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2" r:id="rId5"/>
    <p:sldId id="261" r:id="rId6"/>
    <p:sldId id="267" r:id="rId7"/>
    <p:sldId id="265" r:id="rId8"/>
    <p:sldId id="268" r:id="rId9"/>
    <p:sldId id="266" r:id="rId10"/>
    <p:sldId id="264" r:id="rId11"/>
    <p:sldId id="269" r:id="rId12"/>
    <p:sldId id="270" r:id="rId13"/>
    <p:sldId id="271" r:id="rId14"/>
    <p:sldId id="272" r:id="rId15"/>
    <p:sldId id="273" r:id="rId16"/>
    <p:sldId id="276" r:id="rId17"/>
    <p:sldId id="275" r:id="rId18"/>
    <p:sldId id="274" r:id="rId19"/>
    <p:sldId id="277" r:id="rId20"/>
    <p:sldId id="279" r:id="rId21"/>
    <p:sldId id="280" r:id="rId22"/>
    <p:sldId id="281" r:id="rId23"/>
  </p:sldIdLst>
  <p:sldSz cx="9906000" cy="6858000" type="A4"/>
  <p:notesSz cx="6858000" cy="9144000"/>
  <p:defaultTextStyle>
    <a:defPPr>
      <a:defRPr lang="ru-RU"/>
    </a:defPPr>
    <a:lvl1pPr algn="l" defTabSz="10715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34988" indent="-77788" algn="l" defTabSz="10715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71563" indent="-157163" algn="l" defTabSz="10715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8138" indent="-236538" algn="l" defTabSz="10715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144713" indent="-315913" algn="l" defTabSz="10715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218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F3B60-C3DA-45C8-9DF8-6020D8DBFAB2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5B93567-3FCD-4F70-8D7A-C1EF18C7ABAB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Разработаны общая концепция и модель проведения исследований</a:t>
          </a:r>
          <a:endParaRPr lang="ru-RU" dirty="0"/>
        </a:p>
      </dgm:t>
    </dgm:pt>
    <dgm:pt modelId="{66144AC1-B0BA-43C5-8782-4A1B8F062FC9}" type="sibTrans" cxnId="{7D1CF084-4A07-4472-A774-FF18B8E8B306}">
      <dgm:prSet/>
      <dgm:spPr/>
      <dgm:t>
        <a:bodyPr/>
        <a:lstStyle/>
        <a:p>
          <a:endParaRPr lang="ru-RU"/>
        </a:p>
      </dgm:t>
    </dgm:pt>
    <dgm:pt modelId="{1377B698-9129-49EE-99B0-22871C5B5F1B}" type="parTrans" cxnId="{7D1CF084-4A07-4472-A774-FF18B8E8B306}">
      <dgm:prSet/>
      <dgm:spPr/>
      <dgm:t>
        <a:bodyPr/>
        <a:lstStyle/>
        <a:p>
          <a:endParaRPr lang="ru-RU"/>
        </a:p>
      </dgm:t>
    </dgm:pt>
    <dgm:pt modelId="{6139F491-EE28-4DB1-A8DD-D885C13580AE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Разработанные материалы получили экспертную оценку специалистов федерального и регионального уровней</a:t>
          </a:r>
          <a:endParaRPr lang="ru-RU" dirty="0"/>
        </a:p>
      </dgm:t>
    </dgm:pt>
    <dgm:pt modelId="{747F2347-D8F0-4A40-BD48-CDF847C03969}" type="parTrans" cxnId="{5AAF8B07-6E24-4004-9E10-7A6AAC2BD89E}">
      <dgm:prSet/>
      <dgm:spPr/>
      <dgm:t>
        <a:bodyPr/>
        <a:lstStyle/>
        <a:p>
          <a:endParaRPr lang="ru-RU"/>
        </a:p>
      </dgm:t>
    </dgm:pt>
    <dgm:pt modelId="{23DE9B67-E9B3-4C62-BD7E-9F46DC5D2FE5}" type="sibTrans" cxnId="{5AAF8B07-6E24-4004-9E10-7A6AAC2BD89E}">
      <dgm:prSet/>
      <dgm:spPr/>
      <dgm:t>
        <a:bodyPr/>
        <a:lstStyle/>
        <a:p>
          <a:endParaRPr lang="ru-RU"/>
        </a:p>
      </dgm:t>
    </dgm:pt>
    <dgm:pt modelId="{A27E3CBA-35A1-4720-8724-0F71DCA32BFF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Подготовлен инструментарий проведения общероссийского исследования</a:t>
          </a:r>
          <a:endParaRPr lang="ru-RU" dirty="0"/>
        </a:p>
      </dgm:t>
    </dgm:pt>
    <dgm:pt modelId="{6FF3A34F-2CC5-40A0-B6B2-C738B5EA7026}" type="parTrans" cxnId="{5A83D915-306E-4F38-A380-532E3FF96F04}">
      <dgm:prSet/>
      <dgm:spPr/>
      <dgm:t>
        <a:bodyPr/>
        <a:lstStyle/>
        <a:p>
          <a:endParaRPr lang="ru-RU"/>
        </a:p>
      </dgm:t>
    </dgm:pt>
    <dgm:pt modelId="{3A9EB150-E9B7-4155-8AAD-BAFCD0951C04}" type="sibTrans" cxnId="{5A83D915-306E-4F38-A380-532E3FF96F04}">
      <dgm:prSet/>
      <dgm:spPr/>
      <dgm:t>
        <a:bodyPr/>
        <a:lstStyle/>
        <a:p>
          <a:endParaRPr lang="ru-RU"/>
        </a:p>
      </dgm:t>
    </dgm:pt>
    <dgm:pt modelId="{3EC22712-AB3D-47D4-A965-9194020E6256}" type="pres">
      <dgm:prSet presAssocID="{7EAF3B60-C3DA-45C8-9DF8-6020D8DBFAB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94CE5D-C169-4A03-9199-C0EC3E72A161}" type="pres">
      <dgm:prSet presAssocID="{7EAF3B60-C3DA-45C8-9DF8-6020D8DBFAB2}" presName="arrow" presStyleLbl="bgShp" presStyleIdx="0" presStyleCnt="1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768A802D-28F5-4715-A16D-227EE5EF0337}" type="pres">
      <dgm:prSet presAssocID="{7EAF3B60-C3DA-45C8-9DF8-6020D8DBFAB2}" presName="linearProcess" presStyleCnt="0"/>
      <dgm:spPr/>
    </dgm:pt>
    <dgm:pt modelId="{069FD5F2-08AB-4053-AF2E-A83D25F9E17B}" type="pres">
      <dgm:prSet presAssocID="{F5B93567-3FCD-4F70-8D7A-C1EF18C7ABA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BDB1F-B7F5-4D97-901D-101E9BB2F965}" type="pres">
      <dgm:prSet presAssocID="{66144AC1-B0BA-43C5-8782-4A1B8F062FC9}" presName="sibTrans" presStyleCnt="0"/>
      <dgm:spPr/>
    </dgm:pt>
    <dgm:pt modelId="{F7C99CEE-BCF8-4F87-97CB-7F22EA32429A}" type="pres">
      <dgm:prSet presAssocID="{6139F491-EE28-4DB1-A8DD-D885C13580A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6673C-0C09-42BF-BD40-739A9F68D210}" type="pres">
      <dgm:prSet presAssocID="{23DE9B67-E9B3-4C62-BD7E-9F46DC5D2FE5}" presName="sibTrans" presStyleCnt="0"/>
      <dgm:spPr/>
    </dgm:pt>
    <dgm:pt modelId="{A9033819-3499-4DAD-AE69-5629B5D6E6F9}" type="pres">
      <dgm:prSet presAssocID="{A27E3CBA-35A1-4720-8724-0F71DCA32BF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E14D68-F1E7-49EB-9AB8-CC0F9E50A33A}" type="presOf" srcId="{A27E3CBA-35A1-4720-8724-0F71DCA32BFF}" destId="{A9033819-3499-4DAD-AE69-5629B5D6E6F9}" srcOrd="0" destOrd="0" presId="urn:microsoft.com/office/officeart/2005/8/layout/hProcess9"/>
    <dgm:cxn modelId="{EC387AB3-0E95-4555-BCD8-4FCDDADB0765}" type="presOf" srcId="{F5B93567-3FCD-4F70-8D7A-C1EF18C7ABAB}" destId="{069FD5F2-08AB-4053-AF2E-A83D25F9E17B}" srcOrd="0" destOrd="0" presId="urn:microsoft.com/office/officeart/2005/8/layout/hProcess9"/>
    <dgm:cxn modelId="{5AAF8B07-6E24-4004-9E10-7A6AAC2BD89E}" srcId="{7EAF3B60-C3DA-45C8-9DF8-6020D8DBFAB2}" destId="{6139F491-EE28-4DB1-A8DD-D885C13580AE}" srcOrd="1" destOrd="0" parTransId="{747F2347-D8F0-4A40-BD48-CDF847C03969}" sibTransId="{23DE9B67-E9B3-4C62-BD7E-9F46DC5D2FE5}"/>
    <dgm:cxn modelId="{7CD8E5CB-454C-4D06-AE9C-1ABF30659001}" type="presOf" srcId="{6139F491-EE28-4DB1-A8DD-D885C13580AE}" destId="{F7C99CEE-BCF8-4F87-97CB-7F22EA32429A}" srcOrd="0" destOrd="0" presId="urn:microsoft.com/office/officeart/2005/8/layout/hProcess9"/>
    <dgm:cxn modelId="{5A83D915-306E-4F38-A380-532E3FF96F04}" srcId="{7EAF3B60-C3DA-45C8-9DF8-6020D8DBFAB2}" destId="{A27E3CBA-35A1-4720-8724-0F71DCA32BFF}" srcOrd="2" destOrd="0" parTransId="{6FF3A34F-2CC5-40A0-B6B2-C738B5EA7026}" sibTransId="{3A9EB150-E9B7-4155-8AAD-BAFCD0951C04}"/>
    <dgm:cxn modelId="{7D1CF084-4A07-4472-A774-FF18B8E8B306}" srcId="{7EAF3B60-C3DA-45C8-9DF8-6020D8DBFAB2}" destId="{F5B93567-3FCD-4F70-8D7A-C1EF18C7ABAB}" srcOrd="0" destOrd="0" parTransId="{1377B698-9129-49EE-99B0-22871C5B5F1B}" sibTransId="{66144AC1-B0BA-43C5-8782-4A1B8F062FC9}"/>
    <dgm:cxn modelId="{B132C922-21A1-4EDD-A880-48A627C8E8CB}" type="presOf" srcId="{7EAF3B60-C3DA-45C8-9DF8-6020D8DBFAB2}" destId="{3EC22712-AB3D-47D4-A965-9194020E6256}" srcOrd="0" destOrd="0" presId="urn:microsoft.com/office/officeart/2005/8/layout/hProcess9"/>
    <dgm:cxn modelId="{C7667976-785F-4045-8163-3564B972DCD4}" type="presParOf" srcId="{3EC22712-AB3D-47D4-A965-9194020E6256}" destId="{9394CE5D-C169-4A03-9199-C0EC3E72A161}" srcOrd="0" destOrd="0" presId="urn:microsoft.com/office/officeart/2005/8/layout/hProcess9"/>
    <dgm:cxn modelId="{D363AF42-B2DE-4486-809D-945C6E2CE763}" type="presParOf" srcId="{3EC22712-AB3D-47D4-A965-9194020E6256}" destId="{768A802D-28F5-4715-A16D-227EE5EF0337}" srcOrd="1" destOrd="0" presId="urn:microsoft.com/office/officeart/2005/8/layout/hProcess9"/>
    <dgm:cxn modelId="{FFDA0C65-E427-4513-B789-2FDAE7DB2B1C}" type="presParOf" srcId="{768A802D-28F5-4715-A16D-227EE5EF0337}" destId="{069FD5F2-08AB-4053-AF2E-A83D25F9E17B}" srcOrd="0" destOrd="0" presId="urn:microsoft.com/office/officeart/2005/8/layout/hProcess9"/>
    <dgm:cxn modelId="{1EE79E40-F547-48E9-A494-A36597AD96E6}" type="presParOf" srcId="{768A802D-28F5-4715-A16D-227EE5EF0337}" destId="{26BBDB1F-B7F5-4D97-901D-101E9BB2F965}" srcOrd="1" destOrd="0" presId="urn:microsoft.com/office/officeart/2005/8/layout/hProcess9"/>
    <dgm:cxn modelId="{DC8FD682-EE90-4EDE-A95D-35FB3C13CECA}" type="presParOf" srcId="{768A802D-28F5-4715-A16D-227EE5EF0337}" destId="{F7C99CEE-BCF8-4F87-97CB-7F22EA32429A}" srcOrd="2" destOrd="0" presId="urn:microsoft.com/office/officeart/2005/8/layout/hProcess9"/>
    <dgm:cxn modelId="{A7551213-3B90-4E6E-97F6-08C2BAB32AC3}" type="presParOf" srcId="{768A802D-28F5-4715-A16D-227EE5EF0337}" destId="{D376673C-0C09-42BF-BD40-739A9F68D210}" srcOrd="3" destOrd="0" presId="urn:microsoft.com/office/officeart/2005/8/layout/hProcess9"/>
    <dgm:cxn modelId="{20F52237-AA6E-4279-95D3-303567D8DF6D}" type="presParOf" srcId="{768A802D-28F5-4715-A16D-227EE5EF0337}" destId="{A9033819-3499-4DAD-AE69-5629B5D6E6F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2E33D6-D5B9-4454-901E-D2C0CB293E81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A3B0F10-AFB6-453B-B687-D6B8973A1F18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Жижин Анатолий Викторович</a:t>
          </a:r>
          <a:endParaRPr lang="ru-RU" dirty="0">
            <a:solidFill>
              <a:schemeClr val="bg1"/>
            </a:solidFill>
          </a:endParaRPr>
        </a:p>
      </dgm:t>
    </dgm:pt>
    <dgm:pt modelId="{60E249D2-516A-4754-801D-194A11C75CCB}" type="parTrans" cxnId="{7C8E6E5F-8314-4E4D-84DF-02AE3F6C644C}">
      <dgm:prSet/>
      <dgm:spPr/>
      <dgm:t>
        <a:bodyPr/>
        <a:lstStyle/>
        <a:p>
          <a:endParaRPr lang="ru-RU"/>
        </a:p>
      </dgm:t>
    </dgm:pt>
    <dgm:pt modelId="{FE822B00-14C8-4659-970E-F5C86E1DA358}" type="sibTrans" cxnId="{7C8E6E5F-8314-4E4D-84DF-02AE3F6C644C}">
      <dgm:prSet/>
      <dgm:spPr/>
      <dgm:t>
        <a:bodyPr/>
        <a:lstStyle/>
        <a:p>
          <a:endParaRPr lang="ru-RU"/>
        </a:p>
      </dgm:t>
    </dgm:pt>
    <dgm:pt modelId="{FDBE16A3-511C-496B-80B8-9CC64757C65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Ганеев Анвар Халильевич</a:t>
          </a:r>
          <a:endParaRPr lang="ru-RU" dirty="0">
            <a:solidFill>
              <a:schemeClr val="bg1"/>
            </a:solidFill>
          </a:endParaRPr>
        </a:p>
      </dgm:t>
    </dgm:pt>
    <dgm:pt modelId="{30E87B3B-5A9F-4D83-B94A-5A9C3CB77959}" type="parTrans" cxnId="{5EC9BE7C-0BF0-437D-9B6A-7E3F09861396}">
      <dgm:prSet/>
      <dgm:spPr/>
      <dgm:t>
        <a:bodyPr/>
        <a:lstStyle/>
        <a:p>
          <a:endParaRPr lang="ru-RU"/>
        </a:p>
      </dgm:t>
    </dgm:pt>
    <dgm:pt modelId="{B9BC1BA8-7137-4C92-B4F4-CF08D1121306}" type="sibTrans" cxnId="{5EC9BE7C-0BF0-437D-9B6A-7E3F09861396}">
      <dgm:prSet/>
      <dgm:spPr/>
      <dgm:t>
        <a:bodyPr/>
        <a:lstStyle/>
        <a:p>
          <a:endParaRPr lang="ru-RU"/>
        </a:p>
      </dgm:t>
    </dgm:pt>
    <dgm:pt modelId="{53BB8A9C-AFFD-4CA8-A2EF-4323F13D802D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Иванова Наталия Викторовна</a:t>
          </a:r>
          <a:endParaRPr lang="ru-RU" dirty="0">
            <a:solidFill>
              <a:schemeClr val="bg1"/>
            </a:solidFill>
          </a:endParaRPr>
        </a:p>
      </dgm:t>
    </dgm:pt>
    <dgm:pt modelId="{A0D21BE2-AF14-46BF-9FBF-EB3F84A8F282}" type="parTrans" cxnId="{FBF046D9-B625-42AA-BEE4-DB7878523767}">
      <dgm:prSet/>
      <dgm:spPr/>
      <dgm:t>
        <a:bodyPr/>
        <a:lstStyle/>
        <a:p>
          <a:endParaRPr lang="ru-RU"/>
        </a:p>
      </dgm:t>
    </dgm:pt>
    <dgm:pt modelId="{B0E36D81-BAB8-443F-8188-E9865562FBAB}" type="sibTrans" cxnId="{FBF046D9-B625-42AA-BEE4-DB7878523767}">
      <dgm:prSet/>
      <dgm:spPr/>
      <dgm:t>
        <a:bodyPr/>
        <a:lstStyle/>
        <a:p>
          <a:endParaRPr lang="ru-RU"/>
        </a:p>
      </dgm:t>
    </dgm:pt>
    <dgm:pt modelId="{62E73EF2-8268-454A-A9FE-04DB85C60DA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Рафаилова Елена Артемовна</a:t>
          </a:r>
          <a:endParaRPr lang="ru-RU" dirty="0">
            <a:solidFill>
              <a:schemeClr val="bg1"/>
            </a:solidFill>
          </a:endParaRPr>
        </a:p>
      </dgm:t>
    </dgm:pt>
    <dgm:pt modelId="{CE11CF34-763E-4054-ACBC-F7C3C4A221F7}" type="parTrans" cxnId="{C5FE3DFB-58D8-4432-8CF9-A6D9C1224B34}">
      <dgm:prSet/>
      <dgm:spPr/>
      <dgm:t>
        <a:bodyPr/>
        <a:lstStyle/>
        <a:p>
          <a:endParaRPr lang="ru-RU"/>
        </a:p>
      </dgm:t>
    </dgm:pt>
    <dgm:pt modelId="{90D9D606-1060-43DF-B9AC-892099CC57C4}" type="sibTrans" cxnId="{C5FE3DFB-58D8-4432-8CF9-A6D9C1224B34}">
      <dgm:prSet/>
      <dgm:spPr/>
      <dgm:t>
        <a:bodyPr/>
        <a:lstStyle/>
        <a:p>
          <a:endParaRPr lang="ru-RU"/>
        </a:p>
      </dgm:t>
    </dgm:pt>
    <dgm:pt modelId="{8EDCCED9-46C4-4BAA-BCD6-066E11C664C0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Новоселова Тамара Федоровна</a:t>
          </a:r>
          <a:endParaRPr lang="ru-RU" dirty="0">
            <a:solidFill>
              <a:schemeClr val="bg1"/>
            </a:solidFill>
          </a:endParaRPr>
        </a:p>
      </dgm:t>
    </dgm:pt>
    <dgm:pt modelId="{689466C1-0287-4738-9171-C53DE58B6A30}" type="parTrans" cxnId="{032CC8C2-5FFB-484B-B4AA-CE252EA214A0}">
      <dgm:prSet/>
      <dgm:spPr/>
      <dgm:t>
        <a:bodyPr/>
        <a:lstStyle/>
        <a:p>
          <a:endParaRPr lang="ru-RU"/>
        </a:p>
      </dgm:t>
    </dgm:pt>
    <dgm:pt modelId="{A86BBE93-C6D7-4A6B-AC93-43EAC39B33A6}" type="sibTrans" cxnId="{032CC8C2-5FFB-484B-B4AA-CE252EA214A0}">
      <dgm:prSet/>
      <dgm:spPr/>
      <dgm:t>
        <a:bodyPr/>
        <a:lstStyle/>
        <a:p>
          <a:endParaRPr lang="ru-RU"/>
        </a:p>
      </dgm:t>
    </dgm:pt>
    <dgm:pt modelId="{B06D3D68-87E6-4C16-AED9-D36AF97841EA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Лисина Людмила Иосифовна</a:t>
          </a:r>
          <a:endParaRPr lang="ru-RU" dirty="0">
            <a:solidFill>
              <a:schemeClr val="bg1"/>
            </a:solidFill>
          </a:endParaRPr>
        </a:p>
      </dgm:t>
    </dgm:pt>
    <dgm:pt modelId="{4A058F0A-9A49-4170-9C49-82A356B08E14}" type="parTrans" cxnId="{E39ABA77-059A-4E31-B487-94D183544219}">
      <dgm:prSet/>
      <dgm:spPr/>
      <dgm:t>
        <a:bodyPr/>
        <a:lstStyle/>
        <a:p>
          <a:endParaRPr lang="ru-RU"/>
        </a:p>
      </dgm:t>
    </dgm:pt>
    <dgm:pt modelId="{F6FDCAF1-0CE3-4539-BA2D-0C05DAAD69FC}" type="sibTrans" cxnId="{E39ABA77-059A-4E31-B487-94D183544219}">
      <dgm:prSet/>
      <dgm:spPr/>
      <dgm:t>
        <a:bodyPr/>
        <a:lstStyle/>
        <a:p>
          <a:endParaRPr lang="ru-RU"/>
        </a:p>
      </dgm:t>
    </dgm:pt>
    <dgm:pt modelId="{B40BC9FB-DC3F-4E13-82BB-114645ADD557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Мальбахов Андрей Магомедович</a:t>
          </a:r>
          <a:endParaRPr lang="ru-RU" dirty="0">
            <a:solidFill>
              <a:schemeClr val="bg1"/>
            </a:solidFill>
          </a:endParaRPr>
        </a:p>
      </dgm:t>
    </dgm:pt>
    <dgm:pt modelId="{511B3E86-F0CD-495F-8C73-F90D16877B9C}" type="parTrans" cxnId="{F13883B9-A416-44F6-A1A4-DA7E721DE5FE}">
      <dgm:prSet/>
      <dgm:spPr/>
      <dgm:t>
        <a:bodyPr/>
        <a:lstStyle/>
        <a:p>
          <a:endParaRPr lang="ru-RU"/>
        </a:p>
      </dgm:t>
    </dgm:pt>
    <dgm:pt modelId="{4ACEE1CA-7929-42D0-A0A7-A85DC21AF16B}" type="sibTrans" cxnId="{F13883B9-A416-44F6-A1A4-DA7E721DE5FE}">
      <dgm:prSet/>
      <dgm:spPr/>
      <dgm:t>
        <a:bodyPr/>
        <a:lstStyle/>
        <a:p>
          <a:endParaRPr lang="ru-RU"/>
        </a:p>
      </dgm:t>
    </dgm:pt>
    <dgm:pt modelId="{B9BEC96B-C2AB-4C32-A6A4-EE09951283A1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Наумова Наталья Васильевна</a:t>
          </a:r>
          <a:endParaRPr lang="ru-RU" dirty="0">
            <a:solidFill>
              <a:schemeClr val="bg1"/>
            </a:solidFill>
          </a:endParaRPr>
        </a:p>
      </dgm:t>
    </dgm:pt>
    <dgm:pt modelId="{57A94C6D-9252-441A-8CF6-35714D609732}" type="parTrans" cxnId="{CDD7CB66-F0E5-441A-AE9C-E561BA16791C}">
      <dgm:prSet/>
      <dgm:spPr/>
      <dgm:t>
        <a:bodyPr/>
        <a:lstStyle/>
        <a:p>
          <a:endParaRPr lang="ru-RU"/>
        </a:p>
      </dgm:t>
    </dgm:pt>
    <dgm:pt modelId="{AB94AC10-9F6E-4752-8232-E0BB4C8C9A0D}" type="sibTrans" cxnId="{CDD7CB66-F0E5-441A-AE9C-E561BA16791C}">
      <dgm:prSet/>
      <dgm:spPr/>
      <dgm:t>
        <a:bodyPr/>
        <a:lstStyle/>
        <a:p>
          <a:endParaRPr lang="ru-RU"/>
        </a:p>
      </dgm:t>
    </dgm:pt>
    <dgm:pt modelId="{04CAC5E6-1909-46A0-94EA-77C5C92B0CDD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Лузгина Анастасия Владимировна</a:t>
          </a:r>
          <a:endParaRPr lang="ru-RU" dirty="0">
            <a:solidFill>
              <a:schemeClr val="bg1"/>
            </a:solidFill>
          </a:endParaRPr>
        </a:p>
      </dgm:t>
    </dgm:pt>
    <dgm:pt modelId="{8E89F114-0254-4A9E-A25B-C5466FC28926}" type="parTrans" cxnId="{BAD0EB8B-5FFE-41BE-96A0-C956307A6A0F}">
      <dgm:prSet/>
      <dgm:spPr/>
      <dgm:t>
        <a:bodyPr/>
        <a:lstStyle/>
        <a:p>
          <a:endParaRPr lang="ru-RU"/>
        </a:p>
      </dgm:t>
    </dgm:pt>
    <dgm:pt modelId="{DB457E11-84E8-4DEC-8577-95B8DA98AF12}" type="sibTrans" cxnId="{BAD0EB8B-5FFE-41BE-96A0-C956307A6A0F}">
      <dgm:prSet/>
      <dgm:spPr/>
      <dgm:t>
        <a:bodyPr/>
        <a:lstStyle/>
        <a:p>
          <a:endParaRPr lang="ru-RU"/>
        </a:p>
      </dgm:t>
    </dgm:pt>
    <dgm:pt modelId="{B1305127-8C4F-4DD9-BBAE-655CE940353B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Файн Татьяна Анатольевна</a:t>
          </a:r>
          <a:endParaRPr lang="ru-RU" dirty="0">
            <a:solidFill>
              <a:schemeClr val="bg1"/>
            </a:solidFill>
          </a:endParaRPr>
        </a:p>
      </dgm:t>
    </dgm:pt>
    <dgm:pt modelId="{6CF5F985-6B23-470E-9A8B-1ED682AA29A4}" type="parTrans" cxnId="{3A1ADB45-B6FC-4664-A142-42241A93A312}">
      <dgm:prSet/>
      <dgm:spPr/>
      <dgm:t>
        <a:bodyPr/>
        <a:lstStyle/>
        <a:p>
          <a:endParaRPr lang="ru-RU"/>
        </a:p>
      </dgm:t>
    </dgm:pt>
    <dgm:pt modelId="{DB2A882E-EB2D-4A27-96CC-57214213CF1D}" type="sibTrans" cxnId="{3A1ADB45-B6FC-4664-A142-42241A93A312}">
      <dgm:prSet/>
      <dgm:spPr/>
      <dgm:t>
        <a:bodyPr/>
        <a:lstStyle/>
        <a:p>
          <a:endParaRPr lang="ru-RU"/>
        </a:p>
      </dgm:t>
    </dgm:pt>
    <dgm:pt modelId="{A25ADC51-87FC-4313-A0E9-C957CE3D0001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Шарафутдинова Светлана Фидаилевна</a:t>
          </a:r>
          <a:endParaRPr lang="ru-RU" dirty="0">
            <a:solidFill>
              <a:schemeClr val="bg1"/>
            </a:solidFill>
          </a:endParaRPr>
        </a:p>
      </dgm:t>
    </dgm:pt>
    <dgm:pt modelId="{1AFE473F-9748-487B-AB5C-5616112D1272}" type="parTrans" cxnId="{9DBB50FB-8782-41EC-8291-D493A3C6873D}">
      <dgm:prSet/>
      <dgm:spPr/>
      <dgm:t>
        <a:bodyPr/>
        <a:lstStyle/>
        <a:p>
          <a:endParaRPr lang="ru-RU"/>
        </a:p>
      </dgm:t>
    </dgm:pt>
    <dgm:pt modelId="{75A78E1B-C824-4ACD-8E0C-B7D32CA2123C}" type="sibTrans" cxnId="{9DBB50FB-8782-41EC-8291-D493A3C6873D}">
      <dgm:prSet/>
      <dgm:spPr/>
      <dgm:t>
        <a:bodyPr/>
        <a:lstStyle/>
        <a:p>
          <a:endParaRPr lang="ru-RU"/>
        </a:p>
      </dgm:t>
    </dgm:pt>
    <dgm:pt modelId="{5BA37AAE-D3F4-4702-97D3-37DDC10818DB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Сундукова Татьяна Алиевна</a:t>
          </a:r>
          <a:endParaRPr lang="ru-RU" dirty="0">
            <a:solidFill>
              <a:schemeClr val="bg1"/>
            </a:solidFill>
          </a:endParaRPr>
        </a:p>
      </dgm:t>
    </dgm:pt>
    <dgm:pt modelId="{40CC5922-F88D-49BF-9058-EF65C179EB9F}" type="parTrans" cxnId="{5AB15514-64A3-4542-B461-B4347F86A335}">
      <dgm:prSet/>
      <dgm:spPr/>
      <dgm:t>
        <a:bodyPr/>
        <a:lstStyle/>
        <a:p>
          <a:endParaRPr lang="ru-RU"/>
        </a:p>
      </dgm:t>
    </dgm:pt>
    <dgm:pt modelId="{14941387-2101-4344-8988-CD9086112959}" type="sibTrans" cxnId="{5AB15514-64A3-4542-B461-B4347F86A335}">
      <dgm:prSet/>
      <dgm:spPr/>
      <dgm:t>
        <a:bodyPr/>
        <a:lstStyle/>
        <a:p>
          <a:endParaRPr lang="ru-RU"/>
        </a:p>
      </dgm:t>
    </dgm:pt>
    <dgm:pt modelId="{3BC8C46F-0080-463C-B21B-0A5BA7083E27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Калугина Наталья Андреевна</a:t>
          </a:r>
          <a:endParaRPr lang="ru-RU" dirty="0">
            <a:solidFill>
              <a:schemeClr val="bg1"/>
            </a:solidFill>
          </a:endParaRPr>
        </a:p>
      </dgm:t>
    </dgm:pt>
    <dgm:pt modelId="{7BB17532-75AA-463C-9A3C-1AAE80C27A28}" type="parTrans" cxnId="{E0C9882E-2DC8-44F8-9BF3-F2FE1021CF99}">
      <dgm:prSet/>
      <dgm:spPr/>
      <dgm:t>
        <a:bodyPr/>
        <a:lstStyle/>
        <a:p>
          <a:endParaRPr lang="ru-RU"/>
        </a:p>
      </dgm:t>
    </dgm:pt>
    <dgm:pt modelId="{B773FDAC-53D3-4274-B12C-751731835E9B}" type="sibTrans" cxnId="{E0C9882E-2DC8-44F8-9BF3-F2FE1021CF99}">
      <dgm:prSet/>
      <dgm:spPr/>
      <dgm:t>
        <a:bodyPr/>
        <a:lstStyle/>
        <a:p>
          <a:endParaRPr lang="ru-RU"/>
        </a:p>
      </dgm:t>
    </dgm:pt>
    <dgm:pt modelId="{9C0F3999-467F-42D6-A455-65DD48327FEA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Матасова Ольга Игоревна</a:t>
          </a:r>
          <a:endParaRPr lang="ru-RU" dirty="0">
            <a:solidFill>
              <a:schemeClr val="bg1"/>
            </a:solidFill>
          </a:endParaRPr>
        </a:p>
      </dgm:t>
    </dgm:pt>
    <dgm:pt modelId="{341554DF-7335-4433-9C8B-265C3F68BED6}" type="parTrans" cxnId="{AD3FE660-FBD6-4D08-9ED4-586A50D8F642}">
      <dgm:prSet/>
      <dgm:spPr/>
      <dgm:t>
        <a:bodyPr/>
        <a:lstStyle/>
        <a:p>
          <a:endParaRPr lang="ru-RU"/>
        </a:p>
      </dgm:t>
    </dgm:pt>
    <dgm:pt modelId="{711C4838-68FF-4F61-BF55-22E7B1E5FC7F}" type="sibTrans" cxnId="{AD3FE660-FBD6-4D08-9ED4-586A50D8F642}">
      <dgm:prSet/>
      <dgm:spPr/>
      <dgm:t>
        <a:bodyPr/>
        <a:lstStyle/>
        <a:p>
          <a:endParaRPr lang="ru-RU"/>
        </a:p>
      </dgm:t>
    </dgm:pt>
    <dgm:pt modelId="{C7436F03-E347-4D93-8133-87F92109B579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Хабарова Елена Владимировна</a:t>
          </a:r>
          <a:endParaRPr lang="ru-RU" dirty="0">
            <a:solidFill>
              <a:schemeClr val="bg1"/>
            </a:solidFill>
          </a:endParaRPr>
        </a:p>
      </dgm:t>
    </dgm:pt>
    <dgm:pt modelId="{C7D8CD78-7F02-453B-AB6B-2C483B698CE4}" type="parTrans" cxnId="{CE3AE381-22F5-4C80-96EE-118AE13DE795}">
      <dgm:prSet/>
      <dgm:spPr/>
      <dgm:t>
        <a:bodyPr/>
        <a:lstStyle/>
        <a:p>
          <a:endParaRPr lang="ru-RU"/>
        </a:p>
      </dgm:t>
    </dgm:pt>
    <dgm:pt modelId="{644B7649-53A4-46E3-8FCB-2A5F73250C1C}" type="sibTrans" cxnId="{CE3AE381-22F5-4C80-96EE-118AE13DE795}">
      <dgm:prSet/>
      <dgm:spPr/>
      <dgm:t>
        <a:bodyPr/>
        <a:lstStyle/>
        <a:p>
          <a:endParaRPr lang="ru-RU"/>
        </a:p>
      </dgm:t>
    </dgm:pt>
    <dgm:pt modelId="{8DEBDDEB-F926-4411-B7B0-F441D57876A7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Литвин Ирина Владимировна</a:t>
          </a:r>
          <a:endParaRPr lang="ru-RU" dirty="0">
            <a:solidFill>
              <a:schemeClr val="bg1"/>
            </a:solidFill>
          </a:endParaRPr>
        </a:p>
      </dgm:t>
    </dgm:pt>
    <dgm:pt modelId="{1BD74D4F-73D2-40D9-ADE9-4201D5357FF5}" type="parTrans" cxnId="{69C1C04C-C38D-439D-B9EE-4542AB89EA11}">
      <dgm:prSet/>
      <dgm:spPr/>
      <dgm:t>
        <a:bodyPr/>
        <a:lstStyle/>
        <a:p>
          <a:endParaRPr lang="ru-RU"/>
        </a:p>
      </dgm:t>
    </dgm:pt>
    <dgm:pt modelId="{2CAAC588-DFA2-4A50-AB5E-D81EEEF3D405}" type="sibTrans" cxnId="{69C1C04C-C38D-439D-B9EE-4542AB89EA11}">
      <dgm:prSet/>
      <dgm:spPr/>
      <dgm:t>
        <a:bodyPr/>
        <a:lstStyle/>
        <a:p>
          <a:endParaRPr lang="ru-RU"/>
        </a:p>
      </dgm:t>
    </dgm:pt>
    <dgm:pt modelId="{02581249-68A7-4733-88F5-9307C9762FE6}" type="pres">
      <dgm:prSet presAssocID="{DE2E33D6-D5B9-4454-901E-D2C0CB293E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B9265B-88B9-44C2-8FC9-B664AB382745}" type="pres">
      <dgm:prSet presAssocID="{9A3B0F10-AFB6-453B-B687-D6B8973A1F18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4E134-416B-47CF-858E-27A96E5E6BB2}" type="pres">
      <dgm:prSet presAssocID="{FE822B00-14C8-4659-970E-F5C86E1DA358}" presName="sibTrans" presStyleCnt="0"/>
      <dgm:spPr/>
    </dgm:pt>
    <dgm:pt modelId="{F338A434-08C3-41F3-BE83-ED62308465E1}" type="pres">
      <dgm:prSet presAssocID="{FDBE16A3-511C-496B-80B8-9CC64757C65C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013C8-717F-49AF-8188-3095F651D426}" type="pres">
      <dgm:prSet presAssocID="{B9BC1BA8-7137-4C92-B4F4-CF08D1121306}" presName="sibTrans" presStyleCnt="0"/>
      <dgm:spPr/>
    </dgm:pt>
    <dgm:pt modelId="{61977CE9-B70E-401C-A150-B71133F67D40}" type="pres">
      <dgm:prSet presAssocID="{53BB8A9C-AFFD-4CA8-A2EF-4323F13D802D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2C9A3-CC67-40C0-BA48-ECC87753E9C9}" type="pres">
      <dgm:prSet presAssocID="{B0E36D81-BAB8-443F-8188-E9865562FBAB}" presName="sibTrans" presStyleCnt="0"/>
      <dgm:spPr/>
    </dgm:pt>
    <dgm:pt modelId="{1247C488-7717-49F2-8ED8-7F6B291E5F2F}" type="pres">
      <dgm:prSet presAssocID="{62E73EF2-8268-454A-A9FE-04DB85C60DA3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958B1-8771-4A60-8CA9-BA5B946BA7E8}" type="pres">
      <dgm:prSet presAssocID="{90D9D606-1060-43DF-B9AC-892099CC57C4}" presName="sibTrans" presStyleCnt="0"/>
      <dgm:spPr/>
    </dgm:pt>
    <dgm:pt modelId="{513FA21F-A8C8-4347-B6BC-46DAE2BE6218}" type="pres">
      <dgm:prSet presAssocID="{8EDCCED9-46C4-4BAA-BCD6-066E11C664C0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61F36-C697-452C-A5AE-2C409B4D78CB}" type="pres">
      <dgm:prSet presAssocID="{A86BBE93-C6D7-4A6B-AC93-43EAC39B33A6}" presName="sibTrans" presStyleCnt="0"/>
      <dgm:spPr/>
    </dgm:pt>
    <dgm:pt modelId="{88B2D78F-06D6-4938-94CE-04438748B57C}" type="pres">
      <dgm:prSet presAssocID="{B06D3D68-87E6-4C16-AED9-D36AF97841EA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52A92-3157-4AD1-895B-6B5BEE870A97}" type="pres">
      <dgm:prSet presAssocID="{F6FDCAF1-0CE3-4539-BA2D-0C05DAAD69FC}" presName="sibTrans" presStyleCnt="0"/>
      <dgm:spPr/>
    </dgm:pt>
    <dgm:pt modelId="{19A48B67-4E9A-4482-9204-EE934EA20518}" type="pres">
      <dgm:prSet presAssocID="{B40BC9FB-DC3F-4E13-82BB-114645ADD557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AD6EC-CE41-4AC2-85E4-4A5DF4F2DC94}" type="pres">
      <dgm:prSet presAssocID="{4ACEE1CA-7929-42D0-A0A7-A85DC21AF16B}" presName="sibTrans" presStyleCnt="0"/>
      <dgm:spPr/>
    </dgm:pt>
    <dgm:pt modelId="{1F214633-7EDF-4190-A49C-5BF41D353351}" type="pres">
      <dgm:prSet presAssocID="{B9BEC96B-C2AB-4C32-A6A4-EE09951283A1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3853B-6D03-4BCD-9321-F4A1F1D90C5C}" type="pres">
      <dgm:prSet presAssocID="{AB94AC10-9F6E-4752-8232-E0BB4C8C9A0D}" presName="sibTrans" presStyleCnt="0"/>
      <dgm:spPr/>
    </dgm:pt>
    <dgm:pt modelId="{BC28F5D4-6BBA-4728-B121-862187E46890}" type="pres">
      <dgm:prSet presAssocID="{04CAC5E6-1909-46A0-94EA-77C5C92B0CDD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72A68-99BD-4024-AEA9-6F5FE3E55B74}" type="pres">
      <dgm:prSet presAssocID="{DB457E11-84E8-4DEC-8577-95B8DA98AF12}" presName="sibTrans" presStyleCnt="0"/>
      <dgm:spPr/>
    </dgm:pt>
    <dgm:pt modelId="{07BBACA3-08EE-4B0D-BFC0-A62D096B606D}" type="pres">
      <dgm:prSet presAssocID="{B1305127-8C4F-4DD9-BBAE-655CE940353B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D0D47-903A-45E1-8B4D-0CBDA048F55F}" type="pres">
      <dgm:prSet presAssocID="{DB2A882E-EB2D-4A27-96CC-57214213CF1D}" presName="sibTrans" presStyleCnt="0"/>
      <dgm:spPr/>
    </dgm:pt>
    <dgm:pt modelId="{8825687C-B485-49A8-83C7-1CBAEB5127AF}" type="pres">
      <dgm:prSet presAssocID="{A25ADC51-87FC-4313-A0E9-C957CE3D0001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AF58A-D703-4445-9A3D-BACD5CD51D23}" type="pres">
      <dgm:prSet presAssocID="{75A78E1B-C824-4ACD-8E0C-B7D32CA2123C}" presName="sibTrans" presStyleCnt="0"/>
      <dgm:spPr/>
    </dgm:pt>
    <dgm:pt modelId="{8C5D5F89-4E43-4D19-BF72-7D1677C5599D}" type="pres">
      <dgm:prSet presAssocID="{5BA37AAE-D3F4-4702-97D3-37DDC10818DB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5C485-82B5-4468-8AF4-159AD45EDA7F}" type="pres">
      <dgm:prSet presAssocID="{14941387-2101-4344-8988-CD9086112959}" presName="sibTrans" presStyleCnt="0"/>
      <dgm:spPr/>
    </dgm:pt>
    <dgm:pt modelId="{445DE489-D0FB-4A1C-BF9D-522976C90A18}" type="pres">
      <dgm:prSet presAssocID="{3BC8C46F-0080-463C-B21B-0A5BA7083E27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D28F3-5EBA-44DE-9F39-CB2567144FE6}" type="pres">
      <dgm:prSet presAssocID="{B773FDAC-53D3-4274-B12C-751731835E9B}" presName="sibTrans" presStyleCnt="0"/>
      <dgm:spPr/>
    </dgm:pt>
    <dgm:pt modelId="{38A77789-E1A4-4D04-A0E7-02F315224D58}" type="pres">
      <dgm:prSet presAssocID="{9C0F3999-467F-42D6-A455-65DD48327FEA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46DC9-5545-47C4-919A-F2A3CAF525CB}" type="pres">
      <dgm:prSet presAssocID="{711C4838-68FF-4F61-BF55-22E7B1E5FC7F}" presName="sibTrans" presStyleCnt="0"/>
      <dgm:spPr/>
    </dgm:pt>
    <dgm:pt modelId="{B354AB04-8B42-4A4F-BF68-F3A9DF685124}" type="pres">
      <dgm:prSet presAssocID="{C7436F03-E347-4D93-8133-87F92109B579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C216F-4142-4247-9961-A7DAC5550720}" type="pres">
      <dgm:prSet presAssocID="{644B7649-53A4-46E3-8FCB-2A5F73250C1C}" presName="sibTrans" presStyleCnt="0"/>
      <dgm:spPr/>
    </dgm:pt>
    <dgm:pt modelId="{6FE00A72-CA3A-4207-9FB0-74BF3298A1D8}" type="pres">
      <dgm:prSet presAssocID="{8DEBDDEB-F926-4411-B7B0-F441D57876A7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29E0E2-ED07-42F6-AEA6-FBFB87B3D343}" type="presOf" srcId="{9C0F3999-467F-42D6-A455-65DD48327FEA}" destId="{38A77789-E1A4-4D04-A0E7-02F315224D58}" srcOrd="0" destOrd="0" presId="urn:microsoft.com/office/officeart/2005/8/layout/default"/>
    <dgm:cxn modelId="{BAD0EB8B-5FFE-41BE-96A0-C956307A6A0F}" srcId="{DE2E33D6-D5B9-4454-901E-D2C0CB293E81}" destId="{04CAC5E6-1909-46A0-94EA-77C5C92B0CDD}" srcOrd="8" destOrd="0" parTransId="{8E89F114-0254-4A9E-A25B-C5466FC28926}" sibTransId="{DB457E11-84E8-4DEC-8577-95B8DA98AF12}"/>
    <dgm:cxn modelId="{CE3AE381-22F5-4C80-96EE-118AE13DE795}" srcId="{DE2E33D6-D5B9-4454-901E-D2C0CB293E81}" destId="{C7436F03-E347-4D93-8133-87F92109B579}" srcOrd="14" destOrd="0" parTransId="{C7D8CD78-7F02-453B-AB6B-2C483B698CE4}" sibTransId="{644B7649-53A4-46E3-8FCB-2A5F73250C1C}"/>
    <dgm:cxn modelId="{3A1ADB45-B6FC-4664-A142-42241A93A312}" srcId="{DE2E33D6-D5B9-4454-901E-D2C0CB293E81}" destId="{B1305127-8C4F-4DD9-BBAE-655CE940353B}" srcOrd="9" destOrd="0" parTransId="{6CF5F985-6B23-470E-9A8B-1ED682AA29A4}" sibTransId="{DB2A882E-EB2D-4A27-96CC-57214213CF1D}"/>
    <dgm:cxn modelId="{5EC9BE7C-0BF0-437D-9B6A-7E3F09861396}" srcId="{DE2E33D6-D5B9-4454-901E-D2C0CB293E81}" destId="{FDBE16A3-511C-496B-80B8-9CC64757C65C}" srcOrd="1" destOrd="0" parTransId="{30E87B3B-5A9F-4D83-B94A-5A9C3CB77959}" sibTransId="{B9BC1BA8-7137-4C92-B4F4-CF08D1121306}"/>
    <dgm:cxn modelId="{9DBB50FB-8782-41EC-8291-D493A3C6873D}" srcId="{DE2E33D6-D5B9-4454-901E-D2C0CB293E81}" destId="{A25ADC51-87FC-4313-A0E9-C957CE3D0001}" srcOrd="10" destOrd="0" parTransId="{1AFE473F-9748-487B-AB5C-5616112D1272}" sibTransId="{75A78E1B-C824-4ACD-8E0C-B7D32CA2123C}"/>
    <dgm:cxn modelId="{C5FE3DFB-58D8-4432-8CF9-A6D9C1224B34}" srcId="{DE2E33D6-D5B9-4454-901E-D2C0CB293E81}" destId="{62E73EF2-8268-454A-A9FE-04DB85C60DA3}" srcOrd="3" destOrd="0" parTransId="{CE11CF34-763E-4054-ACBC-F7C3C4A221F7}" sibTransId="{90D9D606-1060-43DF-B9AC-892099CC57C4}"/>
    <dgm:cxn modelId="{FD0DF718-EC95-4031-BB8E-D33E8ED5F14A}" type="presOf" srcId="{A25ADC51-87FC-4313-A0E9-C957CE3D0001}" destId="{8825687C-B485-49A8-83C7-1CBAEB5127AF}" srcOrd="0" destOrd="0" presId="urn:microsoft.com/office/officeart/2005/8/layout/default"/>
    <dgm:cxn modelId="{032CC8C2-5FFB-484B-B4AA-CE252EA214A0}" srcId="{DE2E33D6-D5B9-4454-901E-D2C0CB293E81}" destId="{8EDCCED9-46C4-4BAA-BCD6-066E11C664C0}" srcOrd="4" destOrd="0" parTransId="{689466C1-0287-4738-9171-C53DE58B6A30}" sibTransId="{A86BBE93-C6D7-4A6B-AC93-43EAC39B33A6}"/>
    <dgm:cxn modelId="{F13883B9-A416-44F6-A1A4-DA7E721DE5FE}" srcId="{DE2E33D6-D5B9-4454-901E-D2C0CB293E81}" destId="{B40BC9FB-DC3F-4E13-82BB-114645ADD557}" srcOrd="6" destOrd="0" parTransId="{511B3E86-F0CD-495F-8C73-F90D16877B9C}" sibTransId="{4ACEE1CA-7929-42D0-A0A7-A85DC21AF16B}"/>
    <dgm:cxn modelId="{7C8E6E5F-8314-4E4D-84DF-02AE3F6C644C}" srcId="{DE2E33D6-D5B9-4454-901E-D2C0CB293E81}" destId="{9A3B0F10-AFB6-453B-B687-D6B8973A1F18}" srcOrd="0" destOrd="0" parTransId="{60E249D2-516A-4754-801D-194A11C75CCB}" sibTransId="{FE822B00-14C8-4659-970E-F5C86E1DA358}"/>
    <dgm:cxn modelId="{E39ABA77-059A-4E31-B487-94D183544219}" srcId="{DE2E33D6-D5B9-4454-901E-D2C0CB293E81}" destId="{B06D3D68-87E6-4C16-AED9-D36AF97841EA}" srcOrd="5" destOrd="0" parTransId="{4A058F0A-9A49-4170-9C49-82A356B08E14}" sibTransId="{F6FDCAF1-0CE3-4539-BA2D-0C05DAAD69FC}"/>
    <dgm:cxn modelId="{D5855DA5-B1F0-4917-A1CC-918F227D6CEB}" type="presOf" srcId="{04CAC5E6-1909-46A0-94EA-77C5C92B0CDD}" destId="{BC28F5D4-6BBA-4728-B121-862187E46890}" srcOrd="0" destOrd="0" presId="urn:microsoft.com/office/officeart/2005/8/layout/default"/>
    <dgm:cxn modelId="{69C1C04C-C38D-439D-B9EE-4542AB89EA11}" srcId="{DE2E33D6-D5B9-4454-901E-D2C0CB293E81}" destId="{8DEBDDEB-F926-4411-B7B0-F441D57876A7}" srcOrd="15" destOrd="0" parTransId="{1BD74D4F-73D2-40D9-ADE9-4201D5357FF5}" sibTransId="{2CAAC588-DFA2-4A50-AB5E-D81EEEF3D405}"/>
    <dgm:cxn modelId="{C755B147-165C-4C31-8EB2-4008D191168C}" type="presOf" srcId="{B1305127-8C4F-4DD9-BBAE-655CE940353B}" destId="{07BBACA3-08EE-4B0D-BFC0-A62D096B606D}" srcOrd="0" destOrd="0" presId="urn:microsoft.com/office/officeart/2005/8/layout/default"/>
    <dgm:cxn modelId="{BB4DE196-C6F5-47F0-8F0F-130249DA5FAE}" type="presOf" srcId="{3BC8C46F-0080-463C-B21B-0A5BA7083E27}" destId="{445DE489-D0FB-4A1C-BF9D-522976C90A18}" srcOrd="0" destOrd="0" presId="urn:microsoft.com/office/officeart/2005/8/layout/default"/>
    <dgm:cxn modelId="{9080CD56-27A0-47DA-B2C4-EE566C38413C}" type="presOf" srcId="{FDBE16A3-511C-496B-80B8-9CC64757C65C}" destId="{F338A434-08C3-41F3-BE83-ED62308465E1}" srcOrd="0" destOrd="0" presId="urn:microsoft.com/office/officeart/2005/8/layout/default"/>
    <dgm:cxn modelId="{B11B32F1-2D10-4354-9ABF-3D789EA21E52}" type="presOf" srcId="{62E73EF2-8268-454A-A9FE-04DB85C60DA3}" destId="{1247C488-7717-49F2-8ED8-7F6B291E5F2F}" srcOrd="0" destOrd="0" presId="urn:microsoft.com/office/officeart/2005/8/layout/default"/>
    <dgm:cxn modelId="{2A8F0783-3C82-4324-A1A1-C1FF852E4959}" type="presOf" srcId="{8EDCCED9-46C4-4BAA-BCD6-066E11C664C0}" destId="{513FA21F-A8C8-4347-B6BC-46DAE2BE6218}" srcOrd="0" destOrd="0" presId="urn:microsoft.com/office/officeart/2005/8/layout/default"/>
    <dgm:cxn modelId="{E0C9882E-2DC8-44F8-9BF3-F2FE1021CF99}" srcId="{DE2E33D6-D5B9-4454-901E-D2C0CB293E81}" destId="{3BC8C46F-0080-463C-B21B-0A5BA7083E27}" srcOrd="12" destOrd="0" parTransId="{7BB17532-75AA-463C-9A3C-1AAE80C27A28}" sibTransId="{B773FDAC-53D3-4274-B12C-751731835E9B}"/>
    <dgm:cxn modelId="{626E74BC-F3E4-4103-8944-4D4530E12A24}" type="presOf" srcId="{C7436F03-E347-4D93-8133-87F92109B579}" destId="{B354AB04-8B42-4A4F-BF68-F3A9DF685124}" srcOrd="0" destOrd="0" presId="urn:microsoft.com/office/officeart/2005/8/layout/default"/>
    <dgm:cxn modelId="{8BE95154-93BF-4FAC-9283-92B64E2864F5}" type="presOf" srcId="{DE2E33D6-D5B9-4454-901E-D2C0CB293E81}" destId="{02581249-68A7-4733-88F5-9307C9762FE6}" srcOrd="0" destOrd="0" presId="urn:microsoft.com/office/officeart/2005/8/layout/default"/>
    <dgm:cxn modelId="{FBF046D9-B625-42AA-BEE4-DB7878523767}" srcId="{DE2E33D6-D5B9-4454-901E-D2C0CB293E81}" destId="{53BB8A9C-AFFD-4CA8-A2EF-4323F13D802D}" srcOrd="2" destOrd="0" parTransId="{A0D21BE2-AF14-46BF-9FBF-EB3F84A8F282}" sibTransId="{B0E36D81-BAB8-443F-8188-E9865562FBAB}"/>
    <dgm:cxn modelId="{AD3FE660-FBD6-4D08-9ED4-586A50D8F642}" srcId="{DE2E33D6-D5B9-4454-901E-D2C0CB293E81}" destId="{9C0F3999-467F-42D6-A455-65DD48327FEA}" srcOrd="13" destOrd="0" parTransId="{341554DF-7335-4433-9C8B-265C3F68BED6}" sibTransId="{711C4838-68FF-4F61-BF55-22E7B1E5FC7F}"/>
    <dgm:cxn modelId="{BFB8A08B-6A82-496B-8D91-47A4DA97825B}" type="presOf" srcId="{5BA37AAE-D3F4-4702-97D3-37DDC10818DB}" destId="{8C5D5F89-4E43-4D19-BF72-7D1677C5599D}" srcOrd="0" destOrd="0" presId="urn:microsoft.com/office/officeart/2005/8/layout/default"/>
    <dgm:cxn modelId="{6CA77BD1-B7E7-4065-8A56-8387516F950F}" type="presOf" srcId="{B9BEC96B-C2AB-4C32-A6A4-EE09951283A1}" destId="{1F214633-7EDF-4190-A49C-5BF41D353351}" srcOrd="0" destOrd="0" presId="urn:microsoft.com/office/officeart/2005/8/layout/default"/>
    <dgm:cxn modelId="{83C7F733-DF6F-4FA1-96DF-89313153519B}" type="presOf" srcId="{8DEBDDEB-F926-4411-B7B0-F441D57876A7}" destId="{6FE00A72-CA3A-4207-9FB0-74BF3298A1D8}" srcOrd="0" destOrd="0" presId="urn:microsoft.com/office/officeart/2005/8/layout/default"/>
    <dgm:cxn modelId="{56C5E713-D16C-4F5B-A589-81DF76F59648}" type="presOf" srcId="{B06D3D68-87E6-4C16-AED9-D36AF97841EA}" destId="{88B2D78F-06D6-4938-94CE-04438748B57C}" srcOrd="0" destOrd="0" presId="urn:microsoft.com/office/officeart/2005/8/layout/default"/>
    <dgm:cxn modelId="{5AB15514-64A3-4542-B461-B4347F86A335}" srcId="{DE2E33D6-D5B9-4454-901E-D2C0CB293E81}" destId="{5BA37AAE-D3F4-4702-97D3-37DDC10818DB}" srcOrd="11" destOrd="0" parTransId="{40CC5922-F88D-49BF-9058-EF65C179EB9F}" sibTransId="{14941387-2101-4344-8988-CD9086112959}"/>
    <dgm:cxn modelId="{7348742C-C1F2-4379-8A82-E146442AE347}" type="presOf" srcId="{9A3B0F10-AFB6-453B-B687-D6B8973A1F18}" destId="{5DB9265B-88B9-44C2-8FC9-B664AB382745}" srcOrd="0" destOrd="0" presId="urn:microsoft.com/office/officeart/2005/8/layout/default"/>
    <dgm:cxn modelId="{33556F65-C728-4AA9-B7BB-0FF21A5F5184}" type="presOf" srcId="{53BB8A9C-AFFD-4CA8-A2EF-4323F13D802D}" destId="{61977CE9-B70E-401C-A150-B71133F67D40}" srcOrd="0" destOrd="0" presId="urn:microsoft.com/office/officeart/2005/8/layout/default"/>
    <dgm:cxn modelId="{CDD7CB66-F0E5-441A-AE9C-E561BA16791C}" srcId="{DE2E33D6-D5B9-4454-901E-D2C0CB293E81}" destId="{B9BEC96B-C2AB-4C32-A6A4-EE09951283A1}" srcOrd="7" destOrd="0" parTransId="{57A94C6D-9252-441A-8CF6-35714D609732}" sibTransId="{AB94AC10-9F6E-4752-8232-E0BB4C8C9A0D}"/>
    <dgm:cxn modelId="{5E8E5A2E-6946-43D1-9C41-5A831C99CABF}" type="presOf" srcId="{B40BC9FB-DC3F-4E13-82BB-114645ADD557}" destId="{19A48B67-4E9A-4482-9204-EE934EA20518}" srcOrd="0" destOrd="0" presId="urn:microsoft.com/office/officeart/2005/8/layout/default"/>
    <dgm:cxn modelId="{1129FCA7-FF94-4D31-8C10-C4A582DD4EFA}" type="presParOf" srcId="{02581249-68A7-4733-88F5-9307C9762FE6}" destId="{5DB9265B-88B9-44C2-8FC9-B664AB382745}" srcOrd="0" destOrd="0" presId="urn:microsoft.com/office/officeart/2005/8/layout/default"/>
    <dgm:cxn modelId="{7F183A28-E0D7-4D06-95CC-23DE34021403}" type="presParOf" srcId="{02581249-68A7-4733-88F5-9307C9762FE6}" destId="{A584E134-416B-47CF-858E-27A96E5E6BB2}" srcOrd="1" destOrd="0" presId="urn:microsoft.com/office/officeart/2005/8/layout/default"/>
    <dgm:cxn modelId="{CBC71AD3-C9CE-4280-B27C-80DF0ADEB8C8}" type="presParOf" srcId="{02581249-68A7-4733-88F5-9307C9762FE6}" destId="{F338A434-08C3-41F3-BE83-ED62308465E1}" srcOrd="2" destOrd="0" presId="urn:microsoft.com/office/officeart/2005/8/layout/default"/>
    <dgm:cxn modelId="{CAB0A945-ED45-48CE-BFB8-1FDCD61FEA85}" type="presParOf" srcId="{02581249-68A7-4733-88F5-9307C9762FE6}" destId="{4A3013C8-717F-49AF-8188-3095F651D426}" srcOrd="3" destOrd="0" presId="urn:microsoft.com/office/officeart/2005/8/layout/default"/>
    <dgm:cxn modelId="{68165CE1-DF19-4BE6-AAC3-0C54F5E137A0}" type="presParOf" srcId="{02581249-68A7-4733-88F5-9307C9762FE6}" destId="{61977CE9-B70E-401C-A150-B71133F67D40}" srcOrd="4" destOrd="0" presId="urn:microsoft.com/office/officeart/2005/8/layout/default"/>
    <dgm:cxn modelId="{52D7F01E-839F-429B-8AE8-FEA92B0F9BA3}" type="presParOf" srcId="{02581249-68A7-4733-88F5-9307C9762FE6}" destId="{12C2C9A3-CC67-40C0-BA48-ECC87753E9C9}" srcOrd="5" destOrd="0" presId="urn:microsoft.com/office/officeart/2005/8/layout/default"/>
    <dgm:cxn modelId="{D8EAFE61-08D6-4A83-B4E4-F7464A7C60B2}" type="presParOf" srcId="{02581249-68A7-4733-88F5-9307C9762FE6}" destId="{1247C488-7717-49F2-8ED8-7F6B291E5F2F}" srcOrd="6" destOrd="0" presId="urn:microsoft.com/office/officeart/2005/8/layout/default"/>
    <dgm:cxn modelId="{BD55EAD5-531C-48FB-B8B6-EADF92B0995E}" type="presParOf" srcId="{02581249-68A7-4733-88F5-9307C9762FE6}" destId="{3B1958B1-8771-4A60-8CA9-BA5B946BA7E8}" srcOrd="7" destOrd="0" presId="urn:microsoft.com/office/officeart/2005/8/layout/default"/>
    <dgm:cxn modelId="{7BEAE7F5-1B1B-424B-9F89-FDDB15933712}" type="presParOf" srcId="{02581249-68A7-4733-88F5-9307C9762FE6}" destId="{513FA21F-A8C8-4347-B6BC-46DAE2BE6218}" srcOrd="8" destOrd="0" presId="urn:microsoft.com/office/officeart/2005/8/layout/default"/>
    <dgm:cxn modelId="{66AB6001-2670-4C99-A366-8F0C5D3B86C7}" type="presParOf" srcId="{02581249-68A7-4733-88F5-9307C9762FE6}" destId="{64361F36-C697-452C-A5AE-2C409B4D78CB}" srcOrd="9" destOrd="0" presId="urn:microsoft.com/office/officeart/2005/8/layout/default"/>
    <dgm:cxn modelId="{09C9F987-90A6-4DAA-AE64-A518C37D4D50}" type="presParOf" srcId="{02581249-68A7-4733-88F5-9307C9762FE6}" destId="{88B2D78F-06D6-4938-94CE-04438748B57C}" srcOrd="10" destOrd="0" presId="urn:microsoft.com/office/officeart/2005/8/layout/default"/>
    <dgm:cxn modelId="{E2B118DB-2AFA-4ED2-9CC1-8DB3D2710D5A}" type="presParOf" srcId="{02581249-68A7-4733-88F5-9307C9762FE6}" destId="{C0752A92-3157-4AD1-895B-6B5BEE870A97}" srcOrd="11" destOrd="0" presId="urn:microsoft.com/office/officeart/2005/8/layout/default"/>
    <dgm:cxn modelId="{CF2B05D0-A351-475A-82DE-B7ABD6557246}" type="presParOf" srcId="{02581249-68A7-4733-88F5-9307C9762FE6}" destId="{19A48B67-4E9A-4482-9204-EE934EA20518}" srcOrd="12" destOrd="0" presId="urn:microsoft.com/office/officeart/2005/8/layout/default"/>
    <dgm:cxn modelId="{D4BAE643-4544-439E-9939-56180326DDE2}" type="presParOf" srcId="{02581249-68A7-4733-88F5-9307C9762FE6}" destId="{B89AD6EC-CE41-4AC2-85E4-4A5DF4F2DC94}" srcOrd="13" destOrd="0" presId="urn:microsoft.com/office/officeart/2005/8/layout/default"/>
    <dgm:cxn modelId="{5A426937-6146-41D8-BD80-57906AE9D674}" type="presParOf" srcId="{02581249-68A7-4733-88F5-9307C9762FE6}" destId="{1F214633-7EDF-4190-A49C-5BF41D353351}" srcOrd="14" destOrd="0" presId="urn:microsoft.com/office/officeart/2005/8/layout/default"/>
    <dgm:cxn modelId="{C9D88D59-B383-453B-B633-8A730D69D064}" type="presParOf" srcId="{02581249-68A7-4733-88F5-9307C9762FE6}" destId="{9933853B-6D03-4BCD-9321-F4A1F1D90C5C}" srcOrd="15" destOrd="0" presId="urn:microsoft.com/office/officeart/2005/8/layout/default"/>
    <dgm:cxn modelId="{36AE5C51-1163-4B18-89BD-4C6CB3FBBFB2}" type="presParOf" srcId="{02581249-68A7-4733-88F5-9307C9762FE6}" destId="{BC28F5D4-6BBA-4728-B121-862187E46890}" srcOrd="16" destOrd="0" presId="urn:microsoft.com/office/officeart/2005/8/layout/default"/>
    <dgm:cxn modelId="{2C8FE298-0ED6-4B09-A5FC-CA93F39A132E}" type="presParOf" srcId="{02581249-68A7-4733-88F5-9307C9762FE6}" destId="{DB272A68-99BD-4024-AEA9-6F5FE3E55B74}" srcOrd="17" destOrd="0" presId="urn:microsoft.com/office/officeart/2005/8/layout/default"/>
    <dgm:cxn modelId="{235DA16B-7972-4C27-AE50-8A890EFBBC46}" type="presParOf" srcId="{02581249-68A7-4733-88F5-9307C9762FE6}" destId="{07BBACA3-08EE-4B0D-BFC0-A62D096B606D}" srcOrd="18" destOrd="0" presId="urn:microsoft.com/office/officeart/2005/8/layout/default"/>
    <dgm:cxn modelId="{5F36ADA4-B791-472B-953B-C27FD85879F9}" type="presParOf" srcId="{02581249-68A7-4733-88F5-9307C9762FE6}" destId="{5F9D0D47-903A-45E1-8B4D-0CBDA048F55F}" srcOrd="19" destOrd="0" presId="urn:microsoft.com/office/officeart/2005/8/layout/default"/>
    <dgm:cxn modelId="{76E55EE3-7D85-4569-96AB-A3115CC890E0}" type="presParOf" srcId="{02581249-68A7-4733-88F5-9307C9762FE6}" destId="{8825687C-B485-49A8-83C7-1CBAEB5127AF}" srcOrd="20" destOrd="0" presId="urn:microsoft.com/office/officeart/2005/8/layout/default"/>
    <dgm:cxn modelId="{479ABD02-4A57-4102-9056-F968B0A4E0FB}" type="presParOf" srcId="{02581249-68A7-4733-88F5-9307C9762FE6}" destId="{EACAF58A-D703-4445-9A3D-BACD5CD51D23}" srcOrd="21" destOrd="0" presId="urn:microsoft.com/office/officeart/2005/8/layout/default"/>
    <dgm:cxn modelId="{485BF76F-D176-42F7-9999-32860306FBCC}" type="presParOf" srcId="{02581249-68A7-4733-88F5-9307C9762FE6}" destId="{8C5D5F89-4E43-4D19-BF72-7D1677C5599D}" srcOrd="22" destOrd="0" presId="urn:microsoft.com/office/officeart/2005/8/layout/default"/>
    <dgm:cxn modelId="{623199CA-B17A-49A6-94FF-1F7C07DA223B}" type="presParOf" srcId="{02581249-68A7-4733-88F5-9307C9762FE6}" destId="{A485C485-82B5-4468-8AF4-159AD45EDA7F}" srcOrd="23" destOrd="0" presId="urn:microsoft.com/office/officeart/2005/8/layout/default"/>
    <dgm:cxn modelId="{F744533C-766F-4130-95E2-AB7FD623C87A}" type="presParOf" srcId="{02581249-68A7-4733-88F5-9307C9762FE6}" destId="{445DE489-D0FB-4A1C-BF9D-522976C90A18}" srcOrd="24" destOrd="0" presId="urn:microsoft.com/office/officeart/2005/8/layout/default"/>
    <dgm:cxn modelId="{5C82DD3A-0FBC-4160-9127-A4AD77983C08}" type="presParOf" srcId="{02581249-68A7-4733-88F5-9307C9762FE6}" destId="{748D28F3-5EBA-44DE-9F39-CB2567144FE6}" srcOrd="25" destOrd="0" presId="urn:microsoft.com/office/officeart/2005/8/layout/default"/>
    <dgm:cxn modelId="{3320523D-5753-4EB1-8D0B-8331390965EB}" type="presParOf" srcId="{02581249-68A7-4733-88F5-9307C9762FE6}" destId="{38A77789-E1A4-4D04-A0E7-02F315224D58}" srcOrd="26" destOrd="0" presId="urn:microsoft.com/office/officeart/2005/8/layout/default"/>
    <dgm:cxn modelId="{5BF53E44-571F-445A-881F-4B481D645060}" type="presParOf" srcId="{02581249-68A7-4733-88F5-9307C9762FE6}" destId="{96746DC9-5545-47C4-919A-F2A3CAF525CB}" srcOrd="27" destOrd="0" presId="urn:microsoft.com/office/officeart/2005/8/layout/default"/>
    <dgm:cxn modelId="{B9ADCAFF-9C3F-4CA3-8FA6-5237B7999111}" type="presParOf" srcId="{02581249-68A7-4733-88F5-9307C9762FE6}" destId="{B354AB04-8B42-4A4F-BF68-F3A9DF685124}" srcOrd="28" destOrd="0" presId="urn:microsoft.com/office/officeart/2005/8/layout/default"/>
    <dgm:cxn modelId="{A7536AD3-6E5B-4DB9-909B-D917B80ADCEA}" type="presParOf" srcId="{02581249-68A7-4733-88F5-9307C9762FE6}" destId="{8FEC216F-4142-4247-9961-A7DAC5550720}" srcOrd="29" destOrd="0" presId="urn:microsoft.com/office/officeart/2005/8/layout/default"/>
    <dgm:cxn modelId="{7285F1D6-E164-4F81-B148-EB57E6899A6D}" type="presParOf" srcId="{02581249-68A7-4733-88F5-9307C9762FE6}" destId="{6FE00A72-CA3A-4207-9FB0-74BF3298A1D8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2CF20D-69CA-4451-A2D2-D853972457A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A264C2-0E80-497B-9528-182072DBB179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B6C77E6-3687-4135-9DC7-7B741FC6F0C9}" type="parTrans" cxnId="{7DEE5F23-F9D2-46A9-9F69-EB796DAB6AD9}">
      <dgm:prSet/>
      <dgm:spPr/>
      <dgm:t>
        <a:bodyPr/>
        <a:lstStyle/>
        <a:p>
          <a:endParaRPr lang="ru-RU"/>
        </a:p>
      </dgm:t>
    </dgm:pt>
    <dgm:pt modelId="{6A093AE6-5609-4065-B9F0-28841DE6337E}" type="sibTrans" cxnId="{7DEE5F23-F9D2-46A9-9F69-EB796DAB6AD9}">
      <dgm:prSet/>
      <dgm:spPr/>
      <dgm:t>
        <a:bodyPr/>
        <a:lstStyle/>
        <a:p>
          <a:endParaRPr lang="ru-RU"/>
        </a:p>
      </dgm:t>
    </dgm:pt>
    <dgm:pt modelId="{2261B062-135F-4353-9E5E-37E9991203AA}">
      <dgm:prSet phldrT="[Текст]" custT="1"/>
      <dgm:spPr/>
      <dgm:t>
        <a:bodyPr/>
        <a:lstStyle/>
        <a:p>
          <a:r>
            <a:rPr lang="ru-RU" sz="1600" dirty="0" smtClean="0"/>
            <a:t>выявление и описание процессов адаптации молодых педагогов, которые решаются в течение первых нескольких лет профессиональной деятельности</a:t>
          </a:r>
          <a:endParaRPr lang="ru-RU" sz="1600" dirty="0"/>
        </a:p>
      </dgm:t>
    </dgm:pt>
    <dgm:pt modelId="{6C706829-922B-4D20-BFF7-CDA394AEE18D}" type="parTrans" cxnId="{77F0034A-930D-40B1-86AC-4D97FB46C11E}">
      <dgm:prSet/>
      <dgm:spPr/>
      <dgm:t>
        <a:bodyPr/>
        <a:lstStyle/>
        <a:p>
          <a:endParaRPr lang="ru-RU"/>
        </a:p>
      </dgm:t>
    </dgm:pt>
    <dgm:pt modelId="{9DE15F9C-9D9A-43A7-B205-7DECD65C6A79}" type="sibTrans" cxnId="{77F0034A-930D-40B1-86AC-4D97FB46C11E}">
      <dgm:prSet/>
      <dgm:spPr/>
      <dgm:t>
        <a:bodyPr/>
        <a:lstStyle/>
        <a:p>
          <a:endParaRPr lang="ru-RU"/>
        </a:p>
      </dgm:t>
    </dgm:pt>
    <dgm:pt modelId="{863BFF9F-276F-42EE-8F23-E13407E63572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1360A03-D90F-4A7D-A077-F75F7C148423}" type="parTrans" cxnId="{F5048425-237D-401E-9AE7-9DBFFCC401AC}">
      <dgm:prSet/>
      <dgm:spPr/>
      <dgm:t>
        <a:bodyPr/>
        <a:lstStyle/>
        <a:p>
          <a:endParaRPr lang="ru-RU"/>
        </a:p>
      </dgm:t>
    </dgm:pt>
    <dgm:pt modelId="{1F56C62E-4954-4145-AB02-F6FF8D350003}" type="sibTrans" cxnId="{F5048425-237D-401E-9AE7-9DBFFCC401AC}">
      <dgm:prSet/>
      <dgm:spPr/>
      <dgm:t>
        <a:bodyPr/>
        <a:lstStyle/>
        <a:p>
          <a:endParaRPr lang="ru-RU"/>
        </a:p>
      </dgm:t>
    </dgm:pt>
    <dgm:pt modelId="{4C80F26B-A518-4367-BBEF-0BC40F52753C}">
      <dgm:prSet phldrT="[Текст]" custT="1"/>
      <dgm:spPr/>
      <dgm:t>
        <a:bodyPr/>
        <a:lstStyle/>
        <a:p>
          <a:r>
            <a:rPr lang="ru-RU" sz="1600" dirty="0" smtClean="0"/>
            <a:t>выявление и описание территориальных практик, в которых наиболее эффективно решаются задачи закрепления (удержания) в профессиональной учительской (педагогической) деятельности молодых специалистов в течение первых 3 лет с начала профессиональной педагогической карьеры</a:t>
          </a:r>
          <a:endParaRPr lang="ru-RU" sz="1600" dirty="0"/>
        </a:p>
      </dgm:t>
    </dgm:pt>
    <dgm:pt modelId="{8D91DD27-2283-41C6-9DEC-9B6059C4DC34}" type="parTrans" cxnId="{780FDB45-11C0-4AE7-9525-EB44F07C4AB2}">
      <dgm:prSet/>
      <dgm:spPr/>
      <dgm:t>
        <a:bodyPr/>
        <a:lstStyle/>
        <a:p>
          <a:endParaRPr lang="ru-RU"/>
        </a:p>
      </dgm:t>
    </dgm:pt>
    <dgm:pt modelId="{284EC65B-B731-464B-9089-D64397A7FF84}" type="sibTrans" cxnId="{780FDB45-11C0-4AE7-9525-EB44F07C4AB2}">
      <dgm:prSet/>
      <dgm:spPr/>
      <dgm:t>
        <a:bodyPr/>
        <a:lstStyle/>
        <a:p>
          <a:endParaRPr lang="ru-RU"/>
        </a:p>
      </dgm:t>
    </dgm:pt>
    <dgm:pt modelId="{78A76479-9C15-41BD-8061-14C31EE333A5}" type="pres">
      <dgm:prSet presAssocID="{D62CF20D-69CA-4451-A2D2-D853972457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0979F4-3C9A-48FC-BCC1-6B871BE2A938}" type="pres">
      <dgm:prSet presAssocID="{DDA264C2-0E80-497B-9528-182072DBB179}" presName="linNode" presStyleCnt="0"/>
      <dgm:spPr/>
    </dgm:pt>
    <dgm:pt modelId="{5E5E403C-7594-49FB-AE70-7ADE2906A647}" type="pres">
      <dgm:prSet presAssocID="{DDA264C2-0E80-497B-9528-182072DBB179}" presName="parentText" presStyleLbl="node1" presStyleIdx="0" presStyleCnt="2" custScaleX="36504" custScaleY="740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54CC8-24D2-49F1-B7B6-175F70B52EBB}" type="pres">
      <dgm:prSet presAssocID="{DDA264C2-0E80-497B-9528-182072DBB179}" presName="descendantText" presStyleLbl="alignAccFollowNode1" presStyleIdx="0" presStyleCnt="2" custScaleX="115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EF2F3-F727-4B4C-AA23-E22622565DE7}" type="pres">
      <dgm:prSet presAssocID="{6A093AE6-5609-4065-B9F0-28841DE6337E}" presName="sp" presStyleCnt="0"/>
      <dgm:spPr/>
    </dgm:pt>
    <dgm:pt modelId="{D18AA562-78BC-4C84-B491-2D4A8000D385}" type="pres">
      <dgm:prSet presAssocID="{863BFF9F-276F-42EE-8F23-E13407E63572}" presName="linNode" presStyleCnt="0"/>
      <dgm:spPr/>
    </dgm:pt>
    <dgm:pt modelId="{25C2FF5C-1070-4FED-8EC0-8348C86F122E}" type="pres">
      <dgm:prSet presAssocID="{863BFF9F-276F-42EE-8F23-E13407E63572}" presName="parentText" presStyleLbl="node1" presStyleIdx="1" presStyleCnt="2" custScaleX="36613" custScaleY="764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95FA6-EBC8-4BD3-8E8C-D9118602E10C}" type="pres">
      <dgm:prSet presAssocID="{863BFF9F-276F-42EE-8F23-E13407E63572}" presName="descendantText" presStyleLbl="alignAccFollowNode1" presStyleIdx="1" presStyleCnt="2" custScaleX="115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CE0969-23E9-4FD8-BA43-5B0733488D1D}" type="presOf" srcId="{D62CF20D-69CA-4451-A2D2-D853972457A6}" destId="{78A76479-9C15-41BD-8061-14C31EE333A5}" srcOrd="0" destOrd="0" presId="urn:microsoft.com/office/officeart/2005/8/layout/vList5"/>
    <dgm:cxn modelId="{77F0034A-930D-40B1-86AC-4D97FB46C11E}" srcId="{DDA264C2-0E80-497B-9528-182072DBB179}" destId="{2261B062-135F-4353-9E5E-37E9991203AA}" srcOrd="0" destOrd="0" parTransId="{6C706829-922B-4D20-BFF7-CDA394AEE18D}" sibTransId="{9DE15F9C-9D9A-43A7-B205-7DECD65C6A79}"/>
    <dgm:cxn modelId="{1D24530A-31F9-4A73-B96E-7EAE4104459F}" type="presOf" srcId="{4C80F26B-A518-4367-BBEF-0BC40F52753C}" destId="{5AE95FA6-EBC8-4BD3-8E8C-D9118602E10C}" srcOrd="0" destOrd="0" presId="urn:microsoft.com/office/officeart/2005/8/layout/vList5"/>
    <dgm:cxn modelId="{7DEE5F23-F9D2-46A9-9F69-EB796DAB6AD9}" srcId="{D62CF20D-69CA-4451-A2D2-D853972457A6}" destId="{DDA264C2-0E80-497B-9528-182072DBB179}" srcOrd="0" destOrd="0" parTransId="{EB6C77E6-3687-4135-9DC7-7B741FC6F0C9}" sibTransId="{6A093AE6-5609-4065-B9F0-28841DE6337E}"/>
    <dgm:cxn modelId="{780FDB45-11C0-4AE7-9525-EB44F07C4AB2}" srcId="{863BFF9F-276F-42EE-8F23-E13407E63572}" destId="{4C80F26B-A518-4367-BBEF-0BC40F52753C}" srcOrd="0" destOrd="0" parTransId="{8D91DD27-2283-41C6-9DEC-9B6059C4DC34}" sibTransId="{284EC65B-B731-464B-9089-D64397A7FF84}"/>
    <dgm:cxn modelId="{0B409FD7-AE38-438B-B0C9-334696A965EB}" type="presOf" srcId="{863BFF9F-276F-42EE-8F23-E13407E63572}" destId="{25C2FF5C-1070-4FED-8EC0-8348C86F122E}" srcOrd="0" destOrd="0" presId="urn:microsoft.com/office/officeart/2005/8/layout/vList5"/>
    <dgm:cxn modelId="{7FDFD4DB-0E36-4BFC-AD16-77B1DAA083CF}" type="presOf" srcId="{2261B062-135F-4353-9E5E-37E9991203AA}" destId="{D9D54CC8-24D2-49F1-B7B6-175F70B52EBB}" srcOrd="0" destOrd="0" presId="urn:microsoft.com/office/officeart/2005/8/layout/vList5"/>
    <dgm:cxn modelId="{EF6CF230-9495-4601-A386-3E004485D012}" type="presOf" srcId="{DDA264C2-0E80-497B-9528-182072DBB179}" destId="{5E5E403C-7594-49FB-AE70-7ADE2906A647}" srcOrd="0" destOrd="0" presId="urn:microsoft.com/office/officeart/2005/8/layout/vList5"/>
    <dgm:cxn modelId="{F5048425-237D-401E-9AE7-9DBFFCC401AC}" srcId="{D62CF20D-69CA-4451-A2D2-D853972457A6}" destId="{863BFF9F-276F-42EE-8F23-E13407E63572}" srcOrd="1" destOrd="0" parTransId="{01360A03-D90F-4A7D-A077-F75F7C148423}" sibTransId="{1F56C62E-4954-4145-AB02-F6FF8D350003}"/>
    <dgm:cxn modelId="{F5B59539-3EC1-40D2-AFCA-F21E0B299DC4}" type="presParOf" srcId="{78A76479-9C15-41BD-8061-14C31EE333A5}" destId="{A20979F4-3C9A-48FC-BCC1-6B871BE2A938}" srcOrd="0" destOrd="0" presId="urn:microsoft.com/office/officeart/2005/8/layout/vList5"/>
    <dgm:cxn modelId="{FC0288A2-F9E9-4CE1-B85D-714FCB651526}" type="presParOf" srcId="{A20979F4-3C9A-48FC-BCC1-6B871BE2A938}" destId="{5E5E403C-7594-49FB-AE70-7ADE2906A647}" srcOrd="0" destOrd="0" presId="urn:microsoft.com/office/officeart/2005/8/layout/vList5"/>
    <dgm:cxn modelId="{BB7B8588-4BDF-44B2-8B3A-4618AB6DC354}" type="presParOf" srcId="{A20979F4-3C9A-48FC-BCC1-6B871BE2A938}" destId="{D9D54CC8-24D2-49F1-B7B6-175F70B52EBB}" srcOrd="1" destOrd="0" presId="urn:microsoft.com/office/officeart/2005/8/layout/vList5"/>
    <dgm:cxn modelId="{B4149A72-A85F-44FF-AE4D-F8231F56BC26}" type="presParOf" srcId="{78A76479-9C15-41BD-8061-14C31EE333A5}" destId="{735EF2F3-F727-4B4C-AA23-E22622565DE7}" srcOrd="1" destOrd="0" presId="urn:microsoft.com/office/officeart/2005/8/layout/vList5"/>
    <dgm:cxn modelId="{C6BC7233-953A-4835-A147-0150A8871CF2}" type="presParOf" srcId="{78A76479-9C15-41BD-8061-14C31EE333A5}" destId="{D18AA562-78BC-4C84-B491-2D4A8000D385}" srcOrd="2" destOrd="0" presId="urn:microsoft.com/office/officeart/2005/8/layout/vList5"/>
    <dgm:cxn modelId="{02ACD87A-B859-4A46-AD05-B191B829618F}" type="presParOf" srcId="{D18AA562-78BC-4C84-B491-2D4A8000D385}" destId="{25C2FF5C-1070-4FED-8EC0-8348C86F122E}" srcOrd="0" destOrd="0" presId="urn:microsoft.com/office/officeart/2005/8/layout/vList5"/>
    <dgm:cxn modelId="{9B531399-AE6C-4454-B1A0-A8211F049C84}" type="presParOf" srcId="{D18AA562-78BC-4C84-B491-2D4A8000D385}" destId="{5AE95FA6-EBC8-4BD3-8E8C-D9118602E10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727201-B0C3-408C-9E73-C23235A5F9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EF1F3E-E9DE-4ADF-907C-B62543A29536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smtClean="0"/>
            <a:t>I</a:t>
          </a:r>
          <a:r>
            <a:rPr lang="en-US" smtClean="0"/>
            <a:t> </a:t>
          </a:r>
          <a:r>
            <a:rPr lang="ru-RU" smtClean="0"/>
            <a:t>этап </a:t>
          </a:r>
          <a:endParaRPr lang="ru-RU"/>
        </a:p>
      </dgm:t>
    </dgm:pt>
    <dgm:pt modelId="{28DD6E94-7C17-4E8A-BA6E-CAEBEC6CAF63}" type="parTrans" cxnId="{74B7E4D1-F238-42ED-9F67-E996FE329126}">
      <dgm:prSet/>
      <dgm:spPr/>
      <dgm:t>
        <a:bodyPr/>
        <a:lstStyle/>
        <a:p>
          <a:endParaRPr lang="ru-RU"/>
        </a:p>
      </dgm:t>
    </dgm:pt>
    <dgm:pt modelId="{AAE0449F-CE16-4F7F-9430-6682749F3EC5}" type="sibTrans" cxnId="{74B7E4D1-F238-42ED-9F67-E996FE329126}">
      <dgm:prSet/>
      <dgm:spPr/>
      <dgm:t>
        <a:bodyPr/>
        <a:lstStyle/>
        <a:p>
          <a:endParaRPr lang="ru-RU"/>
        </a:p>
      </dgm:t>
    </dgm:pt>
    <dgm:pt modelId="{DD8AFCD9-C1F2-4AB1-8F5E-A2A6E9749E57}">
      <dgm:prSet/>
      <dgm:spPr/>
      <dgm:t>
        <a:bodyPr/>
        <a:lstStyle/>
        <a:p>
          <a:pPr rtl="0"/>
          <a:r>
            <a:rPr lang="ru-RU" dirty="0" smtClean="0"/>
            <a:t>Заполнение электронной анкеты молодых педагогов во всех 85 субъектах Российской Федерации не менее 200 человек в каждом субъекте Российской Федерации. </a:t>
          </a:r>
          <a:endParaRPr lang="ru-RU" dirty="0"/>
        </a:p>
      </dgm:t>
    </dgm:pt>
    <dgm:pt modelId="{8C0EC8E1-055B-4010-B760-C12ECA04B1D9}" type="parTrans" cxnId="{C9A43246-5BB1-4385-8DF1-702C16C8AF83}">
      <dgm:prSet/>
      <dgm:spPr/>
      <dgm:t>
        <a:bodyPr/>
        <a:lstStyle/>
        <a:p>
          <a:endParaRPr lang="ru-RU"/>
        </a:p>
      </dgm:t>
    </dgm:pt>
    <dgm:pt modelId="{304F2511-4AE8-4D5A-83A1-E87053149CCC}" type="sibTrans" cxnId="{C9A43246-5BB1-4385-8DF1-702C16C8AF83}">
      <dgm:prSet/>
      <dgm:spPr/>
      <dgm:t>
        <a:bodyPr/>
        <a:lstStyle/>
        <a:p>
          <a:endParaRPr lang="ru-RU"/>
        </a:p>
      </dgm:t>
    </dgm:pt>
    <dgm:pt modelId="{5181E9D8-3209-4FFA-BE55-1E71969D2E19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dirty="0" smtClean="0"/>
            <a:t>II этап</a:t>
          </a:r>
          <a:endParaRPr lang="ru-RU" dirty="0"/>
        </a:p>
      </dgm:t>
    </dgm:pt>
    <dgm:pt modelId="{A1C92361-4246-4A01-A0BB-AC021270CBF5}" type="parTrans" cxnId="{E78D0E92-8AB8-41BD-ABF8-B468CA37AF72}">
      <dgm:prSet/>
      <dgm:spPr/>
      <dgm:t>
        <a:bodyPr/>
        <a:lstStyle/>
        <a:p>
          <a:endParaRPr lang="ru-RU"/>
        </a:p>
      </dgm:t>
    </dgm:pt>
    <dgm:pt modelId="{AE1D3677-DE97-4091-8CE2-271334E3B925}" type="sibTrans" cxnId="{E78D0E92-8AB8-41BD-ABF8-B468CA37AF72}">
      <dgm:prSet/>
      <dgm:spPr/>
      <dgm:t>
        <a:bodyPr/>
        <a:lstStyle/>
        <a:p>
          <a:endParaRPr lang="ru-RU"/>
        </a:p>
      </dgm:t>
    </dgm:pt>
    <dgm:pt modelId="{C52EDFB3-938F-4031-B3EF-0067573E08F4}">
      <dgm:prSet/>
      <dgm:spPr/>
      <dgm:t>
        <a:bodyPr/>
        <a:lstStyle/>
        <a:p>
          <a:pPr rtl="0"/>
          <a:r>
            <a:rPr lang="ru-RU" dirty="0" smtClean="0"/>
            <a:t>Работа фокус-групп – всего не менее 100 человек в каждом субъекте Российской Федерации - 10 фокус-групп в каждом субъекте. Примерное количество участников каждой фокус-группы - 10 человек. Участниками фокус-групп являются молодые педагоги (возраст до 35 лет, стаж работы в образовательных организациях до 3 лет). </a:t>
          </a:r>
          <a:endParaRPr lang="ru-RU" dirty="0"/>
        </a:p>
      </dgm:t>
    </dgm:pt>
    <dgm:pt modelId="{9523BD22-AB25-4320-A425-BBCF96FB51FD}" type="parTrans" cxnId="{C941BD76-7517-4E5E-AB50-68CCB744551D}">
      <dgm:prSet/>
      <dgm:spPr/>
      <dgm:t>
        <a:bodyPr/>
        <a:lstStyle/>
        <a:p>
          <a:endParaRPr lang="ru-RU"/>
        </a:p>
      </dgm:t>
    </dgm:pt>
    <dgm:pt modelId="{DE78E1EC-54F0-49D8-886A-3E7D9C9BF312}" type="sibTrans" cxnId="{C941BD76-7517-4E5E-AB50-68CCB744551D}">
      <dgm:prSet/>
      <dgm:spPr/>
      <dgm:t>
        <a:bodyPr/>
        <a:lstStyle/>
        <a:p>
          <a:endParaRPr lang="ru-RU"/>
        </a:p>
      </dgm:t>
    </dgm:pt>
    <dgm:pt modelId="{5ADFD600-92EC-49C9-AAFE-F327871BA98F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 smtClean="0"/>
            <a:t>III </a:t>
          </a:r>
          <a:r>
            <a:rPr lang="ru-RU" dirty="0" smtClean="0"/>
            <a:t>этап</a:t>
          </a:r>
          <a:endParaRPr lang="ru-RU" dirty="0"/>
        </a:p>
      </dgm:t>
    </dgm:pt>
    <dgm:pt modelId="{6AB183A7-F586-468D-BC96-62E68DBF333F}" type="parTrans" cxnId="{0AD69E7F-88D1-4792-A5FF-BF489CAC063C}">
      <dgm:prSet/>
      <dgm:spPr/>
      <dgm:t>
        <a:bodyPr/>
        <a:lstStyle/>
        <a:p>
          <a:endParaRPr lang="ru-RU"/>
        </a:p>
      </dgm:t>
    </dgm:pt>
    <dgm:pt modelId="{B9B9A521-3E9D-4DB3-BCAE-36CA4BD2C10E}" type="sibTrans" cxnId="{0AD69E7F-88D1-4792-A5FF-BF489CAC063C}">
      <dgm:prSet/>
      <dgm:spPr/>
      <dgm:t>
        <a:bodyPr/>
        <a:lstStyle/>
        <a:p>
          <a:endParaRPr lang="ru-RU"/>
        </a:p>
      </dgm:t>
    </dgm:pt>
    <dgm:pt modelId="{43EB1A5A-9821-49B9-83A1-6B07B5711AEF}">
      <dgm:prSet/>
      <dgm:spPr/>
      <dgm:t>
        <a:bodyPr/>
        <a:lstStyle/>
        <a:p>
          <a:pPr rtl="0"/>
          <a:r>
            <a:rPr lang="ru-RU" dirty="0" smtClean="0"/>
            <a:t>Проведение общественных обсуждений в форме региональных семинаров (длительностью не менее 1 дня с участием не менее 120 человек) по вопросам распространения результатов исследования и рекомендуемых механизмов распространения эффективных условий адаптации, закрепления и профессионального развития молодых педагогов во всех субъектах Российской Федерации. </a:t>
          </a:r>
          <a:endParaRPr lang="ru-RU" dirty="0"/>
        </a:p>
      </dgm:t>
    </dgm:pt>
    <dgm:pt modelId="{A4DAF2B5-4D9B-47FD-BBC3-C5ED27DDD733}" type="parTrans" cxnId="{49EDB217-61B5-4235-A1ED-C93C54DE8E0D}">
      <dgm:prSet/>
      <dgm:spPr/>
      <dgm:t>
        <a:bodyPr/>
        <a:lstStyle/>
        <a:p>
          <a:endParaRPr lang="ru-RU"/>
        </a:p>
      </dgm:t>
    </dgm:pt>
    <dgm:pt modelId="{FD9B263B-925D-4CE3-8B26-FAF065ADA0B0}" type="sibTrans" cxnId="{49EDB217-61B5-4235-A1ED-C93C54DE8E0D}">
      <dgm:prSet/>
      <dgm:spPr/>
      <dgm:t>
        <a:bodyPr/>
        <a:lstStyle/>
        <a:p>
          <a:endParaRPr lang="ru-RU"/>
        </a:p>
      </dgm:t>
    </dgm:pt>
    <dgm:pt modelId="{2B9713C7-182D-4E87-9C96-1D21BD9685E5}" type="pres">
      <dgm:prSet presAssocID="{0B727201-B0C3-408C-9E73-C23235A5F9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E960ED-5E72-4F84-99D1-B2B655D715B0}" type="pres">
      <dgm:prSet presAssocID="{14EF1F3E-E9DE-4ADF-907C-B62543A2953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BE372-885D-4514-877D-F66755C14393}" type="pres">
      <dgm:prSet presAssocID="{14EF1F3E-E9DE-4ADF-907C-B62543A2953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26A76-11F4-45E7-A991-118C85922A2B}" type="pres">
      <dgm:prSet presAssocID="{5181E9D8-3209-4FFA-BE55-1E71969D2E1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14E87-5FE7-4421-BBC9-F6C9C64FCE3F}" type="pres">
      <dgm:prSet presAssocID="{5181E9D8-3209-4FFA-BE55-1E71969D2E1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B9D37-3575-4606-BF41-9AC800C40A1E}" type="pres">
      <dgm:prSet presAssocID="{5ADFD600-92EC-49C9-AAFE-F327871BA98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C37B4-B6DF-4A3F-8C11-454A46853440}" type="pres">
      <dgm:prSet presAssocID="{5ADFD600-92EC-49C9-AAFE-F327871BA98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4C164E-9F4D-49DC-B265-B3662C132757}" type="presOf" srcId="{43EB1A5A-9821-49B9-83A1-6B07B5711AEF}" destId="{97AC37B4-B6DF-4A3F-8C11-454A46853440}" srcOrd="0" destOrd="0" presId="urn:microsoft.com/office/officeart/2005/8/layout/vList2"/>
    <dgm:cxn modelId="{B6A7EA39-C515-400F-BFF6-E4E5742BE2CF}" type="presOf" srcId="{14EF1F3E-E9DE-4ADF-907C-B62543A29536}" destId="{1CE960ED-5E72-4F84-99D1-B2B655D715B0}" srcOrd="0" destOrd="0" presId="urn:microsoft.com/office/officeart/2005/8/layout/vList2"/>
    <dgm:cxn modelId="{C9A43246-5BB1-4385-8DF1-702C16C8AF83}" srcId="{14EF1F3E-E9DE-4ADF-907C-B62543A29536}" destId="{DD8AFCD9-C1F2-4AB1-8F5E-A2A6E9749E57}" srcOrd="0" destOrd="0" parTransId="{8C0EC8E1-055B-4010-B760-C12ECA04B1D9}" sibTransId="{304F2511-4AE8-4D5A-83A1-E87053149CCC}"/>
    <dgm:cxn modelId="{FDFFFBBA-DF1C-48C2-A595-24FB7D8F6C0E}" type="presOf" srcId="{5ADFD600-92EC-49C9-AAFE-F327871BA98F}" destId="{59DB9D37-3575-4606-BF41-9AC800C40A1E}" srcOrd="0" destOrd="0" presId="urn:microsoft.com/office/officeart/2005/8/layout/vList2"/>
    <dgm:cxn modelId="{964CB61D-CA27-4305-B1F4-31BBE95C3484}" type="presOf" srcId="{0B727201-B0C3-408C-9E73-C23235A5F907}" destId="{2B9713C7-182D-4E87-9C96-1D21BD9685E5}" srcOrd="0" destOrd="0" presId="urn:microsoft.com/office/officeart/2005/8/layout/vList2"/>
    <dgm:cxn modelId="{CB4ADA18-8198-4FF9-9D39-298AC573ACB6}" type="presOf" srcId="{5181E9D8-3209-4FFA-BE55-1E71969D2E19}" destId="{44A26A76-11F4-45E7-A991-118C85922A2B}" srcOrd="0" destOrd="0" presId="urn:microsoft.com/office/officeart/2005/8/layout/vList2"/>
    <dgm:cxn modelId="{C941BD76-7517-4E5E-AB50-68CCB744551D}" srcId="{5181E9D8-3209-4FFA-BE55-1E71969D2E19}" destId="{C52EDFB3-938F-4031-B3EF-0067573E08F4}" srcOrd="0" destOrd="0" parTransId="{9523BD22-AB25-4320-A425-BBCF96FB51FD}" sibTransId="{DE78E1EC-54F0-49D8-886A-3E7D9C9BF312}"/>
    <dgm:cxn modelId="{0AD69E7F-88D1-4792-A5FF-BF489CAC063C}" srcId="{0B727201-B0C3-408C-9E73-C23235A5F907}" destId="{5ADFD600-92EC-49C9-AAFE-F327871BA98F}" srcOrd="2" destOrd="0" parTransId="{6AB183A7-F586-468D-BC96-62E68DBF333F}" sibTransId="{B9B9A521-3E9D-4DB3-BCAE-36CA4BD2C10E}"/>
    <dgm:cxn modelId="{74B7E4D1-F238-42ED-9F67-E996FE329126}" srcId="{0B727201-B0C3-408C-9E73-C23235A5F907}" destId="{14EF1F3E-E9DE-4ADF-907C-B62543A29536}" srcOrd="0" destOrd="0" parTransId="{28DD6E94-7C17-4E8A-BA6E-CAEBEC6CAF63}" sibTransId="{AAE0449F-CE16-4F7F-9430-6682749F3EC5}"/>
    <dgm:cxn modelId="{49EDB217-61B5-4235-A1ED-C93C54DE8E0D}" srcId="{5ADFD600-92EC-49C9-AAFE-F327871BA98F}" destId="{43EB1A5A-9821-49B9-83A1-6B07B5711AEF}" srcOrd="0" destOrd="0" parTransId="{A4DAF2B5-4D9B-47FD-BBC3-C5ED27DDD733}" sibTransId="{FD9B263B-925D-4CE3-8B26-FAF065ADA0B0}"/>
    <dgm:cxn modelId="{D1A5729E-94D4-469A-8FC3-6F8C37C87FFC}" type="presOf" srcId="{C52EDFB3-938F-4031-B3EF-0067573E08F4}" destId="{B4E14E87-5FE7-4421-BBC9-F6C9C64FCE3F}" srcOrd="0" destOrd="0" presId="urn:microsoft.com/office/officeart/2005/8/layout/vList2"/>
    <dgm:cxn modelId="{E78D0E92-8AB8-41BD-ABF8-B468CA37AF72}" srcId="{0B727201-B0C3-408C-9E73-C23235A5F907}" destId="{5181E9D8-3209-4FFA-BE55-1E71969D2E19}" srcOrd="1" destOrd="0" parTransId="{A1C92361-4246-4A01-A0BB-AC021270CBF5}" sibTransId="{AE1D3677-DE97-4091-8CE2-271334E3B925}"/>
    <dgm:cxn modelId="{B47A012F-F22A-4654-AB06-6CB1BCC762E9}" type="presOf" srcId="{DD8AFCD9-C1F2-4AB1-8F5E-A2A6E9749E57}" destId="{633BE372-885D-4514-877D-F66755C14393}" srcOrd="0" destOrd="0" presId="urn:microsoft.com/office/officeart/2005/8/layout/vList2"/>
    <dgm:cxn modelId="{18824309-46BF-4C12-9CAD-F84F352DA63E}" type="presParOf" srcId="{2B9713C7-182D-4E87-9C96-1D21BD9685E5}" destId="{1CE960ED-5E72-4F84-99D1-B2B655D715B0}" srcOrd="0" destOrd="0" presId="urn:microsoft.com/office/officeart/2005/8/layout/vList2"/>
    <dgm:cxn modelId="{E7BE24BE-992C-4BB0-B156-E9ED175980A0}" type="presParOf" srcId="{2B9713C7-182D-4E87-9C96-1D21BD9685E5}" destId="{633BE372-885D-4514-877D-F66755C14393}" srcOrd="1" destOrd="0" presId="urn:microsoft.com/office/officeart/2005/8/layout/vList2"/>
    <dgm:cxn modelId="{7CA46F31-AA99-4C37-B826-8BF43EBD00B1}" type="presParOf" srcId="{2B9713C7-182D-4E87-9C96-1D21BD9685E5}" destId="{44A26A76-11F4-45E7-A991-118C85922A2B}" srcOrd="2" destOrd="0" presId="urn:microsoft.com/office/officeart/2005/8/layout/vList2"/>
    <dgm:cxn modelId="{D256600A-AAF1-45B5-850F-FF691D0BE283}" type="presParOf" srcId="{2B9713C7-182D-4E87-9C96-1D21BD9685E5}" destId="{B4E14E87-5FE7-4421-BBC9-F6C9C64FCE3F}" srcOrd="3" destOrd="0" presId="urn:microsoft.com/office/officeart/2005/8/layout/vList2"/>
    <dgm:cxn modelId="{496922DF-4FB4-4990-957F-937388A68445}" type="presParOf" srcId="{2B9713C7-182D-4E87-9C96-1D21BD9685E5}" destId="{59DB9D37-3575-4606-BF41-9AC800C40A1E}" srcOrd="4" destOrd="0" presId="urn:microsoft.com/office/officeart/2005/8/layout/vList2"/>
    <dgm:cxn modelId="{C26E5C9B-C2AE-4704-873A-3AF9CFCDC578}" type="presParOf" srcId="{2B9713C7-182D-4E87-9C96-1D21BD9685E5}" destId="{97AC37B4-B6DF-4A3F-8C11-454A4685344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032C9E-79BA-4ABF-95C4-1E08D0EA25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29F1BE-3A26-4060-B088-E8FAC1B0DA1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 smtClean="0"/>
            <a:t>Название мероприятия</a:t>
          </a:r>
          <a:endParaRPr lang="ru-RU" sz="2000" dirty="0"/>
        </a:p>
      </dgm:t>
    </dgm:pt>
    <dgm:pt modelId="{F2A487F6-9E79-4D5F-A390-200F452749C6}" type="parTrans" cxnId="{B59F4BD8-A491-4628-BDA3-72FC401DDE34}">
      <dgm:prSet/>
      <dgm:spPr/>
      <dgm:t>
        <a:bodyPr/>
        <a:lstStyle/>
        <a:p>
          <a:endParaRPr lang="ru-RU"/>
        </a:p>
      </dgm:t>
    </dgm:pt>
    <dgm:pt modelId="{03F6F514-91F3-43D4-90DC-93697AF6E099}" type="sibTrans" cxnId="{B59F4BD8-A491-4628-BDA3-72FC401DDE34}">
      <dgm:prSet/>
      <dgm:spPr/>
      <dgm:t>
        <a:bodyPr/>
        <a:lstStyle/>
        <a:p>
          <a:endParaRPr lang="ru-RU"/>
        </a:p>
      </dgm:t>
    </dgm:pt>
    <dgm:pt modelId="{2CC4A5A7-AA73-44F1-9796-0D05726AB2A4}">
      <dgm:prSet phldrT="[Текст]"/>
      <dgm:spPr/>
      <dgm:t>
        <a:bodyPr/>
        <a:lstStyle/>
        <a:p>
          <a:r>
            <a:rPr lang="ru-RU" dirty="0" smtClean="0">
              <a:effectLst/>
            </a:rPr>
            <a:t>Консультационная поддержка региональных координаторов</a:t>
          </a:r>
          <a:r>
            <a:rPr lang="ru-RU" baseline="0" dirty="0" smtClean="0">
              <a:effectLst/>
            </a:rPr>
            <a:t> и молодых педагогов</a:t>
          </a:r>
          <a:endParaRPr lang="ru-RU" dirty="0"/>
        </a:p>
      </dgm:t>
    </dgm:pt>
    <dgm:pt modelId="{1FAF1385-8610-417A-B581-D82FA847AB80}" type="parTrans" cxnId="{6A8A9F09-7D0F-464F-9B25-1155B8D80B37}">
      <dgm:prSet/>
      <dgm:spPr/>
      <dgm:t>
        <a:bodyPr/>
        <a:lstStyle/>
        <a:p>
          <a:endParaRPr lang="ru-RU"/>
        </a:p>
      </dgm:t>
    </dgm:pt>
    <dgm:pt modelId="{83F55589-DB7D-4E8E-9CF8-A5B72B0D131F}" type="sibTrans" cxnId="{6A8A9F09-7D0F-464F-9B25-1155B8D80B37}">
      <dgm:prSet/>
      <dgm:spPr/>
      <dgm:t>
        <a:bodyPr/>
        <a:lstStyle/>
        <a:p>
          <a:endParaRPr lang="ru-RU"/>
        </a:p>
      </dgm:t>
    </dgm:pt>
    <dgm:pt modelId="{5B1726EC-E855-4105-AB26-05B415824E8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 smtClean="0">
              <a:effectLst/>
            </a:rPr>
            <a:t>Перечень работ</a:t>
          </a:r>
          <a:endParaRPr lang="ru-RU" sz="2000" dirty="0"/>
        </a:p>
      </dgm:t>
    </dgm:pt>
    <dgm:pt modelId="{D3162A35-6EB5-45F9-B77A-178BC3093A5C}" type="parTrans" cxnId="{500FA6E1-B83E-4532-B567-079A5FBA900B}">
      <dgm:prSet/>
      <dgm:spPr/>
      <dgm:t>
        <a:bodyPr/>
        <a:lstStyle/>
        <a:p>
          <a:endParaRPr lang="ru-RU"/>
        </a:p>
      </dgm:t>
    </dgm:pt>
    <dgm:pt modelId="{B569BDCD-09C3-46B1-BDAC-73E22908CCCE}" type="sibTrans" cxnId="{500FA6E1-B83E-4532-B567-079A5FBA900B}">
      <dgm:prSet/>
      <dgm:spPr/>
      <dgm:t>
        <a:bodyPr/>
        <a:lstStyle/>
        <a:p>
          <a:endParaRPr lang="ru-RU"/>
        </a:p>
      </dgm:t>
    </dgm:pt>
    <dgm:pt modelId="{76FB8A84-584A-4821-BC2F-5444FF9C250C}">
      <dgm:prSet phldrT="[Текст]"/>
      <dgm:spPr/>
      <dgm:t>
        <a:bodyPr/>
        <a:lstStyle/>
        <a:p>
          <a:r>
            <a:rPr lang="ru-RU" dirty="0" smtClean="0">
              <a:effectLst/>
            </a:rPr>
            <a:t>Телефонная связь</a:t>
          </a:r>
          <a:endParaRPr lang="ru-RU" dirty="0"/>
        </a:p>
      </dgm:t>
    </dgm:pt>
    <dgm:pt modelId="{3C87FDE3-AB00-4645-A623-8889ADE6F2B6}" type="parTrans" cxnId="{1E4AA173-6691-48D6-AF98-6EF9EDB9AEB8}">
      <dgm:prSet/>
      <dgm:spPr/>
      <dgm:t>
        <a:bodyPr/>
        <a:lstStyle/>
        <a:p>
          <a:endParaRPr lang="ru-RU"/>
        </a:p>
      </dgm:t>
    </dgm:pt>
    <dgm:pt modelId="{75212904-78BB-47A6-B9E1-153E56E17D93}" type="sibTrans" cxnId="{1E4AA173-6691-48D6-AF98-6EF9EDB9AEB8}">
      <dgm:prSet/>
      <dgm:spPr/>
      <dgm:t>
        <a:bodyPr/>
        <a:lstStyle/>
        <a:p>
          <a:endParaRPr lang="ru-RU"/>
        </a:p>
      </dgm:t>
    </dgm:pt>
    <dgm:pt modelId="{E13416E7-87CF-4E58-B9AE-6D9A6014AB9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 smtClean="0">
              <a:effectLst/>
            </a:rPr>
            <a:t>Периодичность выполнения</a:t>
          </a:r>
          <a:endParaRPr lang="ru-RU" sz="2000" dirty="0"/>
        </a:p>
      </dgm:t>
    </dgm:pt>
    <dgm:pt modelId="{FAB1266B-AB28-4AC5-A879-29767054B036}" type="parTrans" cxnId="{5CA9876E-B1CB-4CDC-9773-F0A03BB0BD1B}">
      <dgm:prSet/>
      <dgm:spPr/>
      <dgm:t>
        <a:bodyPr/>
        <a:lstStyle/>
        <a:p>
          <a:endParaRPr lang="ru-RU"/>
        </a:p>
      </dgm:t>
    </dgm:pt>
    <dgm:pt modelId="{608EDBE9-1C1B-4B17-AB58-FEF135E75906}" type="sibTrans" cxnId="{5CA9876E-B1CB-4CDC-9773-F0A03BB0BD1B}">
      <dgm:prSet/>
      <dgm:spPr/>
      <dgm:t>
        <a:bodyPr/>
        <a:lstStyle/>
        <a:p>
          <a:endParaRPr lang="ru-RU"/>
        </a:p>
      </dgm:t>
    </dgm:pt>
    <dgm:pt modelId="{F7AD0073-9CBA-4BF7-A654-7C27E8498F4C}">
      <dgm:prSet phldrT="[Текст]"/>
      <dgm:spPr/>
      <dgm:t>
        <a:bodyPr/>
        <a:lstStyle/>
        <a:p>
          <a:r>
            <a:rPr lang="ru-RU" dirty="0" smtClean="0">
              <a:effectLst/>
            </a:rPr>
            <a:t>В режиме 8 часов </a:t>
          </a:r>
          <a:r>
            <a:rPr lang="ru-RU" dirty="0" err="1" smtClean="0">
              <a:effectLst/>
            </a:rPr>
            <a:t>х</a:t>
          </a:r>
          <a:r>
            <a:rPr lang="ru-RU" dirty="0" smtClean="0">
              <a:effectLst/>
            </a:rPr>
            <a:t> 5 рабочих дней по Московскому часовому поясу</a:t>
          </a:r>
          <a:endParaRPr lang="ru-RU" dirty="0"/>
        </a:p>
      </dgm:t>
    </dgm:pt>
    <dgm:pt modelId="{AF159B04-B775-48D4-BF7E-A4A82B891513}" type="parTrans" cxnId="{85DC0C28-740E-47E8-A82C-56A9ECF30B9E}">
      <dgm:prSet/>
      <dgm:spPr/>
      <dgm:t>
        <a:bodyPr/>
        <a:lstStyle/>
        <a:p>
          <a:endParaRPr lang="ru-RU"/>
        </a:p>
      </dgm:t>
    </dgm:pt>
    <dgm:pt modelId="{7FA0F9E9-EBC1-44D7-8414-2F8082A47101}" type="sibTrans" cxnId="{85DC0C28-740E-47E8-A82C-56A9ECF30B9E}">
      <dgm:prSet/>
      <dgm:spPr/>
      <dgm:t>
        <a:bodyPr/>
        <a:lstStyle/>
        <a:p>
          <a:endParaRPr lang="ru-RU"/>
        </a:p>
      </dgm:t>
    </dgm:pt>
    <dgm:pt modelId="{9779C137-7099-41B5-86EF-B9BCA9F1BB88}">
      <dgm:prSet/>
      <dgm:spPr/>
      <dgm:t>
        <a:bodyPr/>
        <a:lstStyle/>
        <a:p>
          <a:r>
            <a:rPr lang="ru-RU" smtClean="0">
              <a:effectLst/>
            </a:rPr>
            <a:t>Обратная связь на портале </a:t>
          </a:r>
          <a:r>
            <a:rPr lang="en-US" u="sng" smtClean="0">
              <a:effectLst/>
            </a:rPr>
            <a:t>http://www.</a:t>
          </a:r>
          <a:r>
            <a:rPr lang="ru-RU" u="sng" smtClean="0">
              <a:effectLst/>
            </a:rPr>
            <a:t>молодой-педагог.рф/</a:t>
          </a:r>
          <a:r>
            <a:rPr lang="en-US" u="sng" smtClean="0">
              <a:effectLst/>
            </a:rPr>
            <a:t>request</a:t>
          </a:r>
          <a:endParaRPr lang="ru-RU" dirty="0">
            <a:effectLst/>
          </a:endParaRPr>
        </a:p>
      </dgm:t>
    </dgm:pt>
    <dgm:pt modelId="{BE909304-6DD4-40A6-B6BC-5F373E671253}" type="parTrans" cxnId="{74FC96B1-6EA2-4748-B967-719FED793637}">
      <dgm:prSet/>
      <dgm:spPr/>
      <dgm:t>
        <a:bodyPr/>
        <a:lstStyle/>
        <a:p>
          <a:endParaRPr lang="ru-RU"/>
        </a:p>
      </dgm:t>
    </dgm:pt>
    <dgm:pt modelId="{1B31273E-3621-4726-8F19-8148F02ECE8B}" type="sibTrans" cxnId="{74FC96B1-6EA2-4748-B967-719FED793637}">
      <dgm:prSet/>
      <dgm:spPr/>
      <dgm:t>
        <a:bodyPr/>
        <a:lstStyle/>
        <a:p>
          <a:endParaRPr lang="ru-RU"/>
        </a:p>
      </dgm:t>
    </dgm:pt>
    <dgm:pt modelId="{F02C3B4E-6B43-4B83-855D-56B92C543179}">
      <dgm:prSet/>
      <dgm:spPr/>
      <dgm:t>
        <a:bodyPr/>
        <a:lstStyle/>
        <a:p>
          <a:r>
            <a:rPr lang="ru-RU" dirty="0" smtClean="0">
              <a:effectLst/>
            </a:rPr>
            <a:t>Электронная почта</a:t>
          </a:r>
          <a:endParaRPr lang="ru-RU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044B44CB-1C31-43D0-9CF9-E92D409D3E38}" type="parTrans" cxnId="{20A350D6-6208-484A-95C3-0B06BE4E6DE4}">
      <dgm:prSet/>
      <dgm:spPr/>
      <dgm:t>
        <a:bodyPr/>
        <a:lstStyle/>
        <a:p>
          <a:endParaRPr lang="ru-RU"/>
        </a:p>
      </dgm:t>
    </dgm:pt>
    <dgm:pt modelId="{9CC09C8D-1872-4CB6-9210-A82267F11EA4}" type="sibTrans" cxnId="{20A350D6-6208-484A-95C3-0B06BE4E6DE4}">
      <dgm:prSet/>
      <dgm:spPr/>
      <dgm:t>
        <a:bodyPr/>
        <a:lstStyle/>
        <a:p>
          <a:endParaRPr lang="ru-RU"/>
        </a:p>
      </dgm:t>
    </dgm:pt>
    <dgm:pt modelId="{245C6577-E399-4EFA-884F-06E6E64DB86B}" type="pres">
      <dgm:prSet presAssocID="{D5032C9E-79BA-4ABF-95C4-1E08D0EA25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CDEF72-23CF-480B-AFB2-B00E1F0F26D6}" type="pres">
      <dgm:prSet presAssocID="{0E29F1BE-3A26-4060-B088-E8FAC1B0DA1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2266F-2593-4A8C-8EBF-61C475ABD799}" type="pres">
      <dgm:prSet presAssocID="{0E29F1BE-3A26-4060-B088-E8FAC1B0DA1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2B007-6F85-4933-A4CE-A80AA57F3B56}" type="pres">
      <dgm:prSet presAssocID="{5B1726EC-E855-4105-AB26-05B415824E8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AA938-1797-4342-ACC9-676001744A4B}" type="pres">
      <dgm:prSet presAssocID="{5B1726EC-E855-4105-AB26-05B415824E83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21EC7-8B46-4933-A13C-452312EE22D0}" type="pres">
      <dgm:prSet presAssocID="{E13416E7-87CF-4E58-B9AE-6D9A6014AB9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35B92-D746-49E1-A10C-717E31E35977}" type="pres">
      <dgm:prSet presAssocID="{E13416E7-87CF-4E58-B9AE-6D9A6014AB9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2EFE29-BC96-428D-87D8-6D9DDF0ED2FB}" type="presOf" srcId="{5B1726EC-E855-4105-AB26-05B415824E83}" destId="{45A2B007-6F85-4933-A4CE-A80AA57F3B56}" srcOrd="0" destOrd="0" presId="urn:microsoft.com/office/officeart/2005/8/layout/vList2"/>
    <dgm:cxn modelId="{EAC0558F-EC24-4A11-ABAB-9C2BD7603389}" type="presOf" srcId="{F7AD0073-9CBA-4BF7-A654-7C27E8498F4C}" destId="{37935B92-D746-49E1-A10C-717E31E35977}" srcOrd="0" destOrd="0" presId="urn:microsoft.com/office/officeart/2005/8/layout/vList2"/>
    <dgm:cxn modelId="{20A350D6-6208-484A-95C3-0B06BE4E6DE4}" srcId="{5B1726EC-E855-4105-AB26-05B415824E83}" destId="{F02C3B4E-6B43-4B83-855D-56B92C543179}" srcOrd="2" destOrd="0" parTransId="{044B44CB-1C31-43D0-9CF9-E92D409D3E38}" sibTransId="{9CC09C8D-1872-4CB6-9210-A82267F11EA4}"/>
    <dgm:cxn modelId="{500FA6E1-B83E-4532-B567-079A5FBA900B}" srcId="{D5032C9E-79BA-4ABF-95C4-1E08D0EA2541}" destId="{5B1726EC-E855-4105-AB26-05B415824E83}" srcOrd="1" destOrd="0" parTransId="{D3162A35-6EB5-45F9-B77A-178BC3093A5C}" sibTransId="{B569BDCD-09C3-46B1-BDAC-73E22908CCCE}"/>
    <dgm:cxn modelId="{38203D2F-6FB5-4CDB-BC14-006ECF70F6E4}" type="presOf" srcId="{E13416E7-87CF-4E58-B9AE-6D9A6014AB95}" destId="{F2221EC7-8B46-4933-A13C-452312EE22D0}" srcOrd="0" destOrd="0" presId="urn:microsoft.com/office/officeart/2005/8/layout/vList2"/>
    <dgm:cxn modelId="{B59F4BD8-A491-4628-BDA3-72FC401DDE34}" srcId="{D5032C9E-79BA-4ABF-95C4-1E08D0EA2541}" destId="{0E29F1BE-3A26-4060-B088-E8FAC1B0DA1D}" srcOrd="0" destOrd="0" parTransId="{F2A487F6-9E79-4D5F-A390-200F452749C6}" sibTransId="{03F6F514-91F3-43D4-90DC-93697AF6E099}"/>
    <dgm:cxn modelId="{74FC96B1-6EA2-4748-B967-719FED793637}" srcId="{5B1726EC-E855-4105-AB26-05B415824E83}" destId="{9779C137-7099-41B5-86EF-B9BCA9F1BB88}" srcOrd="1" destOrd="0" parTransId="{BE909304-6DD4-40A6-B6BC-5F373E671253}" sibTransId="{1B31273E-3621-4726-8F19-8148F02ECE8B}"/>
    <dgm:cxn modelId="{5CA9876E-B1CB-4CDC-9773-F0A03BB0BD1B}" srcId="{D5032C9E-79BA-4ABF-95C4-1E08D0EA2541}" destId="{E13416E7-87CF-4E58-B9AE-6D9A6014AB95}" srcOrd="2" destOrd="0" parTransId="{FAB1266B-AB28-4AC5-A879-29767054B036}" sibTransId="{608EDBE9-1C1B-4B17-AB58-FEF135E75906}"/>
    <dgm:cxn modelId="{CE9F1813-4331-40FE-B29E-2E4493996806}" type="presOf" srcId="{76FB8A84-584A-4821-BC2F-5444FF9C250C}" destId="{1E3AA938-1797-4342-ACC9-676001744A4B}" srcOrd="0" destOrd="0" presId="urn:microsoft.com/office/officeart/2005/8/layout/vList2"/>
    <dgm:cxn modelId="{85DC0C28-740E-47E8-A82C-56A9ECF30B9E}" srcId="{E13416E7-87CF-4E58-B9AE-6D9A6014AB95}" destId="{F7AD0073-9CBA-4BF7-A654-7C27E8498F4C}" srcOrd="0" destOrd="0" parTransId="{AF159B04-B775-48D4-BF7E-A4A82B891513}" sibTransId="{7FA0F9E9-EBC1-44D7-8414-2F8082A47101}"/>
    <dgm:cxn modelId="{1E4AA173-6691-48D6-AF98-6EF9EDB9AEB8}" srcId="{5B1726EC-E855-4105-AB26-05B415824E83}" destId="{76FB8A84-584A-4821-BC2F-5444FF9C250C}" srcOrd="0" destOrd="0" parTransId="{3C87FDE3-AB00-4645-A623-8889ADE6F2B6}" sibTransId="{75212904-78BB-47A6-B9E1-153E56E17D93}"/>
    <dgm:cxn modelId="{337BAE0F-D85F-4DF2-AE88-D10DDA3EB2B0}" type="presOf" srcId="{0E29F1BE-3A26-4060-B088-E8FAC1B0DA1D}" destId="{74CDEF72-23CF-480B-AFB2-B00E1F0F26D6}" srcOrd="0" destOrd="0" presId="urn:microsoft.com/office/officeart/2005/8/layout/vList2"/>
    <dgm:cxn modelId="{D959F71B-3169-4A3C-9992-941F836F2090}" type="presOf" srcId="{D5032C9E-79BA-4ABF-95C4-1E08D0EA2541}" destId="{245C6577-E399-4EFA-884F-06E6E64DB86B}" srcOrd="0" destOrd="0" presId="urn:microsoft.com/office/officeart/2005/8/layout/vList2"/>
    <dgm:cxn modelId="{A4E69503-5300-43BD-8156-7525A15C2B25}" type="presOf" srcId="{9779C137-7099-41B5-86EF-B9BCA9F1BB88}" destId="{1E3AA938-1797-4342-ACC9-676001744A4B}" srcOrd="0" destOrd="1" presId="urn:microsoft.com/office/officeart/2005/8/layout/vList2"/>
    <dgm:cxn modelId="{F9AC9E94-B450-41D8-A694-817C1F5CE6DF}" type="presOf" srcId="{2CC4A5A7-AA73-44F1-9796-0D05726AB2A4}" destId="{D992266F-2593-4A8C-8EBF-61C475ABD799}" srcOrd="0" destOrd="0" presId="urn:microsoft.com/office/officeart/2005/8/layout/vList2"/>
    <dgm:cxn modelId="{63B7068F-04D1-4BDE-9ADC-18DF18146A1C}" type="presOf" srcId="{F02C3B4E-6B43-4B83-855D-56B92C543179}" destId="{1E3AA938-1797-4342-ACC9-676001744A4B}" srcOrd="0" destOrd="2" presId="urn:microsoft.com/office/officeart/2005/8/layout/vList2"/>
    <dgm:cxn modelId="{6A8A9F09-7D0F-464F-9B25-1155B8D80B37}" srcId="{0E29F1BE-3A26-4060-B088-E8FAC1B0DA1D}" destId="{2CC4A5A7-AA73-44F1-9796-0D05726AB2A4}" srcOrd="0" destOrd="0" parTransId="{1FAF1385-8610-417A-B581-D82FA847AB80}" sibTransId="{83F55589-DB7D-4E8E-9CF8-A5B72B0D131F}"/>
    <dgm:cxn modelId="{DDD6F646-ABDC-47B7-90BF-4DFAA0FAA3AA}" type="presParOf" srcId="{245C6577-E399-4EFA-884F-06E6E64DB86B}" destId="{74CDEF72-23CF-480B-AFB2-B00E1F0F26D6}" srcOrd="0" destOrd="0" presId="urn:microsoft.com/office/officeart/2005/8/layout/vList2"/>
    <dgm:cxn modelId="{D76EA58F-94A8-4F08-B1D0-3BF560AAEA59}" type="presParOf" srcId="{245C6577-E399-4EFA-884F-06E6E64DB86B}" destId="{D992266F-2593-4A8C-8EBF-61C475ABD799}" srcOrd="1" destOrd="0" presId="urn:microsoft.com/office/officeart/2005/8/layout/vList2"/>
    <dgm:cxn modelId="{DAAB7AD7-F990-4421-AA4D-2B24B83230F1}" type="presParOf" srcId="{245C6577-E399-4EFA-884F-06E6E64DB86B}" destId="{45A2B007-6F85-4933-A4CE-A80AA57F3B56}" srcOrd="2" destOrd="0" presId="urn:microsoft.com/office/officeart/2005/8/layout/vList2"/>
    <dgm:cxn modelId="{647AD30A-4A00-4501-BD5C-F7E1552DAEA8}" type="presParOf" srcId="{245C6577-E399-4EFA-884F-06E6E64DB86B}" destId="{1E3AA938-1797-4342-ACC9-676001744A4B}" srcOrd="3" destOrd="0" presId="urn:microsoft.com/office/officeart/2005/8/layout/vList2"/>
    <dgm:cxn modelId="{DE04EC83-BF39-44FC-BDA9-A43AFCF27116}" type="presParOf" srcId="{245C6577-E399-4EFA-884F-06E6E64DB86B}" destId="{F2221EC7-8B46-4933-A13C-452312EE22D0}" srcOrd="4" destOrd="0" presId="urn:microsoft.com/office/officeart/2005/8/layout/vList2"/>
    <dgm:cxn modelId="{494386A8-6838-472D-8B95-1D2CD2B3DC42}" type="presParOf" srcId="{245C6577-E399-4EFA-884F-06E6E64DB86B}" destId="{37935B92-D746-49E1-A10C-717E31E35977}" srcOrd="5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37B22C-1C3B-4584-AA87-E654AEF2CE58}" type="doc">
      <dgm:prSet loTypeId="urn:microsoft.com/office/officeart/2008/layout/PictureStrips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654257-F9A7-47AF-9AD4-D8AE72874F82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ru-RU" sz="1600" dirty="0" smtClean="0"/>
            <a:t>техническое обеспечение телефонной связи</a:t>
          </a:r>
          <a:endParaRPr lang="ru-RU" sz="1600" dirty="0"/>
        </a:p>
      </dgm:t>
    </dgm:pt>
    <dgm:pt modelId="{81116C63-2109-420A-8646-46DB98670DC2}" type="parTrans" cxnId="{C52DC180-2C1E-4FF7-B7B1-4857A7DCF320}">
      <dgm:prSet/>
      <dgm:spPr/>
      <dgm:t>
        <a:bodyPr/>
        <a:lstStyle/>
        <a:p>
          <a:endParaRPr lang="ru-RU" sz="1400"/>
        </a:p>
      </dgm:t>
    </dgm:pt>
    <dgm:pt modelId="{643977F2-7CCE-4457-A8FB-172635F52342}" type="sibTrans" cxnId="{C52DC180-2C1E-4FF7-B7B1-4857A7DCF320}">
      <dgm:prSet/>
      <dgm:spPr/>
      <dgm:t>
        <a:bodyPr/>
        <a:lstStyle/>
        <a:p>
          <a:endParaRPr lang="ru-RU" sz="1400"/>
        </a:p>
      </dgm:t>
    </dgm:pt>
    <dgm:pt modelId="{ACC0278B-4F05-418B-9645-457E69F97D26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ru-RU" sz="1600" dirty="0" smtClean="0"/>
            <a:t>обеспечение работы оператора «горячей линии»</a:t>
          </a:r>
          <a:endParaRPr lang="ru-RU" sz="1600" dirty="0"/>
        </a:p>
      </dgm:t>
    </dgm:pt>
    <dgm:pt modelId="{9CC07182-D747-4313-856F-996DC0211F8B}" type="parTrans" cxnId="{B955EE9A-2144-4428-9561-7630C8AE2237}">
      <dgm:prSet/>
      <dgm:spPr/>
      <dgm:t>
        <a:bodyPr/>
        <a:lstStyle/>
        <a:p>
          <a:endParaRPr lang="ru-RU" sz="1400"/>
        </a:p>
      </dgm:t>
    </dgm:pt>
    <dgm:pt modelId="{EF85D796-E123-4C27-8BD2-27A779EDC9CD}" type="sibTrans" cxnId="{B955EE9A-2144-4428-9561-7630C8AE2237}">
      <dgm:prSet/>
      <dgm:spPr/>
      <dgm:t>
        <a:bodyPr/>
        <a:lstStyle/>
        <a:p>
          <a:endParaRPr lang="ru-RU" sz="1400"/>
        </a:p>
      </dgm:t>
    </dgm:pt>
    <dgm:pt modelId="{C638EA11-6A48-413E-86F5-8F4793A18C4E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ru-RU" sz="1600" dirty="0" smtClean="0"/>
            <a:t>выделение специального телефонного номера для обращения региональных специалистов</a:t>
          </a:r>
          <a:endParaRPr lang="ru-RU" sz="1600" dirty="0"/>
        </a:p>
      </dgm:t>
    </dgm:pt>
    <dgm:pt modelId="{FFF7C1E4-1441-4DC5-A7F1-64C0DAB80A88}" type="parTrans" cxnId="{D0C5FB67-AEB3-44DC-96C3-EEC1F748F013}">
      <dgm:prSet/>
      <dgm:spPr/>
      <dgm:t>
        <a:bodyPr/>
        <a:lstStyle/>
        <a:p>
          <a:endParaRPr lang="ru-RU" sz="1400"/>
        </a:p>
      </dgm:t>
    </dgm:pt>
    <dgm:pt modelId="{079E2439-A0AA-4066-B94E-D215F97BC233}" type="sibTrans" cxnId="{D0C5FB67-AEB3-44DC-96C3-EEC1F748F013}">
      <dgm:prSet/>
      <dgm:spPr/>
      <dgm:t>
        <a:bodyPr/>
        <a:lstStyle/>
        <a:p>
          <a:endParaRPr lang="ru-RU" sz="1400"/>
        </a:p>
      </dgm:t>
    </dgm:pt>
    <dgm:pt modelId="{5B12C05A-5AF1-42AF-AF34-926185CC1367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ru-RU" sz="1600" dirty="0" smtClean="0"/>
            <a:t>настройка специализированного оборудования</a:t>
          </a:r>
          <a:endParaRPr lang="ru-RU" sz="1600" dirty="0"/>
        </a:p>
      </dgm:t>
    </dgm:pt>
    <dgm:pt modelId="{72093197-CBFE-4895-BA88-AAB793ABA077}" type="parTrans" cxnId="{48DC5677-77C5-45A0-B490-2A16EE921BF9}">
      <dgm:prSet/>
      <dgm:spPr/>
      <dgm:t>
        <a:bodyPr/>
        <a:lstStyle/>
        <a:p>
          <a:endParaRPr lang="ru-RU" sz="1400"/>
        </a:p>
      </dgm:t>
    </dgm:pt>
    <dgm:pt modelId="{5ECEE66C-0CFC-48C9-B4B3-AA7020124E4F}" type="sibTrans" cxnId="{48DC5677-77C5-45A0-B490-2A16EE921BF9}">
      <dgm:prSet/>
      <dgm:spPr/>
      <dgm:t>
        <a:bodyPr/>
        <a:lstStyle/>
        <a:p>
          <a:endParaRPr lang="ru-RU" sz="1400"/>
        </a:p>
      </dgm:t>
    </dgm:pt>
    <dgm:pt modelId="{647FEFD9-824B-4220-90C3-DCFDA63EFA3A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ru-RU" sz="1600" dirty="0" smtClean="0"/>
            <a:t>согласование схемы обработки вызовов</a:t>
          </a:r>
          <a:endParaRPr lang="ru-RU" sz="1600" dirty="0"/>
        </a:p>
      </dgm:t>
    </dgm:pt>
    <dgm:pt modelId="{745EB2A9-72BA-4571-A7C9-8E7A999FDECE}" type="parTrans" cxnId="{BBB33B4D-7C63-4A14-B417-E0594091111F}">
      <dgm:prSet/>
      <dgm:spPr/>
      <dgm:t>
        <a:bodyPr/>
        <a:lstStyle/>
        <a:p>
          <a:endParaRPr lang="ru-RU" sz="1400"/>
        </a:p>
      </dgm:t>
    </dgm:pt>
    <dgm:pt modelId="{06A2959C-5CF9-4897-92AB-185FDEF35EEF}" type="sibTrans" cxnId="{BBB33B4D-7C63-4A14-B417-E0594091111F}">
      <dgm:prSet/>
      <dgm:spPr/>
      <dgm:t>
        <a:bodyPr/>
        <a:lstStyle/>
        <a:p>
          <a:endParaRPr lang="ru-RU" sz="1400"/>
        </a:p>
      </dgm:t>
    </dgm:pt>
    <dgm:pt modelId="{AFC910BD-F01A-4828-A973-021C99D2BB01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ru-RU" sz="1600" dirty="0" smtClean="0"/>
            <a:t>взаимодействие в случае нештатных ситуаций</a:t>
          </a:r>
          <a:endParaRPr lang="ru-RU" sz="1600" dirty="0"/>
        </a:p>
      </dgm:t>
    </dgm:pt>
    <dgm:pt modelId="{34322E6B-40DB-42FB-9715-1C7CAEF69240}" type="parTrans" cxnId="{657B93BD-8AEC-4671-B2B6-FB94BF77407E}">
      <dgm:prSet/>
      <dgm:spPr/>
      <dgm:t>
        <a:bodyPr/>
        <a:lstStyle/>
        <a:p>
          <a:endParaRPr lang="ru-RU" sz="1400"/>
        </a:p>
      </dgm:t>
    </dgm:pt>
    <dgm:pt modelId="{ACC5AB6E-6DF9-49E2-BB7D-4E4DFE7CEA3F}" type="sibTrans" cxnId="{657B93BD-8AEC-4671-B2B6-FB94BF77407E}">
      <dgm:prSet/>
      <dgm:spPr/>
      <dgm:t>
        <a:bodyPr/>
        <a:lstStyle/>
        <a:p>
          <a:endParaRPr lang="ru-RU" sz="1400"/>
        </a:p>
      </dgm:t>
    </dgm:pt>
    <dgm:pt modelId="{A3726163-CF3A-4C46-A9D8-03A5DB630551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ru-RU" sz="1600" dirty="0" smtClean="0"/>
            <a:t>ведение аудиозаписей</a:t>
          </a:r>
          <a:endParaRPr lang="ru-RU" sz="1600" dirty="0"/>
        </a:p>
      </dgm:t>
    </dgm:pt>
    <dgm:pt modelId="{75AEE640-5199-4632-8F20-74BA23E01380}" type="parTrans" cxnId="{DC759442-7096-44BD-A92C-0354F8E10B03}">
      <dgm:prSet/>
      <dgm:spPr/>
      <dgm:t>
        <a:bodyPr/>
        <a:lstStyle/>
        <a:p>
          <a:endParaRPr lang="ru-RU" sz="1400"/>
        </a:p>
      </dgm:t>
    </dgm:pt>
    <dgm:pt modelId="{E972B763-4732-4D7C-913E-33D24416D33F}" type="sibTrans" cxnId="{DC759442-7096-44BD-A92C-0354F8E10B03}">
      <dgm:prSet/>
      <dgm:spPr/>
      <dgm:t>
        <a:bodyPr/>
        <a:lstStyle/>
        <a:p>
          <a:endParaRPr lang="ru-RU" sz="1400"/>
        </a:p>
      </dgm:t>
    </dgm:pt>
    <dgm:pt modelId="{766F0801-4F7C-4D5F-A241-921C5B62F727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ru-RU" sz="1600" dirty="0" smtClean="0"/>
            <a:t>регистрация всех обращений и их обработка в течение одного рабочего дня</a:t>
          </a:r>
          <a:endParaRPr lang="ru-RU" sz="1600" dirty="0"/>
        </a:p>
      </dgm:t>
    </dgm:pt>
    <dgm:pt modelId="{82A21541-6BF2-4AC8-B6C8-5435E67088A4}" type="parTrans" cxnId="{FC2EC488-B6A9-4CE8-BE92-3BE1A6230B8D}">
      <dgm:prSet/>
      <dgm:spPr/>
      <dgm:t>
        <a:bodyPr/>
        <a:lstStyle/>
        <a:p>
          <a:endParaRPr lang="ru-RU" sz="1400"/>
        </a:p>
      </dgm:t>
    </dgm:pt>
    <dgm:pt modelId="{2992B9AE-B402-47C1-9421-8E97BF4C6E12}" type="sibTrans" cxnId="{FC2EC488-B6A9-4CE8-BE92-3BE1A6230B8D}">
      <dgm:prSet/>
      <dgm:spPr/>
      <dgm:t>
        <a:bodyPr/>
        <a:lstStyle/>
        <a:p>
          <a:endParaRPr lang="ru-RU" sz="1400"/>
        </a:p>
      </dgm:t>
    </dgm:pt>
    <dgm:pt modelId="{49FFF189-D63A-44B8-B694-CEA6846D12BF}" type="pres">
      <dgm:prSet presAssocID="{D937B22C-1C3B-4584-AA87-E654AEF2CE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69139A-A24C-4345-AC40-E64A2CCBBCC5}" type="pres">
      <dgm:prSet presAssocID="{7F654257-F9A7-47AF-9AD4-D8AE72874F82}" presName="composite" presStyleCnt="0"/>
      <dgm:spPr/>
      <dgm:t>
        <a:bodyPr/>
        <a:lstStyle/>
        <a:p>
          <a:endParaRPr lang="ru-RU"/>
        </a:p>
      </dgm:t>
    </dgm:pt>
    <dgm:pt modelId="{5A3D1CF8-E752-46A7-882F-FDD71F9A9A09}" type="pres">
      <dgm:prSet presAssocID="{7F654257-F9A7-47AF-9AD4-D8AE72874F82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59F75-0E12-4B07-A923-F26CE6C59953}" type="pres">
      <dgm:prSet presAssocID="{7F654257-F9A7-47AF-9AD4-D8AE72874F82}" presName="rect2" presStyleLbl="fgImgPlace1" presStyleIdx="0" presStyleCnt="8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7CF0FF77-D944-42DC-B940-FB4C322B6AF6}" type="pres">
      <dgm:prSet presAssocID="{643977F2-7CCE-4457-A8FB-172635F52342}" presName="sibTrans" presStyleCnt="0"/>
      <dgm:spPr/>
      <dgm:t>
        <a:bodyPr/>
        <a:lstStyle/>
        <a:p>
          <a:endParaRPr lang="ru-RU"/>
        </a:p>
      </dgm:t>
    </dgm:pt>
    <dgm:pt modelId="{D22CB9FD-3136-4A79-B7B8-697A8C607E95}" type="pres">
      <dgm:prSet presAssocID="{ACC0278B-4F05-418B-9645-457E69F97D26}" presName="composite" presStyleCnt="0"/>
      <dgm:spPr/>
      <dgm:t>
        <a:bodyPr/>
        <a:lstStyle/>
        <a:p>
          <a:endParaRPr lang="ru-RU"/>
        </a:p>
      </dgm:t>
    </dgm:pt>
    <dgm:pt modelId="{35306186-82F5-40A3-985E-F60F702EC5E5}" type="pres">
      <dgm:prSet presAssocID="{ACC0278B-4F05-418B-9645-457E69F97D26}" presName="rect1" presStyleLbl="tr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534A7-4DAD-4AC9-9B86-30B3FF6E828D}" type="pres">
      <dgm:prSet presAssocID="{ACC0278B-4F05-418B-9645-457E69F97D26}" presName="rect2" presStyleLbl="fgImgPlace1" presStyleIdx="1" presStyleCnt="8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5682D09C-7DB1-41F2-85C2-43EC1F461A32}" type="pres">
      <dgm:prSet presAssocID="{EF85D796-E123-4C27-8BD2-27A779EDC9CD}" presName="sibTrans" presStyleCnt="0"/>
      <dgm:spPr/>
      <dgm:t>
        <a:bodyPr/>
        <a:lstStyle/>
        <a:p>
          <a:endParaRPr lang="ru-RU"/>
        </a:p>
      </dgm:t>
    </dgm:pt>
    <dgm:pt modelId="{A306CD1D-41C6-49AC-810D-5A3641E4881E}" type="pres">
      <dgm:prSet presAssocID="{C638EA11-6A48-413E-86F5-8F4793A18C4E}" presName="composite" presStyleCnt="0"/>
      <dgm:spPr/>
      <dgm:t>
        <a:bodyPr/>
        <a:lstStyle/>
        <a:p>
          <a:endParaRPr lang="ru-RU"/>
        </a:p>
      </dgm:t>
    </dgm:pt>
    <dgm:pt modelId="{206BED9B-C35F-42AA-B8D4-3FCCD43E7666}" type="pres">
      <dgm:prSet presAssocID="{C638EA11-6A48-413E-86F5-8F4793A18C4E}" presName="rect1" presStyleLbl="tr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0E468-5B8D-4410-9A22-94D83C8A9730}" type="pres">
      <dgm:prSet presAssocID="{C638EA11-6A48-413E-86F5-8F4793A18C4E}" presName="rect2" presStyleLbl="fgImgPlace1" presStyleIdx="2" presStyleCnt="8"/>
      <dgm:spPr>
        <a:blipFill>
          <a:blip xmlns:r="http://schemas.openxmlformats.org/officeDocument/2006/relationships" r:embed="rId3" cstate="print">
            <a:extLst/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A28A7F16-4040-4ABE-922B-A68791B77A96}" type="pres">
      <dgm:prSet presAssocID="{079E2439-A0AA-4066-B94E-D215F97BC233}" presName="sibTrans" presStyleCnt="0"/>
      <dgm:spPr/>
      <dgm:t>
        <a:bodyPr/>
        <a:lstStyle/>
        <a:p>
          <a:endParaRPr lang="ru-RU"/>
        </a:p>
      </dgm:t>
    </dgm:pt>
    <dgm:pt modelId="{C84C36F0-8617-495F-835B-0AD7CFF1EBC5}" type="pres">
      <dgm:prSet presAssocID="{5B12C05A-5AF1-42AF-AF34-926185CC1367}" presName="composite" presStyleCnt="0"/>
      <dgm:spPr/>
      <dgm:t>
        <a:bodyPr/>
        <a:lstStyle/>
        <a:p>
          <a:endParaRPr lang="ru-RU"/>
        </a:p>
      </dgm:t>
    </dgm:pt>
    <dgm:pt modelId="{4C19CD77-D36C-4496-870A-AB4F030B11E1}" type="pres">
      <dgm:prSet presAssocID="{5B12C05A-5AF1-42AF-AF34-926185CC1367}" presName="rect1" presStyleLbl="tr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8E25A-266B-422F-B55D-87668D678AC9}" type="pres">
      <dgm:prSet presAssocID="{5B12C05A-5AF1-42AF-AF34-926185CC1367}" presName="rect2" presStyleLbl="fgImgPlace1" presStyleIdx="3" presStyleCnt="8"/>
      <dgm:spPr>
        <a:blipFill>
          <a:blip xmlns:r="http://schemas.openxmlformats.org/officeDocument/2006/relationships" r:embed="rId4" cstate="print">
            <a:extLst/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99187FC2-AEFB-4D47-894F-9A34F9929449}" type="pres">
      <dgm:prSet presAssocID="{5ECEE66C-0CFC-48C9-B4B3-AA7020124E4F}" presName="sibTrans" presStyleCnt="0"/>
      <dgm:spPr/>
      <dgm:t>
        <a:bodyPr/>
        <a:lstStyle/>
        <a:p>
          <a:endParaRPr lang="ru-RU"/>
        </a:p>
      </dgm:t>
    </dgm:pt>
    <dgm:pt modelId="{2CA524C2-B4E7-4AB7-9D14-A34EAEC8A02E}" type="pres">
      <dgm:prSet presAssocID="{647FEFD9-824B-4220-90C3-DCFDA63EFA3A}" presName="composite" presStyleCnt="0"/>
      <dgm:spPr/>
      <dgm:t>
        <a:bodyPr/>
        <a:lstStyle/>
        <a:p>
          <a:endParaRPr lang="ru-RU"/>
        </a:p>
      </dgm:t>
    </dgm:pt>
    <dgm:pt modelId="{63F7B314-E8F4-4ABE-AAF9-99C95F7FCFA1}" type="pres">
      <dgm:prSet presAssocID="{647FEFD9-824B-4220-90C3-DCFDA63EFA3A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03ACA-F5CE-4881-BCCE-0FCB17AC5DEB}" type="pres">
      <dgm:prSet presAssocID="{647FEFD9-824B-4220-90C3-DCFDA63EFA3A}" presName="rect2" presStyleLbl="fgImgPlace1" presStyleIdx="4" presStyleCnt="8" custLinFactNeighborX="-2979" custLinFactNeighborY="-917"/>
      <dgm:spPr>
        <a:blipFill>
          <a:blip xmlns:r="http://schemas.openxmlformats.org/officeDocument/2006/relationships" r:embed="rId5" cstate="print">
            <a:extLst/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D769CA6B-B8F6-473A-A84D-D1F0FC4FD230}" type="pres">
      <dgm:prSet presAssocID="{06A2959C-5CF9-4897-92AB-185FDEF35EEF}" presName="sibTrans" presStyleCnt="0"/>
      <dgm:spPr/>
      <dgm:t>
        <a:bodyPr/>
        <a:lstStyle/>
        <a:p>
          <a:endParaRPr lang="ru-RU"/>
        </a:p>
      </dgm:t>
    </dgm:pt>
    <dgm:pt modelId="{7DB9027D-63A6-4F5E-B597-647BC510D4FD}" type="pres">
      <dgm:prSet presAssocID="{AFC910BD-F01A-4828-A973-021C99D2BB01}" presName="composite" presStyleCnt="0"/>
      <dgm:spPr/>
      <dgm:t>
        <a:bodyPr/>
        <a:lstStyle/>
        <a:p>
          <a:endParaRPr lang="ru-RU"/>
        </a:p>
      </dgm:t>
    </dgm:pt>
    <dgm:pt modelId="{6985AB25-9119-4389-B4D7-A82F4E9885F4}" type="pres">
      <dgm:prSet presAssocID="{AFC910BD-F01A-4828-A973-021C99D2BB01}" presName="rect1" presStyleLbl="tr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F7AB4-0F37-465E-BA3D-9E126CF7C7FA}" type="pres">
      <dgm:prSet presAssocID="{AFC910BD-F01A-4828-A973-021C99D2BB01}" presName="rect2" presStyleLbl="fgImgPlace1" presStyleIdx="5" presStyleCnt="8"/>
      <dgm:spPr>
        <a:blipFill>
          <a:blip xmlns:r="http://schemas.openxmlformats.org/officeDocument/2006/relationships" r:embed="rId6" cstate="print">
            <a:extLst/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98A9426D-37FC-472D-90A2-8D437FB8CDDE}" type="pres">
      <dgm:prSet presAssocID="{ACC5AB6E-6DF9-49E2-BB7D-4E4DFE7CEA3F}" presName="sibTrans" presStyleCnt="0"/>
      <dgm:spPr/>
      <dgm:t>
        <a:bodyPr/>
        <a:lstStyle/>
        <a:p>
          <a:endParaRPr lang="ru-RU"/>
        </a:p>
      </dgm:t>
    </dgm:pt>
    <dgm:pt modelId="{DEBDE25A-303D-4B9B-851C-1F7EFAA56015}" type="pres">
      <dgm:prSet presAssocID="{A3726163-CF3A-4C46-A9D8-03A5DB630551}" presName="composite" presStyleCnt="0"/>
      <dgm:spPr/>
      <dgm:t>
        <a:bodyPr/>
        <a:lstStyle/>
        <a:p>
          <a:endParaRPr lang="ru-RU"/>
        </a:p>
      </dgm:t>
    </dgm:pt>
    <dgm:pt modelId="{EED66747-1485-4035-B849-F223763F5303}" type="pres">
      <dgm:prSet presAssocID="{A3726163-CF3A-4C46-A9D8-03A5DB630551}" presName="rect1" presStyleLbl="tr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EF5E9-2A3B-47C8-AAA8-672A28B4EAB2}" type="pres">
      <dgm:prSet presAssocID="{A3726163-CF3A-4C46-A9D8-03A5DB630551}" presName="rect2" presStyleLbl="fgImgPlace1" presStyleIdx="6" presStyleCnt="8"/>
      <dgm:spPr>
        <a:blipFill>
          <a:blip xmlns:r="http://schemas.openxmlformats.org/officeDocument/2006/relationships" r:embed="rId7" cstate="print">
            <a:extLst/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5180A59E-1DF9-44B8-B6A3-CC2B151EF290}" type="pres">
      <dgm:prSet presAssocID="{E972B763-4732-4D7C-913E-33D24416D33F}" presName="sibTrans" presStyleCnt="0"/>
      <dgm:spPr/>
      <dgm:t>
        <a:bodyPr/>
        <a:lstStyle/>
        <a:p>
          <a:endParaRPr lang="ru-RU"/>
        </a:p>
      </dgm:t>
    </dgm:pt>
    <dgm:pt modelId="{533A3EC0-8E9F-4460-B72A-B3743D077620}" type="pres">
      <dgm:prSet presAssocID="{766F0801-4F7C-4D5F-A241-921C5B62F727}" presName="composite" presStyleCnt="0"/>
      <dgm:spPr/>
      <dgm:t>
        <a:bodyPr/>
        <a:lstStyle/>
        <a:p>
          <a:endParaRPr lang="ru-RU"/>
        </a:p>
      </dgm:t>
    </dgm:pt>
    <dgm:pt modelId="{0CD99AD0-8A03-47D2-B22A-28706412F158}" type="pres">
      <dgm:prSet presAssocID="{766F0801-4F7C-4D5F-A241-921C5B62F727}" presName="rect1" presStyleLbl="tr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BE4ED-082D-4C16-9F87-D9E79B7F5BB4}" type="pres">
      <dgm:prSet presAssocID="{766F0801-4F7C-4D5F-A241-921C5B62F727}" presName="rect2" presStyleLbl="fgImgPlace1" presStyleIdx="7" presStyleCnt="8"/>
      <dgm:spPr>
        <a:blipFill>
          <a:blip xmlns:r="http://schemas.openxmlformats.org/officeDocument/2006/relationships" r:embed="rId8" cstate="print">
            <a:extLst/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</dgm:ptLst>
  <dgm:cxnLst>
    <dgm:cxn modelId="{B955EE9A-2144-4428-9561-7630C8AE2237}" srcId="{D937B22C-1C3B-4584-AA87-E654AEF2CE58}" destId="{ACC0278B-4F05-418B-9645-457E69F97D26}" srcOrd="1" destOrd="0" parTransId="{9CC07182-D747-4313-856F-996DC0211F8B}" sibTransId="{EF85D796-E123-4C27-8BD2-27A779EDC9CD}"/>
    <dgm:cxn modelId="{CBFA0F76-20CB-4C60-BB7B-469965E4F994}" type="presOf" srcId="{D937B22C-1C3B-4584-AA87-E654AEF2CE58}" destId="{49FFF189-D63A-44B8-B694-CEA6846D12BF}" srcOrd="0" destOrd="0" presId="urn:microsoft.com/office/officeart/2008/layout/PictureStrips"/>
    <dgm:cxn modelId="{BBB33B4D-7C63-4A14-B417-E0594091111F}" srcId="{D937B22C-1C3B-4584-AA87-E654AEF2CE58}" destId="{647FEFD9-824B-4220-90C3-DCFDA63EFA3A}" srcOrd="4" destOrd="0" parTransId="{745EB2A9-72BA-4571-A7C9-8E7A999FDECE}" sibTransId="{06A2959C-5CF9-4897-92AB-185FDEF35EEF}"/>
    <dgm:cxn modelId="{DC759442-7096-44BD-A92C-0354F8E10B03}" srcId="{D937B22C-1C3B-4584-AA87-E654AEF2CE58}" destId="{A3726163-CF3A-4C46-A9D8-03A5DB630551}" srcOrd="6" destOrd="0" parTransId="{75AEE640-5199-4632-8F20-74BA23E01380}" sibTransId="{E972B763-4732-4D7C-913E-33D24416D33F}"/>
    <dgm:cxn modelId="{3D20FE62-927F-470B-80CC-098DE777953A}" type="presOf" srcId="{C638EA11-6A48-413E-86F5-8F4793A18C4E}" destId="{206BED9B-C35F-42AA-B8D4-3FCCD43E7666}" srcOrd="0" destOrd="0" presId="urn:microsoft.com/office/officeart/2008/layout/PictureStrips"/>
    <dgm:cxn modelId="{657B93BD-8AEC-4671-B2B6-FB94BF77407E}" srcId="{D937B22C-1C3B-4584-AA87-E654AEF2CE58}" destId="{AFC910BD-F01A-4828-A973-021C99D2BB01}" srcOrd="5" destOrd="0" parTransId="{34322E6B-40DB-42FB-9715-1C7CAEF69240}" sibTransId="{ACC5AB6E-6DF9-49E2-BB7D-4E4DFE7CEA3F}"/>
    <dgm:cxn modelId="{FC2EC488-B6A9-4CE8-BE92-3BE1A6230B8D}" srcId="{D937B22C-1C3B-4584-AA87-E654AEF2CE58}" destId="{766F0801-4F7C-4D5F-A241-921C5B62F727}" srcOrd="7" destOrd="0" parTransId="{82A21541-6BF2-4AC8-B6C8-5435E67088A4}" sibTransId="{2992B9AE-B402-47C1-9421-8E97BF4C6E12}"/>
    <dgm:cxn modelId="{93DC113A-7AC4-483D-9D65-6F96D904336F}" type="presOf" srcId="{AFC910BD-F01A-4828-A973-021C99D2BB01}" destId="{6985AB25-9119-4389-B4D7-A82F4E9885F4}" srcOrd="0" destOrd="0" presId="urn:microsoft.com/office/officeart/2008/layout/PictureStrips"/>
    <dgm:cxn modelId="{C52DC180-2C1E-4FF7-B7B1-4857A7DCF320}" srcId="{D937B22C-1C3B-4584-AA87-E654AEF2CE58}" destId="{7F654257-F9A7-47AF-9AD4-D8AE72874F82}" srcOrd="0" destOrd="0" parTransId="{81116C63-2109-420A-8646-46DB98670DC2}" sibTransId="{643977F2-7CCE-4457-A8FB-172635F52342}"/>
    <dgm:cxn modelId="{161280EE-BFB2-49E6-AA45-DBFFAFF6EAFF}" type="presOf" srcId="{5B12C05A-5AF1-42AF-AF34-926185CC1367}" destId="{4C19CD77-D36C-4496-870A-AB4F030B11E1}" srcOrd="0" destOrd="0" presId="urn:microsoft.com/office/officeart/2008/layout/PictureStrips"/>
    <dgm:cxn modelId="{D0C5FB67-AEB3-44DC-96C3-EEC1F748F013}" srcId="{D937B22C-1C3B-4584-AA87-E654AEF2CE58}" destId="{C638EA11-6A48-413E-86F5-8F4793A18C4E}" srcOrd="2" destOrd="0" parTransId="{FFF7C1E4-1441-4DC5-A7F1-64C0DAB80A88}" sibTransId="{079E2439-A0AA-4066-B94E-D215F97BC233}"/>
    <dgm:cxn modelId="{29C9DD8B-2DA3-4970-B906-B58CD4BD3CAF}" type="presOf" srcId="{7F654257-F9A7-47AF-9AD4-D8AE72874F82}" destId="{5A3D1CF8-E752-46A7-882F-FDD71F9A9A09}" srcOrd="0" destOrd="0" presId="urn:microsoft.com/office/officeart/2008/layout/PictureStrips"/>
    <dgm:cxn modelId="{4F4D290C-5423-40D3-933C-A7DCA2DEEA43}" type="presOf" srcId="{647FEFD9-824B-4220-90C3-DCFDA63EFA3A}" destId="{63F7B314-E8F4-4ABE-AAF9-99C95F7FCFA1}" srcOrd="0" destOrd="0" presId="urn:microsoft.com/office/officeart/2008/layout/PictureStrips"/>
    <dgm:cxn modelId="{798D2FB6-FD69-47FE-AE3F-AA46C10A8C74}" type="presOf" srcId="{ACC0278B-4F05-418B-9645-457E69F97D26}" destId="{35306186-82F5-40A3-985E-F60F702EC5E5}" srcOrd="0" destOrd="0" presId="urn:microsoft.com/office/officeart/2008/layout/PictureStrips"/>
    <dgm:cxn modelId="{48DC5677-77C5-45A0-B490-2A16EE921BF9}" srcId="{D937B22C-1C3B-4584-AA87-E654AEF2CE58}" destId="{5B12C05A-5AF1-42AF-AF34-926185CC1367}" srcOrd="3" destOrd="0" parTransId="{72093197-CBFE-4895-BA88-AAB793ABA077}" sibTransId="{5ECEE66C-0CFC-48C9-B4B3-AA7020124E4F}"/>
    <dgm:cxn modelId="{7917750F-5A02-4379-BC07-A356F4A335AA}" type="presOf" srcId="{A3726163-CF3A-4C46-A9D8-03A5DB630551}" destId="{EED66747-1485-4035-B849-F223763F5303}" srcOrd="0" destOrd="0" presId="urn:microsoft.com/office/officeart/2008/layout/PictureStrips"/>
    <dgm:cxn modelId="{AD231D2B-E039-4147-80E3-A2BF3B10AF11}" type="presOf" srcId="{766F0801-4F7C-4D5F-A241-921C5B62F727}" destId="{0CD99AD0-8A03-47D2-B22A-28706412F158}" srcOrd="0" destOrd="0" presId="urn:microsoft.com/office/officeart/2008/layout/PictureStrips"/>
    <dgm:cxn modelId="{D888DE57-4A79-4F60-B204-F5004EDC3CF9}" type="presParOf" srcId="{49FFF189-D63A-44B8-B694-CEA6846D12BF}" destId="{7B69139A-A24C-4345-AC40-E64A2CCBBCC5}" srcOrd="0" destOrd="0" presId="urn:microsoft.com/office/officeart/2008/layout/PictureStrips"/>
    <dgm:cxn modelId="{E0D4D255-3217-4E05-9280-6F0E32F9D9D7}" type="presParOf" srcId="{7B69139A-A24C-4345-AC40-E64A2CCBBCC5}" destId="{5A3D1CF8-E752-46A7-882F-FDD71F9A9A09}" srcOrd="0" destOrd="0" presId="urn:microsoft.com/office/officeart/2008/layout/PictureStrips"/>
    <dgm:cxn modelId="{9AFC6F51-A769-4408-BE51-BCAF33C397C3}" type="presParOf" srcId="{7B69139A-A24C-4345-AC40-E64A2CCBBCC5}" destId="{D1859F75-0E12-4B07-A923-F26CE6C59953}" srcOrd="1" destOrd="0" presId="urn:microsoft.com/office/officeart/2008/layout/PictureStrips"/>
    <dgm:cxn modelId="{C281E747-AE6C-407B-B773-B9384F8A8654}" type="presParOf" srcId="{49FFF189-D63A-44B8-B694-CEA6846D12BF}" destId="{7CF0FF77-D944-42DC-B940-FB4C322B6AF6}" srcOrd="1" destOrd="0" presId="urn:microsoft.com/office/officeart/2008/layout/PictureStrips"/>
    <dgm:cxn modelId="{6097F1FC-0A7A-4C26-BD61-2242E3BAD57A}" type="presParOf" srcId="{49FFF189-D63A-44B8-B694-CEA6846D12BF}" destId="{D22CB9FD-3136-4A79-B7B8-697A8C607E95}" srcOrd="2" destOrd="0" presId="urn:microsoft.com/office/officeart/2008/layout/PictureStrips"/>
    <dgm:cxn modelId="{31EB0096-E39C-4E15-B148-06E3629E0416}" type="presParOf" srcId="{D22CB9FD-3136-4A79-B7B8-697A8C607E95}" destId="{35306186-82F5-40A3-985E-F60F702EC5E5}" srcOrd="0" destOrd="0" presId="urn:microsoft.com/office/officeart/2008/layout/PictureStrips"/>
    <dgm:cxn modelId="{D84CA8BD-700F-4558-8DE3-C7BF35B25E58}" type="presParOf" srcId="{D22CB9FD-3136-4A79-B7B8-697A8C607E95}" destId="{3E9534A7-4DAD-4AC9-9B86-30B3FF6E828D}" srcOrd="1" destOrd="0" presId="urn:microsoft.com/office/officeart/2008/layout/PictureStrips"/>
    <dgm:cxn modelId="{666A6BD4-4855-4B78-8DF9-3515EF69298B}" type="presParOf" srcId="{49FFF189-D63A-44B8-B694-CEA6846D12BF}" destId="{5682D09C-7DB1-41F2-85C2-43EC1F461A32}" srcOrd="3" destOrd="0" presId="urn:microsoft.com/office/officeart/2008/layout/PictureStrips"/>
    <dgm:cxn modelId="{27A5AB7E-BC87-4720-8EC8-CB82EF678328}" type="presParOf" srcId="{49FFF189-D63A-44B8-B694-CEA6846D12BF}" destId="{A306CD1D-41C6-49AC-810D-5A3641E4881E}" srcOrd="4" destOrd="0" presId="urn:microsoft.com/office/officeart/2008/layout/PictureStrips"/>
    <dgm:cxn modelId="{825CE937-3E96-40E4-9F1D-62CD47FD2376}" type="presParOf" srcId="{A306CD1D-41C6-49AC-810D-5A3641E4881E}" destId="{206BED9B-C35F-42AA-B8D4-3FCCD43E7666}" srcOrd="0" destOrd="0" presId="urn:microsoft.com/office/officeart/2008/layout/PictureStrips"/>
    <dgm:cxn modelId="{7C81012F-EF16-49BC-900D-37649544F218}" type="presParOf" srcId="{A306CD1D-41C6-49AC-810D-5A3641E4881E}" destId="{6AB0E468-5B8D-4410-9A22-94D83C8A9730}" srcOrd="1" destOrd="0" presId="urn:microsoft.com/office/officeart/2008/layout/PictureStrips"/>
    <dgm:cxn modelId="{98A12F8E-1EDF-425F-A948-FB95BA082317}" type="presParOf" srcId="{49FFF189-D63A-44B8-B694-CEA6846D12BF}" destId="{A28A7F16-4040-4ABE-922B-A68791B77A96}" srcOrd="5" destOrd="0" presId="urn:microsoft.com/office/officeart/2008/layout/PictureStrips"/>
    <dgm:cxn modelId="{0CA1B28B-3F2D-4914-B752-6B69E661E669}" type="presParOf" srcId="{49FFF189-D63A-44B8-B694-CEA6846D12BF}" destId="{C84C36F0-8617-495F-835B-0AD7CFF1EBC5}" srcOrd="6" destOrd="0" presId="urn:microsoft.com/office/officeart/2008/layout/PictureStrips"/>
    <dgm:cxn modelId="{D6EF6BB7-5962-470F-8F4B-21072697EEEE}" type="presParOf" srcId="{C84C36F0-8617-495F-835B-0AD7CFF1EBC5}" destId="{4C19CD77-D36C-4496-870A-AB4F030B11E1}" srcOrd="0" destOrd="0" presId="urn:microsoft.com/office/officeart/2008/layout/PictureStrips"/>
    <dgm:cxn modelId="{11E7379E-F7E3-464E-95D2-8ED8BCBCB76A}" type="presParOf" srcId="{C84C36F0-8617-495F-835B-0AD7CFF1EBC5}" destId="{D8B8E25A-266B-422F-B55D-87668D678AC9}" srcOrd="1" destOrd="0" presId="urn:microsoft.com/office/officeart/2008/layout/PictureStrips"/>
    <dgm:cxn modelId="{F0A2F6AA-16D1-4D22-B40D-A17AB2906589}" type="presParOf" srcId="{49FFF189-D63A-44B8-B694-CEA6846D12BF}" destId="{99187FC2-AEFB-4D47-894F-9A34F9929449}" srcOrd="7" destOrd="0" presId="urn:microsoft.com/office/officeart/2008/layout/PictureStrips"/>
    <dgm:cxn modelId="{91FA62DB-1418-4E6C-9E40-19F507C454CA}" type="presParOf" srcId="{49FFF189-D63A-44B8-B694-CEA6846D12BF}" destId="{2CA524C2-B4E7-4AB7-9D14-A34EAEC8A02E}" srcOrd="8" destOrd="0" presId="urn:microsoft.com/office/officeart/2008/layout/PictureStrips"/>
    <dgm:cxn modelId="{33B6493B-3B85-4FA3-A790-08903A59D320}" type="presParOf" srcId="{2CA524C2-B4E7-4AB7-9D14-A34EAEC8A02E}" destId="{63F7B314-E8F4-4ABE-AAF9-99C95F7FCFA1}" srcOrd="0" destOrd="0" presId="urn:microsoft.com/office/officeart/2008/layout/PictureStrips"/>
    <dgm:cxn modelId="{ACF54848-3A6E-4DFD-8273-D26F94913192}" type="presParOf" srcId="{2CA524C2-B4E7-4AB7-9D14-A34EAEC8A02E}" destId="{42803ACA-F5CE-4881-BCCE-0FCB17AC5DEB}" srcOrd="1" destOrd="0" presId="urn:microsoft.com/office/officeart/2008/layout/PictureStrips"/>
    <dgm:cxn modelId="{63C1AA08-1DB7-4BD1-8901-DF0609C11105}" type="presParOf" srcId="{49FFF189-D63A-44B8-B694-CEA6846D12BF}" destId="{D769CA6B-B8F6-473A-A84D-D1F0FC4FD230}" srcOrd="9" destOrd="0" presId="urn:microsoft.com/office/officeart/2008/layout/PictureStrips"/>
    <dgm:cxn modelId="{DC8564F4-EBE1-4A3A-9823-8636FDDD6146}" type="presParOf" srcId="{49FFF189-D63A-44B8-B694-CEA6846D12BF}" destId="{7DB9027D-63A6-4F5E-B597-647BC510D4FD}" srcOrd="10" destOrd="0" presId="urn:microsoft.com/office/officeart/2008/layout/PictureStrips"/>
    <dgm:cxn modelId="{B4581561-5A26-42CC-A8BD-0DFA65C431C9}" type="presParOf" srcId="{7DB9027D-63A6-4F5E-B597-647BC510D4FD}" destId="{6985AB25-9119-4389-B4D7-A82F4E9885F4}" srcOrd="0" destOrd="0" presId="urn:microsoft.com/office/officeart/2008/layout/PictureStrips"/>
    <dgm:cxn modelId="{AD1A2036-6BCA-44E0-8463-C6E85143F12D}" type="presParOf" srcId="{7DB9027D-63A6-4F5E-B597-647BC510D4FD}" destId="{597F7AB4-0F37-465E-BA3D-9E126CF7C7FA}" srcOrd="1" destOrd="0" presId="urn:microsoft.com/office/officeart/2008/layout/PictureStrips"/>
    <dgm:cxn modelId="{78F88501-D17D-4A5A-A16E-80C146A091EF}" type="presParOf" srcId="{49FFF189-D63A-44B8-B694-CEA6846D12BF}" destId="{98A9426D-37FC-472D-90A2-8D437FB8CDDE}" srcOrd="11" destOrd="0" presId="urn:microsoft.com/office/officeart/2008/layout/PictureStrips"/>
    <dgm:cxn modelId="{AD7E072A-047D-4091-B51B-CEE0E54789EC}" type="presParOf" srcId="{49FFF189-D63A-44B8-B694-CEA6846D12BF}" destId="{DEBDE25A-303D-4B9B-851C-1F7EFAA56015}" srcOrd="12" destOrd="0" presId="urn:microsoft.com/office/officeart/2008/layout/PictureStrips"/>
    <dgm:cxn modelId="{CA66F5B4-B950-41BA-8201-A95F25F7A369}" type="presParOf" srcId="{DEBDE25A-303D-4B9B-851C-1F7EFAA56015}" destId="{EED66747-1485-4035-B849-F223763F5303}" srcOrd="0" destOrd="0" presId="urn:microsoft.com/office/officeart/2008/layout/PictureStrips"/>
    <dgm:cxn modelId="{DEBA490C-1AE2-420A-A7A5-67743BBA4591}" type="presParOf" srcId="{DEBDE25A-303D-4B9B-851C-1F7EFAA56015}" destId="{844EF5E9-2A3B-47C8-AAA8-672A28B4EAB2}" srcOrd="1" destOrd="0" presId="urn:microsoft.com/office/officeart/2008/layout/PictureStrips"/>
    <dgm:cxn modelId="{CE7B3529-6A73-4EC7-A59C-E30D8F7CE511}" type="presParOf" srcId="{49FFF189-D63A-44B8-B694-CEA6846D12BF}" destId="{5180A59E-1DF9-44B8-B6A3-CC2B151EF290}" srcOrd="13" destOrd="0" presId="urn:microsoft.com/office/officeart/2008/layout/PictureStrips"/>
    <dgm:cxn modelId="{190CC5FE-04F2-40ED-B1B7-2BF4803AB6EF}" type="presParOf" srcId="{49FFF189-D63A-44B8-B694-CEA6846D12BF}" destId="{533A3EC0-8E9F-4460-B72A-B3743D077620}" srcOrd="14" destOrd="0" presId="urn:microsoft.com/office/officeart/2008/layout/PictureStrips"/>
    <dgm:cxn modelId="{6C777344-9DEB-4991-BCD0-CEFB75CE3C15}" type="presParOf" srcId="{533A3EC0-8E9F-4460-B72A-B3743D077620}" destId="{0CD99AD0-8A03-47D2-B22A-28706412F158}" srcOrd="0" destOrd="0" presId="urn:microsoft.com/office/officeart/2008/layout/PictureStrips"/>
    <dgm:cxn modelId="{E4679700-E604-41C4-920C-B36E65579405}" type="presParOf" srcId="{533A3EC0-8E9F-4460-B72A-B3743D077620}" destId="{291BE4ED-082D-4C16-9F87-D9E79B7F5BB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103CBE-E1EE-464D-AB85-862B7260ED59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DD5B42-2AB1-401B-BFEF-EA4F0EB4F6F2}">
      <dgm:prSet phldrT="[Текст]" custT="1"/>
      <dgm:spPr/>
      <dgm:t>
        <a:bodyPr/>
        <a:lstStyle/>
        <a:p>
          <a:r>
            <a:rPr lang="ru-RU" sz="1400" dirty="0" smtClean="0"/>
            <a:t>Разработана страница для дистанционного обучения модераторов</a:t>
          </a:r>
          <a:endParaRPr lang="ru-RU" sz="1400" dirty="0"/>
        </a:p>
      </dgm:t>
    </dgm:pt>
    <dgm:pt modelId="{6D948D6A-7C22-421A-8463-9B3FE89A6805}" type="parTrans" cxnId="{975976C3-8656-4C7D-9539-B04798F18DF8}">
      <dgm:prSet/>
      <dgm:spPr/>
      <dgm:t>
        <a:bodyPr/>
        <a:lstStyle/>
        <a:p>
          <a:endParaRPr lang="ru-RU"/>
        </a:p>
      </dgm:t>
    </dgm:pt>
    <dgm:pt modelId="{0BE51D5D-FE90-4A24-9A7F-E9F4954FD769}" type="sibTrans" cxnId="{975976C3-8656-4C7D-9539-B04798F18DF8}">
      <dgm:prSet/>
      <dgm:spPr/>
      <dgm:t>
        <a:bodyPr/>
        <a:lstStyle/>
        <a:p>
          <a:endParaRPr lang="ru-RU"/>
        </a:p>
      </dgm:t>
    </dgm:pt>
    <dgm:pt modelId="{E2C78A2E-A01B-4D53-A244-910CC959FD72}">
      <dgm:prSet phldrT="[Текст]" custT="1"/>
      <dgm:spPr/>
      <dgm:t>
        <a:bodyPr/>
        <a:lstStyle/>
        <a:p>
          <a:r>
            <a:rPr lang="ru-RU" sz="1400" dirty="0" smtClean="0"/>
            <a:t>Проведен отбор модераторов фокус-групп</a:t>
          </a:r>
          <a:endParaRPr lang="ru-RU" sz="1400" dirty="0"/>
        </a:p>
      </dgm:t>
    </dgm:pt>
    <dgm:pt modelId="{327E4B98-1AB0-4DBB-ABF1-976A13A6E53D}" type="parTrans" cxnId="{10E6089C-FDA8-4954-8006-5819B0623A69}">
      <dgm:prSet/>
      <dgm:spPr/>
      <dgm:t>
        <a:bodyPr/>
        <a:lstStyle/>
        <a:p>
          <a:endParaRPr lang="ru-RU"/>
        </a:p>
      </dgm:t>
    </dgm:pt>
    <dgm:pt modelId="{28172429-38A4-4E8E-A06B-B21631F2F084}" type="sibTrans" cxnId="{10E6089C-FDA8-4954-8006-5819B0623A69}">
      <dgm:prSet/>
      <dgm:spPr/>
      <dgm:t>
        <a:bodyPr/>
        <a:lstStyle/>
        <a:p>
          <a:endParaRPr lang="ru-RU"/>
        </a:p>
      </dgm:t>
    </dgm:pt>
    <dgm:pt modelId="{BFBCEE2D-C376-4C2F-BC3C-1EE93AF30056}">
      <dgm:prSet phldrT="[Текст]" custT="1"/>
      <dgm:spPr/>
      <dgm:t>
        <a:bodyPr/>
        <a:lstStyle/>
        <a:p>
          <a:r>
            <a:rPr lang="ru-RU" sz="1400" dirty="0" smtClean="0"/>
            <a:t>Проведен инструктаж модераторов</a:t>
          </a:r>
          <a:endParaRPr lang="ru-RU" sz="1400" dirty="0"/>
        </a:p>
      </dgm:t>
    </dgm:pt>
    <dgm:pt modelId="{EB941CBC-62F2-4697-8255-6EAB8B996BFA}" type="parTrans" cxnId="{9AF68041-81D2-4FD3-9464-17E5598E3644}">
      <dgm:prSet/>
      <dgm:spPr/>
      <dgm:t>
        <a:bodyPr/>
        <a:lstStyle/>
        <a:p>
          <a:endParaRPr lang="ru-RU"/>
        </a:p>
      </dgm:t>
    </dgm:pt>
    <dgm:pt modelId="{57047BDF-070C-4AA8-B422-B13CAB3C7E04}" type="sibTrans" cxnId="{9AF68041-81D2-4FD3-9464-17E5598E3644}">
      <dgm:prSet/>
      <dgm:spPr/>
      <dgm:t>
        <a:bodyPr/>
        <a:lstStyle/>
        <a:p>
          <a:endParaRPr lang="ru-RU"/>
        </a:p>
      </dgm:t>
    </dgm:pt>
    <dgm:pt modelId="{533A2CA7-E3A9-4C17-A001-BCE96BAE8A2D}" type="pres">
      <dgm:prSet presAssocID="{E0103CBE-E1EE-464D-AB85-862B7260ED5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47BCE9C-F758-4AD4-B411-CECB366550D7}" type="pres">
      <dgm:prSet presAssocID="{CDDD5B42-2AB1-401B-BFEF-EA4F0EB4F6F2}" presName="Accent1" presStyleCnt="0"/>
      <dgm:spPr/>
    </dgm:pt>
    <dgm:pt modelId="{51AE57ED-1618-43CD-9510-4BCA6F637CFF}" type="pres">
      <dgm:prSet presAssocID="{CDDD5B42-2AB1-401B-BFEF-EA4F0EB4F6F2}" presName="Accent" presStyleLbl="node1" presStyleIdx="0" presStyleCnt="3"/>
      <dgm:spPr>
        <a:solidFill>
          <a:srgbClr val="0070C0"/>
        </a:solidFill>
      </dgm:spPr>
    </dgm:pt>
    <dgm:pt modelId="{AFA04E7E-7C77-4FBB-908F-A0A49629D066}" type="pres">
      <dgm:prSet presAssocID="{CDDD5B42-2AB1-401B-BFEF-EA4F0EB4F6F2}" presName="Parent1" presStyleLbl="revTx" presStyleIdx="0" presStyleCnt="3" custLinFactNeighborY="-118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C405E-C292-4EA5-9703-AA94DD856011}" type="pres">
      <dgm:prSet presAssocID="{E2C78A2E-A01B-4D53-A244-910CC959FD72}" presName="Accent2" presStyleCnt="0"/>
      <dgm:spPr/>
    </dgm:pt>
    <dgm:pt modelId="{AFD848C1-9D33-4B12-9EDB-B9287763280A}" type="pres">
      <dgm:prSet presAssocID="{E2C78A2E-A01B-4D53-A244-910CC959FD72}" presName="Accent" presStyleLbl="node1" presStyleIdx="1" presStyleCnt="3"/>
      <dgm:spPr>
        <a:solidFill>
          <a:srgbClr val="0070C0"/>
        </a:solidFill>
      </dgm:spPr>
    </dgm:pt>
    <dgm:pt modelId="{C8CC3DD1-2792-4639-AD3B-FB7E4DD18A92}" type="pres">
      <dgm:prSet presAssocID="{E2C78A2E-A01B-4D53-A244-910CC959FD7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DCE0E-1548-4924-9171-F7F98EF3ECF2}" type="pres">
      <dgm:prSet presAssocID="{BFBCEE2D-C376-4C2F-BC3C-1EE93AF30056}" presName="Accent3" presStyleCnt="0"/>
      <dgm:spPr/>
    </dgm:pt>
    <dgm:pt modelId="{F38E9DD8-64AA-4061-ADF4-5C062189915E}" type="pres">
      <dgm:prSet presAssocID="{BFBCEE2D-C376-4C2F-BC3C-1EE93AF30056}" presName="Accent" presStyleLbl="node1" presStyleIdx="2" presStyleCnt="3"/>
      <dgm:spPr>
        <a:solidFill>
          <a:srgbClr val="0070C0"/>
        </a:solidFill>
      </dgm:spPr>
    </dgm:pt>
    <dgm:pt modelId="{08DE57C4-D7CB-4303-9783-9D49852BED86}" type="pres">
      <dgm:prSet presAssocID="{BFBCEE2D-C376-4C2F-BC3C-1EE93AF3005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5976C3-8656-4C7D-9539-B04798F18DF8}" srcId="{E0103CBE-E1EE-464D-AB85-862B7260ED59}" destId="{CDDD5B42-2AB1-401B-BFEF-EA4F0EB4F6F2}" srcOrd="0" destOrd="0" parTransId="{6D948D6A-7C22-421A-8463-9B3FE89A6805}" sibTransId="{0BE51D5D-FE90-4A24-9A7F-E9F4954FD769}"/>
    <dgm:cxn modelId="{10E6089C-FDA8-4954-8006-5819B0623A69}" srcId="{E0103CBE-E1EE-464D-AB85-862B7260ED59}" destId="{E2C78A2E-A01B-4D53-A244-910CC959FD72}" srcOrd="1" destOrd="0" parTransId="{327E4B98-1AB0-4DBB-ABF1-976A13A6E53D}" sibTransId="{28172429-38A4-4E8E-A06B-B21631F2F084}"/>
    <dgm:cxn modelId="{4E90A6EB-3A30-4A60-B76C-6ECCF64DBAE8}" type="presOf" srcId="{CDDD5B42-2AB1-401B-BFEF-EA4F0EB4F6F2}" destId="{AFA04E7E-7C77-4FBB-908F-A0A49629D066}" srcOrd="0" destOrd="0" presId="urn:microsoft.com/office/officeart/2009/layout/CircleArrowProcess"/>
    <dgm:cxn modelId="{9AF68041-81D2-4FD3-9464-17E5598E3644}" srcId="{E0103CBE-E1EE-464D-AB85-862B7260ED59}" destId="{BFBCEE2D-C376-4C2F-BC3C-1EE93AF30056}" srcOrd="2" destOrd="0" parTransId="{EB941CBC-62F2-4697-8255-6EAB8B996BFA}" sibTransId="{57047BDF-070C-4AA8-B422-B13CAB3C7E04}"/>
    <dgm:cxn modelId="{D6D92233-968F-47EB-AEE1-A3DEF0BF4463}" type="presOf" srcId="{E2C78A2E-A01B-4D53-A244-910CC959FD72}" destId="{C8CC3DD1-2792-4639-AD3B-FB7E4DD18A92}" srcOrd="0" destOrd="0" presId="urn:microsoft.com/office/officeart/2009/layout/CircleArrowProcess"/>
    <dgm:cxn modelId="{98412645-F7E6-4C70-A37D-D9E32099B49D}" type="presOf" srcId="{BFBCEE2D-C376-4C2F-BC3C-1EE93AF30056}" destId="{08DE57C4-D7CB-4303-9783-9D49852BED86}" srcOrd="0" destOrd="0" presId="urn:microsoft.com/office/officeart/2009/layout/CircleArrowProcess"/>
    <dgm:cxn modelId="{DCE9AC3B-B9A3-4FC2-939C-32B84DFE46CD}" type="presOf" srcId="{E0103CBE-E1EE-464D-AB85-862B7260ED59}" destId="{533A2CA7-E3A9-4C17-A001-BCE96BAE8A2D}" srcOrd="0" destOrd="0" presId="urn:microsoft.com/office/officeart/2009/layout/CircleArrowProcess"/>
    <dgm:cxn modelId="{BFEAFCA4-63C4-4D5B-8162-EA2D53127CE5}" type="presParOf" srcId="{533A2CA7-E3A9-4C17-A001-BCE96BAE8A2D}" destId="{647BCE9C-F758-4AD4-B411-CECB366550D7}" srcOrd="0" destOrd="0" presId="urn:microsoft.com/office/officeart/2009/layout/CircleArrowProcess"/>
    <dgm:cxn modelId="{4D6ED878-E925-469F-B35F-C0E16375D439}" type="presParOf" srcId="{647BCE9C-F758-4AD4-B411-CECB366550D7}" destId="{51AE57ED-1618-43CD-9510-4BCA6F637CFF}" srcOrd="0" destOrd="0" presId="urn:microsoft.com/office/officeart/2009/layout/CircleArrowProcess"/>
    <dgm:cxn modelId="{CA3819E4-2624-4DDB-9016-DADE80164000}" type="presParOf" srcId="{533A2CA7-E3A9-4C17-A001-BCE96BAE8A2D}" destId="{AFA04E7E-7C77-4FBB-908F-A0A49629D066}" srcOrd="1" destOrd="0" presId="urn:microsoft.com/office/officeart/2009/layout/CircleArrowProcess"/>
    <dgm:cxn modelId="{F9C22D49-3A1A-41E8-B893-CE36587CEF47}" type="presParOf" srcId="{533A2CA7-E3A9-4C17-A001-BCE96BAE8A2D}" destId="{B9BC405E-C292-4EA5-9703-AA94DD856011}" srcOrd="2" destOrd="0" presId="urn:microsoft.com/office/officeart/2009/layout/CircleArrowProcess"/>
    <dgm:cxn modelId="{95C5D044-EEBA-490C-96E7-1C1BCC16AF3C}" type="presParOf" srcId="{B9BC405E-C292-4EA5-9703-AA94DD856011}" destId="{AFD848C1-9D33-4B12-9EDB-B9287763280A}" srcOrd="0" destOrd="0" presId="urn:microsoft.com/office/officeart/2009/layout/CircleArrowProcess"/>
    <dgm:cxn modelId="{BD3C098E-CFC9-4203-9349-6F90944158A6}" type="presParOf" srcId="{533A2CA7-E3A9-4C17-A001-BCE96BAE8A2D}" destId="{C8CC3DD1-2792-4639-AD3B-FB7E4DD18A92}" srcOrd="3" destOrd="0" presId="urn:microsoft.com/office/officeart/2009/layout/CircleArrowProcess"/>
    <dgm:cxn modelId="{E3D6530D-4C46-4029-AD8C-A5C6B8603C38}" type="presParOf" srcId="{533A2CA7-E3A9-4C17-A001-BCE96BAE8A2D}" destId="{ACBDCE0E-1548-4924-9171-F7F98EF3ECF2}" srcOrd="4" destOrd="0" presId="urn:microsoft.com/office/officeart/2009/layout/CircleArrowProcess"/>
    <dgm:cxn modelId="{E4687A30-4AB6-4B54-ABCE-44C4E00E7A86}" type="presParOf" srcId="{ACBDCE0E-1548-4924-9171-F7F98EF3ECF2}" destId="{F38E9DD8-64AA-4061-ADF4-5C062189915E}" srcOrd="0" destOrd="0" presId="urn:microsoft.com/office/officeart/2009/layout/CircleArrowProcess"/>
    <dgm:cxn modelId="{1F6848A0-5918-4AB0-86AF-B48D212AC913}" type="presParOf" srcId="{533A2CA7-E3A9-4C17-A001-BCE96BAE8A2D}" destId="{08DE57C4-D7CB-4303-9783-9D49852BED8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78FB2A-1197-4833-ADE0-61AD0D0FF63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75555F7-98D5-4220-92F3-40EB1B4993FF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Проведены встречи с молодыми педагогами в 85 субъектах Российской Федерации</a:t>
          </a:r>
          <a:endParaRPr lang="ru-RU" sz="1400" dirty="0"/>
        </a:p>
      </dgm:t>
    </dgm:pt>
    <dgm:pt modelId="{62965D8D-E4B3-49DC-9490-B555F4CF147B}" type="parTrans" cxnId="{C787E7B2-EB03-4001-8054-17B854A251B9}">
      <dgm:prSet/>
      <dgm:spPr/>
      <dgm:t>
        <a:bodyPr/>
        <a:lstStyle/>
        <a:p>
          <a:endParaRPr lang="ru-RU"/>
        </a:p>
      </dgm:t>
    </dgm:pt>
    <dgm:pt modelId="{9F25634D-1195-4AAF-8B31-C6DEDE927E6D}" type="sibTrans" cxnId="{C787E7B2-EB03-4001-8054-17B854A251B9}">
      <dgm:prSet/>
      <dgm:spPr/>
      <dgm:t>
        <a:bodyPr/>
        <a:lstStyle/>
        <a:p>
          <a:endParaRPr lang="ru-RU"/>
        </a:p>
      </dgm:t>
    </dgm:pt>
    <dgm:pt modelId="{885C7A3E-EAA7-4ED3-87C3-B3A57229B58F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В каждом субъекте проведено </a:t>
          </a:r>
          <a:endParaRPr lang="en-US" sz="1400" dirty="0" smtClean="0"/>
        </a:p>
        <a:p>
          <a:r>
            <a:rPr lang="ru-RU" sz="1400" dirty="0" smtClean="0"/>
            <a:t>10 фокус-групп</a:t>
          </a:r>
          <a:endParaRPr lang="ru-RU" sz="1400" dirty="0"/>
        </a:p>
      </dgm:t>
    </dgm:pt>
    <dgm:pt modelId="{39F8B899-7D74-4D14-B0B9-69FD5DFC745B}" type="parTrans" cxnId="{B3607047-DE24-437E-AAA0-015FA469AA4A}">
      <dgm:prSet/>
      <dgm:spPr/>
      <dgm:t>
        <a:bodyPr/>
        <a:lstStyle/>
        <a:p>
          <a:endParaRPr lang="ru-RU"/>
        </a:p>
      </dgm:t>
    </dgm:pt>
    <dgm:pt modelId="{822E2046-B876-4F2D-90AE-A0597F592F0B}" type="sibTrans" cxnId="{B3607047-DE24-437E-AAA0-015FA469AA4A}">
      <dgm:prSet/>
      <dgm:spPr/>
      <dgm:t>
        <a:bodyPr/>
        <a:lstStyle/>
        <a:p>
          <a:endParaRPr lang="ru-RU"/>
        </a:p>
      </dgm:t>
    </dgm:pt>
    <dgm:pt modelId="{B282C642-71C0-48B8-9C17-2A2D66F91E8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Общее количество молодых педагогов, опрошенных с применением метода фокус-групп:  8 500 человек</a:t>
          </a:r>
          <a:endParaRPr lang="ru-RU" sz="1400" dirty="0"/>
        </a:p>
      </dgm:t>
    </dgm:pt>
    <dgm:pt modelId="{950B1842-ADDC-4BBF-AF05-298464847EA3}" type="parTrans" cxnId="{FD158938-4052-478E-B724-532A77C756E7}">
      <dgm:prSet/>
      <dgm:spPr/>
      <dgm:t>
        <a:bodyPr/>
        <a:lstStyle/>
        <a:p>
          <a:endParaRPr lang="ru-RU"/>
        </a:p>
      </dgm:t>
    </dgm:pt>
    <dgm:pt modelId="{8E73AE68-0B7E-487A-A082-B2FB9A7B7885}" type="sibTrans" cxnId="{FD158938-4052-478E-B724-532A77C756E7}">
      <dgm:prSet/>
      <dgm:spPr/>
      <dgm:t>
        <a:bodyPr/>
        <a:lstStyle/>
        <a:p>
          <a:endParaRPr lang="ru-RU"/>
        </a:p>
      </dgm:t>
    </dgm:pt>
    <dgm:pt modelId="{02E72719-64CD-4D7F-A567-DB761C714357}" type="pres">
      <dgm:prSet presAssocID="{4478FB2A-1197-4833-ADE0-61AD0D0FF632}" presName="linearFlow" presStyleCnt="0">
        <dgm:presLayoutVars>
          <dgm:resizeHandles val="exact"/>
        </dgm:presLayoutVars>
      </dgm:prSet>
      <dgm:spPr/>
    </dgm:pt>
    <dgm:pt modelId="{11B011DA-1C87-41FC-AC9D-1FC4BE0A53CC}" type="pres">
      <dgm:prSet presAssocID="{575555F7-98D5-4220-92F3-40EB1B4993FF}" presName="node" presStyleLbl="node1" presStyleIdx="0" presStyleCnt="3" custScaleX="123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441D5-6A08-44C3-A273-550787C5F4C6}" type="pres">
      <dgm:prSet presAssocID="{9F25634D-1195-4AAF-8B31-C6DEDE927E6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592C10E-5007-498F-87C8-46CA109869C3}" type="pres">
      <dgm:prSet presAssocID="{9F25634D-1195-4AAF-8B31-C6DEDE927E6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3D6BE8C-E42C-4B36-9703-08BAEE1916D7}" type="pres">
      <dgm:prSet presAssocID="{885C7A3E-EAA7-4ED3-87C3-B3A57229B58F}" presName="node" presStyleLbl="node1" presStyleIdx="1" presStyleCnt="3" custScaleX="123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C9777-4B9D-4C4D-8ABB-33FD2A04DDDD}" type="pres">
      <dgm:prSet presAssocID="{822E2046-B876-4F2D-90AE-A0597F592F0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8223833-32BE-4A8B-9D53-7326A858436B}" type="pres">
      <dgm:prSet presAssocID="{822E2046-B876-4F2D-90AE-A0597F592F0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ADF7205-B05B-4455-BF27-DA42365C8244}" type="pres">
      <dgm:prSet presAssocID="{B282C642-71C0-48B8-9C17-2A2D66F91E82}" presName="node" presStyleLbl="node1" presStyleIdx="2" presStyleCnt="3" custScaleX="123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8DA4A9-427E-4542-9115-FED36B4D936C}" type="presOf" srcId="{B282C642-71C0-48B8-9C17-2A2D66F91E82}" destId="{0ADF7205-B05B-4455-BF27-DA42365C8244}" srcOrd="0" destOrd="0" presId="urn:microsoft.com/office/officeart/2005/8/layout/process2"/>
    <dgm:cxn modelId="{3B9BD611-DF0B-43BC-8C1F-2A73C16FECCB}" type="presOf" srcId="{4478FB2A-1197-4833-ADE0-61AD0D0FF632}" destId="{02E72719-64CD-4D7F-A567-DB761C714357}" srcOrd="0" destOrd="0" presId="urn:microsoft.com/office/officeart/2005/8/layout/process2"/>
    <dgm:cxn modelId="{EF67E22E-4CCF-4206-883D-F104E7FF619F}" type="presOf" srcId="{885C7A3E-EAA7-4ED3-87C3-B3A57229B58F}" destId="{93D6BE8C-E42C-4B36-9703-08BAEE1916D7}" srcOrd="0" destOrd="0" presId="urn:microsoft.com/office/officeart/2005/8/layout/process2"/>
    <dgm:cxn modelId="{827CA10D-DE5B-46CA-8C3B-39FFD9A159F1}" type="presOf" srcId="{9F25634D-1195-4AAF-8B31-C6DEDE927E6D}" destId="{8ED441D5-6A08-44C3-A273-550787C5F4C6}" srcOrd="0" destOrd="0" presId="urn:microsoft.com/office/officeart/2005/8/layout/process2"/>
    <dgm:cxn modelId="{B3607047-DE24-437E-AAA0-015FA469AA4A}" srcId="{4478FB2A-1197-4833-ADE0-61AD0D0FF632}" destId="{885C7A3E-EAA7-4ED3-87C3-B3A57229B58F}" srcOrd="1" destOrd="0" parTransId="{39F8B899-7D74-4D14-B0B9-69FD5DFC745B}" sibTransId="{822E2046-B876-4F2D-90AE-A0597F592F0B}"/>
    <dgm:cxn modelId="{13917733-02B8-4C76-A02D-FA29165C6F0C}" type="presOf" srcId="{822E2046-B876-4F2D-90AE-A0597F592F0B}" destId="{C8223833-32BE-4A8B-9D53-7326A858436B}" srcOrd="1" destOrd="0" presId="urn:microsoft.com/office/officeart/2005/8/layout/process2"/>
    <dgm:cxn modelId="{19041FD5-A304-4C68-8A44-80C580F2E755}" type="presOf" srcId="{9F25634D-1195-4AAF-8B31-C6DEDE927E6D}" destId="{E592C10E-5007-498F-87C8-46CA109869C3}" srcOrd="1" destOrd="0" presId="urn:microsoft.com/office/officeart/2005/8/layout/process2"/>
    <dgm:cxn modelId="{F6D398F2-BCEA-413E-95F3-6A3A29E07C15}" type="presOf" srcId="{822E2046-B876-4F2D-90AE-A0597F592F0B}" destId="{637C9777-4B9D-4C4D-8ABB-33FD2A04DDDD}" srcOrd="0" destOrd="0" presId="urn:microsoft.com/office/officeart/2005/8/layout/process2"/>
    <dgm:cxn modelId="{536300B4-27DF-4C3B-BEE2-0609AD43D2BE}" type="presOf" srcId="{575555F7-98D5-4220-92F3-40EB1B4993FF}" destId="{11B011DA-1C87-41FC-AC9D-1FC4BE0A53CC}" srcOrd="0" destOrd="0" presId="urn:microsoft.com/office/officeart/2005/8/layout/process2"/>
    <dgm:cxn modelId="{FD158938-4052-478E-B724-532A77C756E7}" srcId="{4478FB2A-1197-4833-ADE0-61AD0D0FF632}" destId="{B282C642-71C0-48B8-9C17-2A2D66F91E82}" srcOrd="2" destOrd="0" parTransId="{950B1842-ADDC-4BBF-AF05-298464847EA3}" sibTransId="{8E73AE68-0B7E-487A-A082-B2FB9A7B7885}"/>
    <dgm:cxn modelId="{C787E7B2-EB03-4001-8054-17B854A251B9}" srcId="{4478FB2A-1197-4833-ADE0-61AD0D0FF632}" destId="{575555F7-98D5-4220-92F3-40EB1B4993FF}" srcOrd="0" destOrd="0" parTransId="{62965D8D-E4B3-49DC-9490-B555F4CF147B}" sibTransId="{9F25634D-1195-4AAF-8B31-C6DEDE927E6D}"/>
    <dgm:cxn modelId="{8EAA95D4-CC41-484B-87AA-EADC69943C2A}" type="presParOf" srcId="{02E72719-64CD-4D7F-A567-DB761C714357}" destId="{11B011DA-1C87-41FC-AC9D-1FC4BE0A53CC}" srcOrd="0" destOrd="0" presId="urn:microsoft.com/office/officeart/2005/8/layout/process2"/>
    <dgm:cxn modelId="{1A376296-951C-40E2-B577-917781858DD7}" type="presParOf" srcId="{02E72719-64CD-4D7F-A567-DB761C714357}" destId="{8ED441D5-6A08-44C3-A273-550787C5F4C6}" srcOrd="1" destOrd="0" presId="urn:microsoft.com/office/officeart/2005/8/layout/process2"/>
    <dgm:cxn modelId="{1CEF33D4-F40D-4549-91C9-5A089E481722}" type="presParOf" srcId="{8ED441D5-6A08-44C3-A273-550787C5F4C6}" destId="{E592C10E-5007-498F-87C8-46CA109869C3}" srcOrd="0" destOrd="0" presId="urn:microsoft.com/office/officeart/2005/8/layout/process2"/>
    <dgm:cxn modelId="{AA4477CF-8E73-4720-8BC4-5E5D2A1E303C}" type="presParOf" srcId="{02E72719-64CD-4D7F-A567-DB761C714357}" destId="{93D6BE8C-E42C-4B36-9703-08BAEE1916D7}" srcOrd="2" destOrd="0" presId="urn:microsoft.com/office/officeart/2005/8/layout/process2"/>
    <dgm:cxn modelId="{3902028C-A1F1-451F-8424-BAE9C9DB4FE3}" type="presParOf" srcId="{02E72719-64CD-4D7F-A567-DB761C714357}" destId="{637C9777-4B9D-4C4D-8ABB-33FD2A04DDDD}" srcOrd="3" destOrd="0" presId="urn:microsoft.com/office/officeart/2005/8/layout/process2"/>
    <dgm:cxn modelId="{FA8AA753-6D44-40D4-9409-BF9F7108F92D}" type="presParOf" srcId="{637C9777-4B9D-4C4D-8ABB-33FD2A04DDDD}" destId="{C8223833-32BE-4A8B-9D53-7326A858436B}" srcOrd="0" destOrd="0" presId="urn:microsoft.com/office/officeart/2005/8/layout/process2"/>
    <dgm:cxn modelId="{BF7A2A35-1A9B-4F18-9BD2-EFA1F6E3CC11}" type="presParOf" srcId="{02E72719-64CD-4D7F-A567-DB761C714357}" destId="{0ADF7205-B05B-4455-BF27-DA42365C824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D70991-ED0D-4A97-8AC9-CBED4414BB9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9714B9-8B13-4168-A723-EAA68CA4CA2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Государственному автономному образовательному учреждению дополнительного  профессионального образования Свердловской области «Институт развития образования»</a:t>
          </a:r>
        </a:p>
      </dgm:t>
    </dgm:pt>
    <dgm:pt modelId="{2084E6FF-736F-45E5-BBF7-5507D6A37835}" type="parTrans" cxnId="{47DE6ED5-E1C2-4107-B1F6-AC9F05C5E7E1}">
      <dgm:prSet/>
      <dgm:spPr/>
      <dgm:t>
        <a:bodyPr/>
        <a:lstStyle/>
        <a:p>
          <a:endParaRPr lang="ru-RU"/>
        </a:p>
      </dgm:t>
    </dgm:pt>
    <dgm:pt modelId="{E4556A86-5DE8-4CBB-943B-458EE0818C7A}" type="sibTrans" cxnId="{47DE6ED5-E1C2-4107-B1F6-AC9F05C5E7E1}">
      <dgm:prSet/>
      <dgm:spPr/>
      <dgm:t>
        <a:bodyPr/>
        <a:lstStyle/>
        <a:p>
          <a:endParaRPr lang="ru-RU"/>
        </a:p>
      </dgm:t>
    </dgm:pt>
    <dgm:pt modelId="{FD410362-6A0C-43B1-BB27-E22A0D76614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Краевому Государственному бюджетному образовательному учреждению дополнительного образования (повышения квалификации) «Хабаровский краевой институт развития образования»</a:t>
          </a:r>
          <a:endParaRPr lang="ru-RU" sz="1400" dirty="0"/>
        </a:p>
      </dgm:t>
    </dgm:pt>
    <dgm:pt modelId="{F70E8DE7-A0B6-4C83-8F62-E06F292DA2D5}" type="parTrans" cxnId="{F7DCA3C3-51C5-4ED7-A6D9-F0D3A3C66F42}">
      <dgm:prSet/>
      <dgm:spPr/>
      <dgm:t>
        <a:bodyPr/>
        <a:lstStyle/>
        <a:p>
          <a:endParaRPr lang="ru-RU"/>
        </a:p>
      </dgm:t>
    </dgm:pt>
    <dgm:pt modelId="{ADFD5A2C-DB4C-4B9D-A5B1-5A8F4BD38573}" type="sibTrans" cxnId="{F7DCA3C3-51C5-4ED7-A6D9-F0D3A3C66F42}">
      <dgm:prSet/>
      <dgm:spPr/>
      <dgm:t>
        <a:bodyPr/>
        <a:lstStyle/>
        <a:p>
          <a:endParaRPr lang="ru-RU"/>
        </a:p>
      </dgm:t>
    </dgm:pt>
    <dgm:pt modelId="{BD3A542C-E37C-411F-BBCF-F03C0E036C6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Государственному автономному учреждению Калининградской области дополнительного профессионального образования «Институт развития образования»</a:t>
          </a:r>
          <a:endParaRPr lang="ru-RU" sz="1400" dirty="0"/>
        </a:p>
      </dgm:t>
    </dgm:pt>
    <dgm:pt modelId="{AD0434A0-288F-4D02-90D8-170ED9D10A96}" type="parTrans" cxnId="{B95D1D33-B14D-462C-A9FF-1537F25AFFA0}">
      <dgm:prSet/>
      <dgm:spPr/>
      <dgm:t>
        <a:bodyPr/>
        <a:lstStyle/>
        <a:p>
          <a:endParaRPr lang="ru-RU"/>
        </a:p>
      </dgm:t>
    </dgm:pt>
    <dgm:pt modelId="{42619769-E7FE-4E68-9E4C-A7108DF69B1D}" type="sibTrans" cxnId="{B95D1D33-B14D-462C-A9FF-1537F25AFFA0}">
      <dgm:prSet/>
      <dgm:spPr/>
      <dgm:t>
        <a:bodyPr/>
        <a:lstStyle/>
        <a:p>
          <a:endParaRPr lang="ru-RU"/>
        </a:p>
      </dgm:t>
    </dgm:pt>
    <dgm:pt modelId="{56970FFB-EFD6-4842-9745-AC4AD61E52D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smtClean="0"/>
            <a:t>Государственному бюджетному учреждению Ненецкого автономного округа «Ненецкий региональный центр развития образования»</a:t>
          </a:r>
          <a:endParaRPr lang="ru-RU" sz="1400" dirty="0"/>
        </a:p>
      </dgm:t>
    </dgm:pt>
    <dgm:pt modelId="{9B8222F5-DABB-4E99-96B7-DE4BBE6AF11D}" type="parTrans" cxnId="{02CF7933-41E6-4393-A8D5-CCF9FDF1B2CC}">
      <dgm:prSet/>
      <dgm:spPr/>
      <dgm:t>
        <a:bodyPr/>
        <a:lstStyle/>
        <a:p>
          <a:endParaRPr lang="ru-RU"/>
        </a:p>
      </dgm:t>
    </dgm:pt>
    <dgm:pt modelId="{EB655834-38D1-4831-8F18-779AE240DFBD}" type="sibTrans" cxnId="{02CF7933-41E6-4393-A8D5-CCF9FDF1B2CC}">
      <dgm:prSet/>
      <dgm:spPr/>
      <dgm:t>
        <a:bodyPr/>
        <a:lstStyle/>
        <a:p>
          <a:endParaRPr lang="ru-RU"/>
        </a:p>
      </dgm:t>
    </dgm:pt>
    <dgm:pt modelId="{2C05733A-9E26-40B1-9BE1-A3E90E7AFE59}" type="pres">
      <dgm:prSet presAssocID="{28D70991-ED0D-4A97-8AC9-CBED4414BB9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323278-4ACC-4634-A83A-A228A12F87AF}" type="pres">
      <dgm:prSet presAssocID="{8F9714B9-8B13-4168-A723-EAA68CA4CA27}" presName="composite" presStyleCnt="0"/>
      <dgm:spPr/>
    </dgm:pt>
    <dgm:pt modelId="{E8CD790A-FA45-4BB7-883C-65B558CB5153}" type="pres">
      <dgm:prSet presAssocID="{8F9714B9-8B13-4168-A723-EAA68CA4CA27}" presName="imgShp" presStyleLbl="fgImgPlace1" presStyleIdx="0" presStyleCnt="4" custScaleX="113363" custScaleY="10909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3D1E169F-8E74-4020-B4AB-5E73B9330849}" type="pres">
      <dgm:prSet presAssocID="{8F9714B9-8B13-4168-A723-EAA68CA4CA2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88283-946A-4D58-95C2-71E81C1597E6}" type="pres">
      <dgm:prSet presAssocID="{E4556A86-5DE8-4CBB-943B-458EE0818C7A}" presName="spacing" presStyleCnt="0"/>
      <dgm:spPr/>
    </dgm:pt>
    <dgm:pt modelId="{B2969BE3-FD9C-4205-B9DF-021A90FB1B49}" type="pres">
      <dgm:prSet presAssocID="{FD410362-6A0C-43B1-BB27-E22A0D766140}" presName="composite" presStyleCnt="0"/>
      <dgm:spPr/>
    </dgm:pt>
    <dgm:pt modelId="{859B05CA-B10E-4F44-A090-262D6813E423}" type="pres">
      <dgm:prSet presAssocID="{FD410362-6A0C-43B1-BB27-E22A0D766140}" presName="imgShp" presStyleLbl="fgImgPlace1" presStyleIdx="1" presStyleCnt="4" custScaleX="119737" custScaleY="11557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901D517-476A-47FD-97B3-C8C994012FCD}" type="pres">
      <dgm:prSet presAssocID="{FD410362-6A0C-43B1-BB27-E22A0D76614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F4A40-CD61-4D08-84A1-8A145762DCC6}" type="pres">
      <dgm:prSet presAssocID="{ADFD5A2C-DB4C-4B9D-A5B1-5A8F4BD38573}" presName="spacing" presStyleCnt="0"/>
      <dgm:spPr/>
    </dgm:pt>
    <dgm:pt modelId="{1D960315-6E77-418F-A9A9-E6BC6950D100}" type="pres">
      <dgm:prSet presAssocID="{BD3A542C-E37C-411F-BBCF-F03C0E036C6C}" presName="composite" presStyleCnt="0"/>
      <dgm:spPr/>
    </dgm:pt>
    <dgm:pt modelId="{D5E3A086-6755-4257-AB3C-13BC223C059C}" type="pres">
      <dgm:prSet presAssocID="{BD3A542C-E37C-411F-BBCF-F03C0E036C6C}" presName="imgShp" presStyleLbl="fgImgPlace1" presStyleIdx="2" presStyleCnt="4" custScaleX="119737" custScaleY="11557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86E90228-13F5-4734-8569-2902FDE3F322}" type="pres">
      <dgm:prSet presAssocID="{BD3A542C-E37C-411F-BBCF-F03C0E036C6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E8503-5809-48BF-982C-D0092A3DAB11}" type="pres">
      <dgm:prSet presAssocID="{42619769-E7FE-4E68-9E4C-A7108DF69B1D}" presName="spacing" presStyleCnt="0"/>
      <dgm:spPr/>
    </dgm:pt>
    <dgm:pt modelId="{401B0A2C-0985-4DE2-859D-9AD208B5308A}" type="pres">
      <dgm:prSet presAssocID="{56970FFB-EFD6-4842-9745-AC4AD61E52D2}" presName="composite" presStyleCnt="0"/>
      <dgm:spPr/>
    </dgm:pt>
    <dgm:pt modelId="{7D19B7CE-5781-49F5-A449-CCC99CA85789}" type="pres">
      <dgm:prSet presAssocID="{56970FFB-EFD6-4842-9745-AC4AD61E52D2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4351BA7E-C62A-48AB-8822-B07C96516FDC}" type="pres">
      <dgm:prSet presAssocID="{56970FFB-EFD6-4842-9745-AC4AD61E52D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2C72DE-6CF4-482F-8394-8CF657C3A664}" type="presOf" srcId="{BD3A542C-E37C-411F-BBCF-F03C0E036C6C}" destId="{86E90228-13F5-4734-8569-2902FDE3F322}" srcOrd="0" destOrd="0" presId="urn:microsoft.com/office/officeart/2005/8/layout/vList3"/>
    <dgm:cxn modelId="{A8AB7DDF-03EC-461A-B1DB-75388B16EB67}" type="presOf" srcId="{56970FFB-EFD6-4842-9745-AC4AD61E52D2}" destId="{4351BA7E-C62A-48AB-8822-B07C96516FDC}" srcOrd="0" destOrd="0" presId="urn:microsoft.com/office/officeart/2005/8/layout/vList3"/>
    <dgm:cxn modelId="{B95D1D33-B14D-462C-A9FF-1537F25AFFA0}" srcId="{28D70991-ED0D-4A97-8AC9-CBED4414BB9B}" destId="{BD3A542C-E37C-411F-BBCF-F03C0E036C6C}" srcOrd="2" destOrd="0" parTransId="{AD0434A0-288F-4D02-90D8-170ED9D10A96}" sibTransId="{42619769-E7FE-4E68-9E4C-A7108DF69B1D}"/>
    <dgm:cxn modelId="{47DE6ED5-E1C2-4107-B1F6-AC9F05C5E7E1}" srcId="{28D70991-ED0D-4A97-8AC9-CBED4414BB9B}" destId="{8F9714B9-8B13-4168-A723-EAA68CA4CA27}" srcOrd="0" destOrd="0" parTransId="{2084E6FF-736F-45E5-BBF7-5507D6A37835}" sibTransId="{E4556A86-5DE8-4CBB-943B-458EE0818C7A}"/>
    <dgm:cxn modelId="{EAB2B6FA-BC75-434C-8D46-C5A3C23627A5}" type="presOf" srcId="{8F9714B9-8B13-4168-A723-EAA68CA4CA27}" destId="{3D1E169F-8E74-4020-B4AB-5E73B9330849}" srcOrd="0" destOrd="0" presId="urn:microsoft.com/office/officeart/2005/8/layout/vList3"/>
    <dgm:cxn modelId="{02CF7933-41E6-4393-A8D5-CCF9FDF1B2CC}" srcId="{28D70991-ED0D-4A97-8AC9-CBED4414BB9B}" destId="{56970FFB-EFD6-4842-9745-AC4AD61E52D2}" srcOrd="3" destOrd="0" parTransId="{9B8222F5-DABB-4E99-96B7-DE4BBE6AF11D}" sibTransId="{EB655834-38D1-4831-8F18-779AE240DFBD}"/>
    <dgm:cxn modelId="{F7DCA3C3-51C5-4ED7-A6D9-F0D3A3C66F42}" srcId="{28D70991-ED0D-4A97-8AC9-CBED4414BB9B}" destId="{FD410362-6A0C-43B1-BB27-E22A0D766140}" srcOrd="1" destOrd="0" parTransId="{F70E8DE7-A0B6-4C83-8F62-E06F292DA2D5}" sibTransId="{ADFD5A2C-DB4C-4B9D-A5B1-5A8F4BD38573}"/>
    <dgm:cxn modelId="{3F95B4D7-79F1-438E-B04B-9F4088FCDE23}" type="presOf" srcId="{FD410362-6A0C-43B1-BB27-E22A0D766140}" destId="{3901D517-476A-47FD-97B3-C8C994012FCD}" srcOrd="0" destOrd="0" presId="urn:microsoft.com/office/officeart/2005/8/layout/vList3"/>
    <dgm:cxn modelId="{BC96E9F7-FFE3-49A2-AFED-6305DA54F344}" type="presOf" srcId="{28D70991-ED0D-4A97-8AC9-CBED4414BB9B}" destId="{2C05733A-9E26-40B1-9BE1-A3E90E7AFE59}" srcOrd="0" destOrd="0" presId="urn:microsoft.com/office/officeart/2005/8/layout/vList3"/>
    <dgm:cxn modelId="{3A3F843F-1379-4325-BCDC-AA4C5FA19537}" type="presParOf" srcId="{2C05733A-9E26-40B1-9BE1-A3E90E7AFE59}" destId="{E0323278-4ACC-4634-A83A-A228A12F87AF}" srcOrd="0" destOrd="0" presId="urn:microsoft.com/office/officeart/2005/8/layout/vList3"/>
    <dgm:cxn modelId="{14D909D1-A726-46B3-9B5B-0655D101D758}" type="presParOf" srcId="{E0323278-4ACC-4634-A83A-A228A12F87AF}" destId="{E8CD790A-FA45-4BB7-883C-65B558CB5153}" srcOrd="0" destOrd="0" presId="urn:microsoft.com/office/officeart/2005/8/layout/vList3"/>
    <dgm:cxn modelId="{F0BB4EF0-C356-411E-BA65-DF07467B4212}" type="presParOf" srcId="{E0323278-4ACC-4634-A83A-A228A12F87AF}" destId="{3D1E169F-8E74-4020-B4AB-5E73B9330849}" srcOrd="1" destOrd="0" presId="urn:microsoft.com/office/officeart/2005/8/layout/vList3"/>
    <dgm:cxn modelId="{14EBFBB8-E87E-4411-A3B9-70E9BD0F7933}" type="presParOf" srcId="{2C05733A-9E26-40B1-9BE1-A3E90E7AFE59}" destId="{27D88283-946A-4D58-95C2-71E81C1597E6}" srcOrd="1" destOrd="0" presId="urn:microsoft.com/office/officeart/2005/8/layout/vList3"/>
    <dgm:cxn modelId="{364BD9DD-8337-49EE-AE7B-76EB58D6AC9B}" type="presParOf" srcId="{2C05733A-9E26-40B1-9BE1-A3E90E7AFE59}" destId="{B2969BE3-FD9C-4205-B9DF-021A90FB1B49}" srcOrd="2" destOrd="0" presId="urn:microsoft.com/office/officeart/2005/8/layout/vList3"/>
    <dgm:cxn modelId="{20448CA0-72DE-42F2-85C3-657C9723B2DB}" type="presParOf" srcId="{B2969BE3-FD9C-4205-B9DF-021A90FB1B49}" destId="{859B05CA-B10E-4F44-A090-262D6813E423}" srcOrd="0" destOrd="0" presId="urn:microsoft.com/office/officeart/2005/8/layout/vList3"/>
    <dgm:cxn modelId="{E8F36DE4-2ECD-4013-99F0-3E44E05C515C}" type="presParOf" srcId="{B2969BE3-FD9C-4205-B9DF-021A90FB1B49}" destId="{3901D517-476A-47FD-97B3-C8C994012FCD}" srcOrd="1" destOrd="0" presId="urn:microsoft.com/office/officeart/2005/8/layout/vList3"/>
    <dgm:cxn modelId="{83E7C775-1F2F-4FB8-B1EF-962C0CD34D03}" type="presParOf" srcId="{2C05733A-9E26-40B1-9BE1-A3E90E7AFE59}" destId="{6E4F4A40-CD61-4D08-84A1-8A145762DCC6}" srcOrd="3" destOrd="0" presId="urn:microsoft.com/office/officeart/2005/8/layout/vList3"/>
    <dgm:cxn modelId="{F91A5EAA-5100-45C0-810F-1EA0D48D4C66}" type="presParOf" srcId="{2C05733A-9E26-40B1-9BE1-A3E90E7AFE59}" destId="{1D960315-6E77-418F-A9A9-E6BC6950D100}" srcOrd="4" destOrd="0" presId="urn:microsoft.com/office/officeart/2005/8/layout/vList3"/>
    <dgm:cxn modelId="{B77BA039-302F-405B-9EA3-F00C8F427BC8}" type="presParOf" srcId="{1D960315-6E77-418F-A9A9-E6BC6950D100}" destId="{D5E3A086-6755-4257-AB3C-13BC223C059C}" srcOrd="0" destOrd="0" presId="urn:microsoft.com/office/officeart/2005/8/layout/vList3"/>
    <dgm:cxn modelId="{3B93EC45-D9AA-49CE-9BDF-23C74D335027}" type="presParOf" srcId="{1D960315-6E77-418F-A9A9-E6BC6950D100}" destId="{86E90228-13F5-4734-8569-2902FDE3F322}" srcOrd="1" destOrd="0" presId="urn:microsoft.com/office/officeart/2005/8/layout/vList3"/>
    <dgm:cxn modelId="{099466F0-FFA9-498C-8EEF-37C2F066F36B}" type="presParOf" srcId="{2C05733A-9E26-40B1-9BE1-A3E90E7AFE59}" destId="{72FE8503-5809-48BF-982C-D0092A3DAB11}" srcOrd="5" destOrd="0" presId="urn:microsoft.com/office/officeart/2005/8/layout/vList3"/>
    <dgm:cxn modelId="{0A3F1209-5BB7-4D7B-A6F5-D49503B917FC}" type="presParOf" srcId="{2C05733A-9E26-40B1-9BE1-A3E90E7AFE59}" destId="{401B0A2C-0985-4DE2-859D-9AD208B5308A}" srcOrd="6" destOrd="0" presId="urn:microsoft.com/office/officeart/2005/8/layout/vList3"/>
    <dgm:cxn modelId="{49045A63-9B9F-433D-9B1C-EA2417645E8E}" type="presParOf" srcId="{401B0A2C-0985-4DE2-859D-9AD208B5308A}" destId="{7D19B7CE-5781-49F5-A449-CCC99CA85789}" srcOrd="0" destOrd="0" presId="urn:microsoft.com/office/officeart/2005/8/layout/vList3"/>
    <dgm:cxn modelId="{BFF2B2A5-63A9-4AC3-99DE-7834BAE92C3D}" type="presParOf" srcId="{401B0A2C-0985-4DE2-859D-9AD208B5308A}" destId="{4351BA7E-C62A-48AB-8822-B07C96516F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D70991-ED0D-4A97-8AC9-CBED4414BB9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9714B9-8B13-4168-A723-EAA68CA4CA2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Автономному образовательному учреждению дополнительного профессионального образования «Вологодский институт развития образования»</a:t>
          </a:r>
        </a:p>
      </dgm:t>
    </dgm:pt>
    <dgm:pt modelId="{2084E6FF-736F-45E5-BBF7-5507D6A37835}" type="parTrans" cxnId="{47DE6ED5-E1C2-4107-B1F6-AC9F05C5E7E1}">
      <dgm:prSet/>
      <dgm:spPr/>
      <dgm:t>
        <a:bodyPr/>
        <a:lstStyle/>
        <a:p>
          <a:endParaRPr lang="ru-RU"/>
        </a:p>
      </dgm:t>
    </dgm:pt>
    <dgm:pt modelId="{E4556A86-5DE8-4CBB-943B-458EE0818C7A}" type="sibTrans" cxnId="{47DE6ED5-E1C2-4107-B1F6-AC9F05C5E7E1}">
      <dgm:prSet/>
      <dgm:spPr/>
      <dgm:t>
        <a:bodyPr/>
        <a:lstStyle/>
        <a:p>
          <a:endParaRPr lang="ru-RU"/>
        </a:p>
      </dgm:t>
    </dgm:pt>
    <dgm:pt modelId="{FD410362-6A0C-43B1-BB27-E22A0D76614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Научно-методическому информационному центру </a:t>
          </a:r>
          <a:endParaRPr lang="en-US" sz="1400" dirty="0" smtClean="0"/>
        </a:p>
        <a:p>
          <a:r>
            <a:rPr lang="ru-RU" sz="1400" dirty="0" smtClean="0"/>
            <a:t>г. Белгорода</a:t>
          </a:r>
          <a:endParaRPr lang="ru-RU" sz="1400" dirty="0"/>
        </a:p>
      </dgm:t>
    </dgm:pt>
    <dgm:pt modelId="{F70E8DE7-A0B6-4C83-8F62-E06F292DA2D5}" type="parTrans" cxnId="{F7DCA3C3-51C5-4ED7-A6D9-F0D3A3C66F42}">
      <dgm:prSet/>
      <dgm:spPr/>
      <dgm:t>
        <a:bodyPr/>
        <a:lstStyle/>
        <a:p>
          <a:endParaRPr lang="ru-RU"/>
        </a:p>
      </dgm:t>
    </dgm:pt>
    <dgm:pt modelId="{ADFD5A2C-DB4C-4B9D-A5B1-5A8F4BD38573}" type="sibTrans" cxnId="{F7DCA3C3-51C5-4ED7-A6D9-F0D3A3C66F42}">
      <dgm:prSet/>
      <dgm:spPr/>
      <dgm:t>
        <a:bodyPr/>
        <a:lstStyle/>
        <a:p>
          <a:endParaRPr lang="ru-RU"/>
        </a:p>
      </dgm:t>
    </dgm:pt>
    <dgm:pt modelId="{BD3A542C-E37C-411F-BBCF-F03C0E036C6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Департаменту образования и науки и ряду образовательных учреждений Костромской области</a:t>
          </a:r>
          <a:endParaRPr lang="ru-RU" sz="1400" dirty="0"/>
        </a:p>
      </dgm:t>
    </dgm:pt>
    <dgm:pt modelId="{42619769-E7FE-4E68-9E4C-A7108DF69B1D}" type="sibTrans" cxnId="{B95D1D33-B14D-462C-A9FF-1537F25AFFA0}">
      <dgm:prSet/>
      <dgm:spPr/>
      <dgm:t>
        <a:bodyPr/>
        <a:lstStyle/>
        <a:p>
          <a:endParaRPr lang="ru-RU"/>
        </a:p>
      </dgm:t>
    </dgm:pt>
    <dgm:pt modelId="{AD0434A0-288F-4D02-90D8-170ED9D10A96}" type="parTrans" cxnId="{B95D1D33-B14D-462C-A9FF-1537F25AFFA0}">
      <dgm:prSet/>
      <dgm:spPr/>
      <dgm:t>
        <a:bodyPr/>
        <a:lstStyle/>
        <a:p>
          <a:endParaRPr lang="ru-RU"/>
        </a:p>
      </dgm:t>
    </dgm:pt>
    <dgm:pt modelId="{9D3A3EF8-8898-477D-82DC-203B105453C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Автономной некоммерческой образовательной организации «Институт психологии практик развития»</a:t>
          </a:r>
          <a:r>
            <a:rPr lang="ru-RU" sz="1400" i="1" dirty="0" smtClean="0"/>
            <a:t> </a:t>
          </a:r>
          <a:r>
            <a:rPr lang="ru-RU" sz="1400" dirty="0" smtClean="0"/>
            <a:t>г. Красноярск</a:t>
          </a:r>
          <a:endParaRPr lang="ru-RU" sz="1400" dirty="0"/>
        </a:p>
      </dgm:t>
    </dgm:pt>
    <dgm:pt modelId="{09E3CB14-1FC9-4E29-901A-F0F03AD1D087}" type="parTrans" cxnId="{CAECBF96-6357-44F0-9A72-7C863D2A25B5}">
      <dgm:prSet/>
      <dgm:spPr/>
      <dgm:t>
        <a:bodyPr/>
        <a:lstStyle/>
        <a:p>
          <a:endParaRPr lang="ru-RU"/>
        </a:p>
      </dgm:t>
    </dgm:pt>
    <dgm:pt modelId="{558D003C-B1F2-4BF8-9EFB-4978A98A602F}" type="sibTrans" cxnId="{CAECBF96-6357-44F0-9A72-7C863D2A25B5}">
      <dgm:prSet/>
      <dgm:spPr/>
      <dgm:t>
        <a:bodyPr/>
        <a:lstStyle/>
        <a:p>
          <a:endParaRPr lang="ru-RU"/>
        </a:p>
      </dgm:t>
    </dgm:pt>
    <dgm:pt modelId="{2C05733A-9E26-40B1-9BE1-A3E90E7AFE59}" type="pres">
      <dgm:prSet presAssocID="{28D70991-ED0D-4A97-8AC9-CBED4414BB9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323278-4ACC-4634-A83A-A228A12F87AF}" type="pres">
      <dgm:prSet presAssocID="{8F9714B9-8B13-4168-A723-EAA68CA4CA27}" presName="composite" presStyleCnt="0"/>
      <dgm:spPr/>
    </dgm:pt>
    <dgm:pt modelId="{E8CD790A-FA45-4BB7-883C-65B558CB5153}" type="pres">
      <dgm:prSet presAssocID="{8F9714B9-8B13-4168-A723-EAA68CA4CA27}" presName="imgShp" presStyleLbl="fgImgPlace1" presStyleIdx="0" presStyleCnt="4" custScaleX="113363" custScaleY="1090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D1E169F-8E74-4020-B4AB-5E73B9330849}" type="pres">
      <dgm:prSet presAssocID="{8F9714B9-8B13-4168-A723-EAA68CA4CA2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88283-946A-4D58-95C2-71E81C1597E6}" type="pres">
      <dgm:prSet presAssocID="{E4556A86-5DE8-4CBB-943B-458EE0818C7A}" presName="spacing" presStyleCnt="0"/>
      <dgm:spPr/>
    </dgm:pt>
    <dgm:pt modelId="{B2969BE3-FD9C-4205-B9DF-021A90FB1B49}" type="pres">
      <dgm:prSet presAssocID="{FD410362-6A0C-43B1-BB27-E22A0D766140}" presName="composite" presStyleCnt="0"/>
      <dgm:spPr/>
    </dgm:pt>
    <dgm:pt modelId="{859B05CA-B10E-4F44-A090-262D6813E423}" type="pres">
      <dgm:prSet presAssocID="{FD410362-6A0C-43B1-BB27-E22A0D766140}" presName="imgShp" presStyleLbl="fgImgPlace1" presStyleIdx="1" presStyleCnt="4" custScaleX="119737" custScaleY="11557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901D517-476A-47FD-97B3-C8C994012FCD}" type="pres">
      <dgm:prSet presAssocID="{FD410362-6A0C-43B1-BB27-E22A0D76614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F4A40-CD61-4D08-84A1-8A145762DCC6}" type="pres">
      <dgm:prSet presAssocID="{ADFD5A2C-DB4C-4B9D-A5B1-5A8F4BD38573}" presName="spacing" presStyleCnt="0"/>
      <dgm:spPr/>
    </dgm:pt>
    <dgm:pt modelId="{1D960315-6E77-418F-A9A9-E6BC6950D100}" type="pres">
      <dgm:prSet presAssocID="{BD3A542C-E37C-411F-BBCF-F03C0E036C6C}" presName="composite" presStyleCnt="0"/>
      <dgm:spPr/>
    </dgm:pt>
    <dgm:pt modelId="{D5E3A086-6755-4257-AB3C-13BC223C059C}" type="pres">
      <dgm:prSet presAssocID="{BD3A542C-E37C-411F-BBCF-F03C0E036C6C}" presName="imgShp" presStyleLbl="fgImgPlace1" presStyleIdx="2" presStyleCnt="4" custScaleX="119737" custScaleY="11557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6E90228-13F5-4734-8569-2902FDE3F322}" type="pres">
      <dgm:prSet presAssocID="{BD3A542C-E37C-411F-BBCF-F03C0E036C6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E13CA-8048-4345-9761-DB6634CBFD08}" type="pres">
      <dgm:prSet presAssocID="{42619769-E7FE-4E68-9E4C-A7108DF69B1D}" presName="spacing" presStyleCnt="0"/>
      <dgm:spPr/>
    </dgm:pt>
    <dgm:pt modelId="{90D0F82E-6861-474B-BF6E-1C0B5C809AD2}" type="pres">
      <dgm:prSet presAssocID="{9D3A3EF8-8898-477D-82DC-203B105453C7}" presName="composite" presStyleCnt="0"/>
      <dgm:spPr/>
    </dgm:pt>
    <dgm:pt modelId="{213BDDAF-94D1-4820-8324-A3CDA12E00BD}" type="pres">
      <dgm:prSet presAssocID="{9D3A3EF8-8898-477D-82DC-203B105453C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4D60B3B0-F6E1-4419-BE2D-33C81D96D282}" type="pres">
      <dgm:prSet presAssocID="{9D3A3EF8-8898-477D-82DC-203B105453C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62EBC9-53A5-4E13-8102-ED298DCBD62B}" type="presOf" srcId="{8F9714B9-8B13-4168-A723-EAA68CA4CA27}" destId="{3D1E169F-8E74-4020-B4AB-5E73B9330849}" srcOrd="0" destOrd="0" presId="urn:microsoft.com/office/officeart/2005/8/layout/vList3"/>
    <dgm:cxn modelId="{B95D1D33-B14D-462C-A9FF-1537F25AFFA0}" srcId="{28D70991-ED0D-4A97-8AC9-CBED4414BB9B}" destId="{BD3A542C-E37C-411F-BBCF-F03C0E036C6C}" srcOrd="2" destOrd="0" parTransId="{AD0434A0-288F-4D02-90D8-170ED9D10A96}" sibTransId="{42619769-E7FE-4E68-9E4C-A7108DF69B1D}"/>
    <dgm:cxn modelId="{47DE6ED5-E1C2-4107-B1F6-AC9F05C5E7E1}" srcId="{28D70991-ED0D-4A97-8AC9-CBED4414BB9B}" destId="{8F9714B9-8B13-4168-A723-EAA68CA4CA27}" srcOrd="0" destOrd="0" parTransId="{2084E6FF-736F-45E5-BBF7-5507D6A37835}" sibTransId="{E4556A86-5DE8-4CBB-943B-458EE0818C7A}"/>
    <dgm:cxn modelId="{F7DCA3C3-51C5-4ED7-A6D9-F0D3A3C66F42}" srcId="{28D70991-ED0D-4A97-8AC9-CBED4414BB9B}" destId="{FD410362-6A0C-43B1-BB27-E22A0D766140}" srcOrd="1" destOrd="0" parTransId="{F70E8DE7-A0B6-4C83-8F62-E06F292DA2D5}" sibTransId="{ADFD5A2C-DB4C-4B9D-A5B1-5A8F4BD38573}"/>
    <dgm:cxn modelId="{F8B9D415-A908-4316-AA32-E2B0E703B334}" type="presOf" srcId="{BD3A542C-E37C-411F-BBCF-F03C0E036C6C}" destId="{86E90228-13F5-4734-8569-2902FDE3F322}" srcOrd="0" destOrd="0" presId="urn:microsoft.com/office/officeart/2005/8/layout/vList3"/>
    <dgm:cxn modelId="{7F86E544-AF61-4A7F-8110-03E28BE93D7B}" type="presOf" srcId="{9D3A3EF8-8898-477D-82DC-203B105453C7}" destId="{4D60B3B0-F6E1-4419-BE2D-33C81D96D282}" srcOrd="0" destOrd="0" presId="urn:microsoft.com/office/officeart/2005/8/layout/vList3"/>
    <dgm:cxn modelId="{E90A227E-5808-4FA9-B08E-ECF79919550E}" type="presOf" srcId="{FD410362-6A0C-43B1-BB27-E22A0D766140}" destId="{3901D517-476A-47FD-97B3-C8C994012FCD}" srcOrd="0" destOrd="0" presId="urn:microsoft.com/office/officeart/2005/8/layout/vList3"/>
    <dgm:cxn modelId="{A620608E-9F6D-4533-86F9-176285C69B54}" type="presOf" srcId="{28D70991-ED0D-4A97-8AC9-CBED4414BB9B}" destId="{2C05733A-9E26-40B1-9BE1-A3E90E7AFE59}" srcOrd="0" destOrd="0" presId="urn:microsoft.com/office/officeart/2005/8/layout/vList3"/>
    <dgm:cxn modelId="{CAECBF96-6357-44F0-9A72-7C863D2A25B5}" srcId="{28D70991-ED0D-4A97-8AC9-CBED4414BB9B}" destId="{9D3A3EF8-8898-477D-82DC-203B105453C7}" srcOrd="3" destOrd="0" parTransId="{09E3CB14-1FC9-4E29-901A-F0F03AD1D087}" sibTransId="{558D003C-B1F2-4BF8-9EFB-4978A98A602F}"/>
    <dgm:cxn modelId="{8E4D1F6B-6D0F-4C15-9549-F762CB4B5B84}" type="presParOf" srcId="{2C05733A-9E26-40B1-9BE1-A3E90E7AFE59}" destId="{E0323278-4ACC-4634-A83A-A228A12F87AF}" srcOrd="0" destOrd="0" presId="urn:microsoft.com/office/officeart/2005/8/layout/vList3"/>
    <dgm:cxn modelId="{ADAEE9B2-2649-4804-8420-AD07485B0A3F}" type="presParOf" srcId="{E0323278-4ACC-4634-A83A-A228A12F87AF}" destId="{E8CD790A-FA45-4BB7-883C-65B558CB5153}" srcOrd="0" destOrd="0" presId="urn:microsoft.com/office/officeart/2005/8/layout/vList3"/>
    <dgm:cxn modelId="{57203B43-5712-49A0-95E5-5F31D1B41049}" type="presParOf" srcId="{E0323278-4ACC-4634-A83A-A228A12F87AF}" destId="{3D1E169F-8E74-4020-B4AB-5E73B9330849}" srcOrd="1" destOrd="0" presId="urn:microsoft.com/office/officeart/2005/8/layout/vList3"/>
    <dgm:cxn modelId="{19C2F5C5-7BC6-407C-838F-A333E12DDD7C}" type="presParOf" srcId="{2C05733A-9E26-40B1-9BE1-A3E90E7AFE59}" destId="{27D88283-946A-4D58-95C2-71E81C1597E6}" srcOrd="1" destOrd="0" presId="urn:microsoft.com/office/officeart/2005/8/layout/vList3"/>
    <dgm:cxn modelId="{CEF95673-2AEA-4670-9261-37479DD23560}" type="presParOf" srcId="{2C05733A-9E26-40B1-9BE1-A3E90E7AFE59}" destId="{B2969BE3-FD9C-4205-B9DF-021A90FB1B49}" srcOrd="2" destOrd="0" presId="urn:microsoft.com/office/officeart/2005/8/layout/vList3"/>
    <dgm:cxn modelId="{1B20C9E3-8B7E-4124-8BAE-EF0523FF4C46}" type="presParOf" srcId="{B2969BE3-FD9C-4205-B9DF-021A90FB1B49}" destId="{859B05CA-B10E-4F44-A090-262D6813E423}" srcOrd="0" destOrd="0" presId="urn:microsoft.com/office/officeart/2005/8/layout/vList3"/>
    <dgm:cxn modelId="{F587FDD8-F921-48F8-AB23-30A43C8C9DAB}" type="presParOf" srcId="{B2969BE3-FD9C-4205-B9DF-021A90FB1B49}" destId="{3901D517-476A-47FD-97B3-C8C994012FCD}" srcOrd="1" destOrd="0" presId="urn:microsoft.com/office/officeart/2005/8/layout/vList3"/>
    <dgm:cxn modelId="{3835E88F-3122-45DC-8703-DF56CE7835EF}" type="presParOf" srcId="{2C05733A-9E26-40B1-9BE1-A3E90E7AFE59}" destId="{6E4F4A40-CD61-4D08-84A1-8A145762DCC6}" srcOrd="3" destOrd="0" presId="urn:microsoft.com/office/officeart/2005/8/layout/vList3"/>
    <dgm:cxn modelId="{697F571B-6C6D-488B-8A3D-9F04AF9EF63E}" type="presParOf" srcId="{2C05733A-9E26-40B1-9BE1-A3E90E7AFE59}" destId="{1D960315-6E77-418F-A9A9-E6BC6950D100}" srcOrd="4" destOrd="0" presId="urn:microsoft.com/office/officeart/2005/8/layout/vList3"/>
    <dgm:cxn modelId="{04F80E81-5C8A-479C-913A-B6AA7C95DDDF}" type="presParOf" srcId="{1D960315-6E77-418F-A9A9-E6BC6950D100}" destId="{D5E3A086-6755-4257-AB3C-13BC223C059C}" srcOrd="0" destOrd="0" presId="urn:microsoft.com/office/officeart/2005/8/layout/vList3"/>
    <dgm:cxn modelId="{FBF9F170-EA92-45FD-8873-AC80ED814EA8}" type="presParOf" srcId="{1D960315-6E77-418F-A9A9-E6BC6950D100}" destId="{86E90228-13F5-4734-8569-2902FDE3F322}" srcOrd="1" destOrd="0" presId="urn:microsoft.com/office/officeart/2005/8/layout/vList3"/>
    <dgm:cxn modelId="{E29A625F-56CF-4BC0-816B-A79D48032D9C}" type="presParOf" srcId="{2C05733A-9E26-40B1-9BE1-A3E90E7AFE59}" destId="{9A0E13CA-8048-4345-9761-DB6634CBFD08}" srcOrd="5" destOrd="0" presId="urn:microsoft.com/office/officeart/2005/8/layout/vList3"/>
    <dgm:cxn modelId="{4AAAD304-654C-4258-AB01-A584BA64A827}" type="presParOf" srcId="{2C05733A-9E26-40B1-9BE1-A3E90E7AFE59}" destId="{90D0F82E-6861-474B-BF6E-1C0B5C809AD2}" srcOrd="6" destOrd="0" presId="urn:microsoft.com/office/officeart/2005/8/layout/vList3"/>
    <dgm:cxn modelId="{476DDD30-9A75-4FED-AAA8-682113AAA931}" type="presParOf" srcId="{90D0F82E-6861-474B-BF6E-1C0B5C809AD2}" destId="{213BDDAF-94D1-4820-8324-A3CDA12E00BD}" srcOrd="0" destOrd="0" presId="urn:microsoft.com/office/officeart/2005/8/layout/vList3"/>
    <dgm:cxn modelId="{58323620-AE20-42E7-AD2C-FE81FCA750BB}" type="presParOf" srcId="{90D0F82E-6861-474B-BF6E-1C0B5C809AD2}" destId="{4D60B3B0-F6E1-4419-BE2D-33C81D96D2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4CE5D-C169-4A03-9199-C0EC3E72A161}">
      <dsp:nvSpPr>
        <dsp:cNvPr id="0" name=""/>
        <dsp:cNvSpPr/>
      </dsp:nvSpPr>
      <dsp:spPr>
        <a:xfrm>
          <a:off x="668654" y="0"/>
          <a:ext cx="7578090" cy="4525963"/>
        </a:xfrm>
        <a:prstGeom prst="rightArrow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FD5F2-08AB-4053-AF2E-A83D25F9E17B}">
      <dsp:nvSpPr>
        <dsp:cNvPr id="0" name=""/>
        <dsp:cNvSpPr/>
      </dsp:nvSpPr>
      <dsp:spPr>
        <a:xfrm>
          <a:off x="9577" y="1357788"/>
          <a:ext cx="2869644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Разработаны общая концепция и модель проведения исследований</a:t>
          </a:r>
          <a:endParaRPr lang="ru-RU" sz="1800" kern="1200" dirty="0"/>
        </a:p>
      </dsp:txBody>
      <dsp:txXfrm>
        <a:off x="97953" y="1446164"/>
        <a:ext cx="2692892" cy="1633633"/>
      </dsp:txXfrm>
    </dsp:sp>
    <dsp:sp modelId="{F7C99CEE-BCF8-4F87-97CB-7F22EA32429A}">
      <dsp:nvSpPr>
        <dsp:cNvPr id="0" name=""/>
        <dsp:cNvSpPr/>
      </dsp:nvSpPr>
      <dsp:spPr>
        <a:xfrm>
          <a:off x="3022877" y="1357788"/>
          <a:ext cx="2869644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Разработанные материалы получили экспертную оценку специалистов федерального и регионального уровней</a:t>
          </a:r>
          <a:endParaRPr lang="ru-RU" sz="1800" kern="1200" dirty="0"/>
        </a:p>
      </dsp:txBody>
      <dsp:txXfrm>
        <a:off x="3111253" y="1446164"/>
        <a:ext cx="2692892" cy="1633633"/>
      </dsp:txXfrm>
    </dsp:sp>
    <dsp:sp modelId="{A9033819-3499-4DAD-AE69-5629B5D6E6F9}">
      <dsp:nvSpPr>
        <dsp:cNvPr id="0" name=""/>
        <dsp:cNvSpPr/>
      </dsp:nvSpPr>
      <dsp:spPr>
        <a:xfrm>
          <a:off x="6036178" y="1357788"/>
          <a:ext cx="2869644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Подготовлен инструментарий проведения общероссийского исследования</a:t>
          </a:r>
          <a:endParaRPr lang="ru-RU" sz="1800" kern="1200" dirty="0"/>
        </a:p>
      </dsp:txBody>
      <dsp:txXfrm>
        <a:off x="6124554" y="1446164"/>
        <a:ext cx="2692892" cy="16336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9265B-88B9-44C2-8FC9-B664AB382745}">
      <dsp:nvSpPr>
        <dsp:cNvPr id="0" name=""/>
        <dsp:cNvSpPr/>
      </dsp:nvSpPr>
      <dsp:spPr>
        <a:xfrm>
          <a:off x="784009" y="1626"/>
          <a:ext cx="1812330" cy="108739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Жижин Анатолий Викторович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784009" y="1626"/>
        <a:ext cx="1812330" cy="1087398"/>
      </dsp:txXfrm>
    </dsp:sp>
    <dsp:sp modelId="{F338A434-08C3-41F3-BE83-ED62308465E1}">
      <dsp:nvSpPr>
        <dsp:cNvPr id="0" name=""/>
        <dsp:cNvSpPr/>
      </dsp:nvSpPr>
      <dsp:spPr>
        <a:xfrm>
          <a:off x="2777573" y="1626"/>
          <a:ext cx="1812330" cy="108739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Ганеев Анвар Халильевич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2777573" y="1626"/>
        <a:ext cx="1812330" cy="1087398"/>
      </dsp:txXfrm>
    </dsp:sp>
    <dsp:sp modelId="{61977CE9-B70E-401C-A150-B71133F67D40}">
      <dsp:nvSpPr>
        <dsp:cNvPr id="0" name=""/>
        <dsp:cNvSpPr/>
      </dsp:nvSpPr>
      <dsp:spPr>
        <a:xfrm>
          <a:off x="4771136" y="1626"/>
          <a:ext cx="1812330" cy="108739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Иванова Наталия Викторовна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4771136" y="1626"/>
        <a:ext cx="1812330" cy="1087398"/>
      </dsp:txXfrm>
    </dsp:sp>
    <dsp:sp modelId="{1247C488-7717-49F2-8ED8-7F6B291E5F2F}">
      <dsp:nvSpPr>
        <dsp:cNvPr id="0" name=""/>
        <dsp:cNvSpPr/>
      </dsp:nvSpPr>
      <dsp:spPr>
        <a:xfrm>
          <a:off x="6764699" y="1626"/>
          <a:ext cx="1812330" cy="108739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Рафаилова Елена Артемовна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6764699" y="1626"/>
        <a:ext cx="1812330" cy="1087398"/>
      </dsp:txXfrm>
    </dsp:sp>
    <dsp:sp modelId="{513FA21F-A8C8-4347-B6BC-46DAE2BE6218}">
      <dsp:nvSpPr>
        <dsp:cNvPr id="0" name=""/>
        <dsp:cNvSpPr/>
      </dsp:nvSpPr>
      <dsp:spPr>
        <a:xfrm>
          <a:off x="784009" y="1270257"/>
          <a:ext cx="1812330" cy="108739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Новоселова Тамара Федоровна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784009" y="1270257"/>
        <a:ext cx="1812330" cy="1087398"/>
      </dsp:txXfrm>
    </dsp:sp>
    <dsp:sp modelId="{88B2D78F-06D6-4938-94CE-04438748B57C}">
      <dsp:nvSpPr>
        <dsp:cNvPr id="0" name=""/>
        <dsp:cNvSpPr/>
      </dsp:nvSpPr>
      <dsp:spPr>
        <a:xfrm>
          <a:off x="2777573" y="1270257"/>
          <a:ext cx="1812330" cy="108739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Лисина Людмила Иосифовна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2777573" y="1270257"/>
        <a:ext cx="1812330" cy="1087398"/>
      </dsp:txXfrm>
    </dsp:sp>
    <dsp:sp modelId="{19A48B67-4E9A-4482-9204-EE934EA20518}">
      <dsp:nvSpPr>
        <dsp:cNvPr id="0" name=""/>
        <dsp:cNvSpPr/>
      </dsp:nvSpPr>
      <dsp:spPr>
        <a:xfrm>
          <a:off x="4771136" y="1270257"/>
          <a:ext cx="1812330" cy="108739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Мальбахов Андрей Магомедович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4771136" y="1270257"/>
        <a:ext cx="1812330" cy="1087398"/>
      </dsp:txXfrm>
    </dsp:sp>
    <dsp:sp modelId="{1F214633-7EDF-4190-A49C-5BF41D353351}">
      <dsp:nvSpPr>
        <dsp:cNvPr id="0" name=""/>
        <dsp:cNvSpPr/>
      </dsp:nvSpPr>
      <dsp:spPr>
        <a:xfrm>
          <a:off x="6764699" y="1270257"/>
          <a:ext cx="1812330" cy="108739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Наумова Наталья Васильевна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6764699" y="1270257"/>
        <a:ext cx="1812330" cy="1087398"/>
      </dsp:txXfrm>
    </dsp:sp>
    <dsp:sp modelId="{BC28F5D4-6BBA-4728-B121-862187E46890}">
      <dsp:nvSpPr>
        <dsp:cNvPr id="0" name=""/>
        <dsp:cNvSpPr/>
      </dsp:nvSpPr>
      <dsp:spPr>
        <a:xfrm>
          <a:off x="784009" y="2538888"/>
          <a:ext cx="1812330" cy="108739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Лузгина Анастасия Владимировна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784009" y="2538888"/>
        <a:ext cx="1812330" cy="1087398"/>
      </dsp:txXfrm>
    </dsp:sp>
    <dsp:sp modelId="{07BBACA3-08EE-4B0D-BFC0-A62D096B606D}">
      <dsp:nvSpPr>
        <dsp:cNvPr id="0" name=""/>
        <dsp:cNvSpPr/>
      </dsp:nvSpPr>
      <dsp:spPr>
        <a:xfrm>
          <a:off x="2777573" y="2538888"/>
          <a:ext cx="1812330" cy="108739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Файн Татьяна Анатольевна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2777573" y="2538888"/>
        <a:ext cx="1812330" cy="1087398"/>
      </dsp:txXfrm>
    </dsp:sp>
    <dsp:sp modelId="{8825687C-B485-49A8-83C7-1CBAEB5127AF}">
      <dsp:nvSpPr>
        <dsp:cNvPr id="0" name=""/>
        <dsp:cNvSpPr/>
      </dsp:nvSpPr>
      <dsp:spPr>
        <a:xfrm>
          <a:off x="4771136" y="2538888"/>
          <a:ext cx="1812330" cy="108739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Шарафутдинова Светлана Фидаилевна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4771136" y="2538888"/>
        <a:ext cx="1812330" cy="1087398"/>
      </dsp:txXfrm>
    </dsp:sp>
    <dsp:sp modelId="{8C5D5F89-4E43-4D19-BF72-7D1677C5599D}">
      <dsp:nvSpPr>
        <dsp:cNvPr id="0" name=""/>
        <dsp:cNvSpPr/>
      </dsp:nvSpPr>
      <dsp:spPr>
        <a:xfrm>
          <a:off x="6764699" y="2538888"/>
          <a:ext cx="1812330" cy="108739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Сундукова Татьяна Алиевна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6764699" y="2538888"/>
        <a:ext cx="1812330" cy="1087398"/>
      </dsp:txXfrm>
    </dsp:sp>
    <dsp:sp modelId="{445DE489-D0FB-4A1C-BF9D-522976C90A18}">
      <dsp:nvSpPr>
        <dsp:cNvPr id="0" name=""/>
        <dsp:cNvSpPr/>
      </dsp:nvSpPr>
      <dsp:spPr>
        <a:xfrm>
          <a:off x="784009" y="3807519"/>
          <a:ext cx="1812330" cy="108739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Калугина Наталья Андреевна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784009" y="3807519"/>
        <a:ext cx="1812330" cy="1087398"/>
      </dsp:txXfrm>
    </dsp:sp>
    <dsp:sp modelId="{38A77789-E1A4-4D04-A0E7-02F315224D58}">
      <dsp:nvSpPr>
        <dsp:cNvPr id="0" name=""/>
        <dsp:cNvSpPr/>
      </dsp:nvSpPr>
      <dsp:spPr>
        <a:xfrm>
          <a:off x="2777573" y="3807519"/>
          <a:ext cx="1812330" cy="108739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Матасова Ольга Игоревна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2777573" y="3807519"/>
        <a:ext cx="1812330" cy="1087398"/>
      </dsp:txXfrm>
    </dsp:sp>
    <dsp:sp modelId="{B354AB04-8B42-4A4F-BF68-F3A9DF685124}">
      <dsp:nvSpPr>
        <dsp:cNvPr id="0" name=""/>
        <dsp:cNvSpPr/>
      </dsp:nvSpPr>
      <dsp:spPr>
        <a:xfrm>
          <a:off x="4771136" y="3807519"/>
          <a:ext cx="1812330" cy="108739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Хабарова Елена Владимировна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4771136" y="3807519"/>
        <a:ext cx="1812330" cy="1087398"/>
      </dsp:txXfrm>
    </dsp:sp>
    <dsp:sp modelId="{6FE00A72-CA3A-4207-9FB0-74BF3298A1D8}">
      <dsp:nvSpPr>
        <dsp:cNvPr id="0" name=""/>
        <dsp:cNvSpPr/>
      </dsp:nvSpPr>
      <dsp:spPr>
        <a:xfrm>
          <a:off x="6764699" y="3807519"/>
          <a:ext cx="1812330" cy="108739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Литвин Ирина Владимировна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6764699" y="3807519"/>
        <a:ext cx="1812330" cy="1087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54CC8-24D2-49F1-B7B6-175F70B52EBB}">
      <dsp:nvSpPr>
        <dsp:cNvPr id="0" name=""/>
        <dsp:cNvSpPr/>
      </dsp:nvSpPr>
      <dsp:spPr>
        <a:xfrm rot="5400000">
          <a:off x="3769385" y="-2226076"/>
          <a:ext cx="1419919" cy="58749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выявление и описание процессов адаптации молодых педагогов, которые решаются в течение первых нескольких лет профессиональной деятельности</a:t>
          </a:r>
          <a:endParaRPr lang="ru-RU" sz="1600" kern="1200" dirty="0"/>
        </a:p>
      </dsp:txBody>
      <dsp:txXfrm rot="-5400000">
        <a:off x="1541878" y="70746"/>
        <a:ext cx="5805620" cy="1281289"/>
      </dsp:txXfrm>
    </dsp:sp>
    <dsp:sp modelId="{5E5E403C-7594-49FB-AE70-7ADE2906A647}">
      <dsp:nvSpPr>
        <dsp:cNvPr id="0" name=""/>
        <dsp:cNvSpPr/>
      </dsp:nvSpPr>
      <dsp:spPr>
        <a:xfrm>
          <a:off x="500959" y="54625"/>
          <a:ext cx="1040917" cy="131353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kern="1200" dirty="0" smtClean="0"/>
            <a:t>1</a:t>
          </a:r>
          <a:endParaRPr lang="ru-RU" sz="6300" kern="1200" dirty="0"/>
        </a:p>
      </dsp:txBody>
      <dsp:txXfrm>
        <a:off x="551772" y="105438"/>
        <a:ext cx="939291" cy="1211905"/>
      </dsp:txXfrm>
    </dsp:sp>
    <dsp:sp modelId="{5AE95FA6-EBC8-4BD3-8E8C-D9118602E10C}">
      <dsp:nvSpPr>
        <dsp:cNvPr id="0" name=""/>
        <dsp:cNvSpPr/>
      </dsp:nvSpPr>
      <dsp:spPr>
        <a:xfrm rot="5400000">
          <a:off x="3772493" y="-717412"/>
          <a:ext cx="1419919" cy="58749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выявление и описание территориальных практик, в которых наиболее эффективно решаются задачи закрепления (удержания) в профессиональной учительской (педагогической) деятельности молодых специалистов в течение первых 3 лет с начала профессиональной педагогической карьеры</a:t>
          </a:r>
          <a:endParaRPr lang="ru-RU" sz="1600" kern="1200" dirty="0"/>
        </a:p>
      </dsp:txBody>
      <dsp:txXfrm rot="-5400000">
        <a:off x="1544986" y="1579410"/>
        <a:ext cx="5805620" cy="1281289"/>
      </dsp:txXfrm>
    </dsp:sp>
    <dsp:sp modelId="{25C2FF5C-1070-4FED-8EC0-8348C86F122E}">
      <dsp:nvSpPr>
        <dsp:cNvPr id="0" name=""/>
        <dsp:cNvSpPr/>
      </dsp:nvSpPr>
      <dsp:spPr>
        <a:xfrm>
          <a:off x="500959" y="1541795"/>
          <a:ext cx="1044025" cy="135651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kern="1200" dirty="0" smtClean="0"/>
            <a:t>2</a:t>
          </a:r>
          <a:endParaRPr lang="ru-RU" sz="6300" kern="1200" dirty="0"/>
        </a:p>
      </dsp:txBody>
      <dsp:txXfrm>
        <a:off x="551924" y="1592760"/>
        <a:ext cx="942095" cy="1254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960ED-5E72-4F84-99D1-B2B655D715B0}">
      <dsp:nvSpPr>
        <dsp:cNvPr id="0" name=""/>
        <dsp:cNvSpPr/>
      </dsp:nvSpPr>
      <dsp:spPr>
        <a:xfrm>
          <a:off x="0" y="103097"/>
          <a:ext cx="4929188" cy="42120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I</a:t>
          </a:r>
          <a:r>
            <a:rPr lang="en-US" sz="1800" kern="1200" smtClean="0"/>
            <a:t> </a:t>
          </a:r>
          <a:r>
            <a:rPr lang="ru-RU" sz="1800" kern="1200" smtClean="0"/>
            <a:t>этап </a:t>
          </a:r>
          <a:endParaRPr lang="ru-RU" sz="1800" kern="1200"/>
        </a:p>
      </dsp:txBody>
      <dsp:txXfrm>
        <a:off x="20561" y="123658"/>
        <a:ext cx="4888066" cy="380078"/>
      </dsp:txXfrm>
    </dsp:sp>
    <dsp:sp modelId="{633BE372-885D-4514-877D-F66755C14393}">
      <dsp:nvSpPr>
        <dsp:cNvPr id="0" name=""/>
        <dsp:cNvSpPr/>
      </dsp:nvSpPr>
      <dsp:spPr>
        <a:xfrm>
          <a:off x="0" y="524297"/>
          <a:ext cx="4929188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502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Заполнение электронной анкеты молодых педагогов во всех 85 субъектах Российской Федерации не менее 200 человек в каждом субъекте Российской Федерации. </a:t>
          </a:r>
          <a:endParaRPr lang="ru-RU" sz="1400" kern="1200" dirty="0"/>
        </a:p>
      </dsp:txBody>
      <dsp:txXfrm>
        <a:off x="0" y="524297"/>
        <a:ext cx="4929188" cy="782460"/>
      </dsp:txXfrm>
    </dsp:sp>
    <dsp:sp modelId="{44A26A76-11F4-45E7-A991-118C85922A2B}">
      <dsp:nvSpPr>
        <dsp:cNvPr id="0" name=""/>
        <dsp:cNvSpPr/>
      </dsp:nvSpPr>
      <dsp:spPr>
        <a:xfrm>
          <a:off x="0" y="1306757"/>
          <a:ext cx="4929188" cy="42120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II этап</a:t>
          </a:r>
          <a:endParaRPr lang="ru-RU" sz="1800" kern="1200" dirty="0"/>
        </a:p>
      </dsp:txBody>
      <dsp:txXfrm>
        <a:off x="20561" y="1327318"/>
        <a:ext cx="4888066" cy="380078"/>
      </dsp:txXfrm>
    </dsp:sp>
    <dsp:sp modelId="{B4E14E87-5FE7-4421-BBC9-F6C9C64FCE3F}">
      <dsp:nvSpPr>
        <dsp:cNvPr id="0" name=""/>
        <dsp:cNvSpPr/>
      </dsp:nvSpPr>
      <dsp:spPr>
        <a:xfrm>
          <a:off x="0" y="1727957"/>
          <a:ext cx="4929188" cy="134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502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Работа фокус-групп – всего не менее 100 человек в каждом субъекте Российской Федерации - 10 фокус-групп в каждом субъекте. Примерное количество участников каждой фокус-группы - 10 человек. Участниками фокус-групп являются молодые педагоги (возраст до 35 лет, стаж работы в образовательных организациях до 3 лет). </a:t>
          </a:r>
          <a:endParaRPr lang="ru-RU" sz="1400" kern="1200" dirty="0"/>
        </a:p>
      </dsp:txBody>
      <dsp:txXfrm>
        <a:off x="0" y="1727957"/>
        <a:ext cx="4929188" cy="1341360"/>
      </dsp:txXfrm>
    </dsp:sp>
    <dsp:sp modelId="{59DB9D37-3575-4606-BF41-9AC800C40A1E}">
      <dsp:nvSpPr>
        <dsp:cNvPr id="0" name=""/>
        <dsp:cNvSpPr/>
      </dsp:nvSpPr>
      <dsp:spPr>
        <a:xfrm>
          <a:off x="0" y="3069317"/>
          <a:ext cx="4929188" cy="42120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III </a:t>
          </a:r>
          <a:r>
            <a:rPr lang="ru-RU" sz="1800" kern="1200" dirty="0" smtClean="0"/>
            <a:t>этап</a:t>
          </a:r>
          <a:endParaRPr lang="ru-RU" sz="1800" kern="1200" dirty="0"/>
        </a:p>
      </dsp:txBody>
      <dsp:txXfrm>
        <a:off x="20561" y="3089878"/>
        <a:ext cx="4888066" cy="380078"/>
      </dsp:txXfrm>
    </dsp:sp>
    <dsp:sp modelId="{97AC37B4-B6DF-4A3F-8C11-454A46853440}">
      <dsp:nvSpPr>
        <dsp:cNvPr id="0" name=""/>
        <dsp:cNvSpPr/>
      </dsp:nvSpPr>
      <dsp:spPr>
        <a:xfrm>
          <a:off x="0" y="3490517"/>
          <a:ext cx="4929188" cy="152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502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Проведение общественных обсуждений в форме региональных семинаров (длительностью не менее 1 дня с участием не менее 120 человек) по вопросам распространения результатов исследования и рекомендуемых механизмов распространения эффективных условий адаптации, закрепления и профессионального развития молодых педагогов во всех субъектах Российской Федерации. </a:t>
          </a:r>
          <a:endParaRPr lang="ru-RU" sz="1400" kern="1200" dirty="0"/>
        </a:p>
      </dsp:txBody>
      <dsp:txXfrm>
        <a:off x="0" y="3490517"/>
        <a:ext cx="4929188" cy="15276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DEF72-23CF-480B-AFB2-B00E1F0F26D6}">
      <dsp:nvSpPr>
        <dsp:cNvPr id="0" name=""/>
        <dsp:cNvSpPr/>
      </dsp:nvSpPr>
      <dsp:spPr>
        <a:xfrm>
          <a:off x="0" y="219630"/>
          <a:ext cx="4104456" cy="48672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Название мероприятия</a:t>
          </a:r>
          <a:endParaRPr lang="ru-RU" sz="2000" kern="1200" dirty="0"/>
        </a:p>
      </dsp:txBody>
      <dsp:txXfrm>
        <a:off x="23760" y="243390"/>
        <a:ext cx="4056936" cy="439200"/>
      </dsp:txXfrm>
    </dsp:sp>
    <dsp:sp modelId="{D992266F-2593-4A8C-8EBF-61C475ABD799}">
      <dsp:nvSpPr>
        <dsp:cNvPr id="0" name=""/>
        <dsp:cNvSpPr/>
      </dsp:nvSpPr>
      <dsp:spPr>
        <a:xfrm>
          <a:off x="0" y="706350"/>
          <a:ext cx="4104456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1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effectLst/>
            </a:rPr>
            <a:t>Консультационная поддержка региональных координаторов</a:t>
          </a:r>
          <a:r>
            <a:rPr lang="ru-RU" sz="2000" kern="1200" baseline="0" dirty="0" smtClean="0">
              <a:effectLst/>
            </a:rPr>
            <a:t> и молодых педагогов</a:t>
          </a:r>
          <a:endParaRPr lang="ru-RU" sz="2000" kern="1200" dirty="0"/>
        </a:p>
      </dsp:txBody>
      <dsp:txXfrm>
        <a:off x="0" y="706350"/>
        <a:ext cx="4104456" cy="861120"/>
      </dsp:txXfrm>
    </dsp:sp>
    <dsp:sp modelId="{45A2B007-6F85-4933-A4CE-A80AA57F3B56}">
      <dsp:nvSpPr>
        <dsp:cNvPr id="0" name=""/>
        <dsp:cNvSpPr/>
      </dsp:nvSpPr>
      <dsp:spPr>
        <a:xfrm>
          <a:off x="0" y="1567470"/>
          <a:ext cx="4104456" cy="48672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/>
            </a:rPr>
            <a:t>Перечень работ</a:t>
          </a:r>
          <a:endParaRPr lang="ru-RU" sz="2000" kern="1200" dirty="0"/>
        </a:p>
      </dsp:txBody>
      <dsp:txXfrm>
        <a:off x="23760" y="1591230"/>
        <a:ext cx="4056936" cy="439200"/>
      </dsp:txXfrm>
    </dsp:sp>
    <dsp:sp modelId="{1E3AA938-1797-4342-ACC9-676001744A4B}">
      <dsp:nvSpPr>
        <dsp:cNvPr id="0" name=""/>
        <dsp:cNvSpPr/>
      </dsp:nvSpPr>
      <dsp:spPr>
        <a:xfrm>
          <a:off x="0" y="2054190"/>
          <a:ext cx="4104456" cy="150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1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effectLst/>
            </a:rPr>
            <a:t>Телефонная связь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smtClean="0">
              <a:effectLst/>
            </a:rPr>
            <a:t>Обратная связь на портале </a:t>
          </a:r>
          <a:r>
            <a:rPr lang="en-US" sz="2000" u="sng" kern="1200" smtClean="0">
              <a:effectLst/>
            </a:rPr>
            <a:t>http://www.</a:t>
          </a:r>
          <a:r>
            <a:rPr lang="ru-RU" sz="2000" u="sng" kern="1200" smtClean="0">
              <a:effectLst/>
            </a:rPr>
            <a:t>молодой-педагог.рф/</a:t>
          </a:r>
          <a:r>
            <a:rPr lang="en-US" sz="2000" u="sng" kern="1200" smtClean="0">
              <a:effectLst/>
            </a:rPr>
            <a:t>request</a:t>
          </a:r>
          <a:endParaRPr lang="ru-RU" sz="2000" kern="1200" dirty="0"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effectLst/>
            </a:rPr>
            <a:t>Электронная почта</a:t>
          </a:r>
          <a:endParaRPr lang="ru-RU" sz="2000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0" y="2054190"/>
        <a:ext cx="4104456" cy="1506960"/>
      </dsp:txXfrm>
    </dsp:sp>
    <dsp:sp modelId="{F2221EC7-8B46-4933-A13C-452312EE22D0}">
      <dsp:nvSpPr>
        <dsp:cNvPr id="0" name=""/>
        <dsp:cNvSpPr/>
      </dsp:nvSpPr>
      <dsp:spPr>
        <a:xfrm>
          <a:off x="0" y="3561150"/>
          <a:ext cx="4104456" cy="48672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/>
            </a:rPr>
            <a:t>Периодичность выполнения</a:t>
          </a:r>
          <a:endParaRPr lang="ru-RU" sz="2000" kern="1200" dirty="0"/>
        </a:p>
      </dsp:txBody>
      <dsp:txXfrm>
        <a:off x="23760" y="3584910"/>
        <a:ext cx="4056936" cy="439200"/>
      </dsp:txXfrm>
    </dsp:sp>
    <dsp:sp modelId="{37935B92-D746-49E1-A10C-717E31E35977}">
      <dsp:nvSpPr>
        <dsp:cNvPr id="0" name=""/>
        <dsp:cNvSpPr/>
      </dsp:nvSpPr>
      <dsp:spPr>
        <a:xfrm>
          <a:off x="0" y="4047870"/>
          <a:ext cx="4104456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1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effectLst/>
            </a:rPr>
            <a:t>В режиме 8 часов </a:t>
          </a:r>
          <a:r>
            <a:rPr lang="ru-RU" sz="2000" kern="1200" dirty="0" err="1" smtClean="0">
              <a:effectLst/>
            </a:rPr>
            <a:t>х</a:t>
          </a:r>
          <a:r>
            <a:rPr lang="ru-RU" sz="2000" kern="1200" dirty="0" smtClean="0">
              <a:effectLst/>
            </a:rPr>
            <a:t> 5 рабочих дней по Московскому часовому поясу</a:t>
          </a:r>
          <a:endParaRPr lang="ru-RU" sz="2000" kern="1200" dirty="0"/>
        </a:p>
      </dsp:txBody>
      <dsp:txXfrm>
        <a:off x="0" y="4047870"/>
        <a:ext cx="4104456" cy="861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D1CF8-E752-46A7-882F-FDD71F9A9A09}">
      <dsp:nvSpPr>
        <dsp:cNvPr id="0" name=""/>
        <dsp:cNvSpPr/>
      </dsp:nvSpPr>
      <dsp:spPr>
        <a:xfrm>
          <a:off x="1312520" y="267994"/>
          <a:ext cx="3341620" cy="10442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3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техническое обеспечение телефонной связи</a:t>
          </a:r>
          <a:endParaRPr lang="ru-RU" sz="1600" kern="1200" dirty="0"/>
        </a:p>
      </dsp:txBody>
      <dsp:txXfrm>
        <a:off x="1312520" y="267994"/>
        <a:ext cx="3341620" cy="1044256"/>
      </dsp:txXfrm>
    </dsp:sp>
    <dsp:sp modelId="{D1859F75-0E12-4B07-A923-F26CE6C59953}">
      <dsp:nvSpPr>
        <dsp:cNvPr id="0" name=""/>
        <dsp:cNvSpPr/>
      </dsp:nvSpPr>
      <dsp:spPr>
        <a:xfrm>
          <a:off x="1173285" y="117157"/>
          <a:ext cx="730979" cy="1096469"/>
        </a:xfrm>
        <a:prstGeom prst="rect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t="-10000" b="-10000"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306186-82F5-40A3-985E-F60F702EC5E5}">
      <dsp:nvSpPr>
        <dsp:cNvPr id="0" name=""/>
        <dsp:cNvSpPr/>
      </dsp:nvSpPr>
      <dsp:spPr>
        <a:xfrm>
          <a:off x="4990148" y="267994"/>
          <a:ext cx="3341620" cy="10442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3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обеспечение работы оператора «горячей линии»</a:t>
          </a:r>
          <a:endParaRPr lang="ru-RU" sz="1600" kern="1200" dirty="0"/>
        </a:p>
      </dsp:txBody>
      <dsp:txXfrm>
        <a:off x="4990148" y="267994"/>
        <a:ext cx="3341620" cy="1044256"/>
      </dsp:txXfrm>
    </dsp:sp>
    <dsp:sp modelId="{3E9534A7-4DAD-4AC9-9B86-30B3FF6E828D}">
      <dsp:nvSpPr>
        <dsp:cNvPr id="0" name=""/>
        <dsp:cNvSpPr/>
      </dsp:nvSpPr>
      <dsp:spPr>
        <a:xfrm>
          <a:off x="4850914" y="117157"/>
          <a:ext cx="730979" cy="1096469"/>
        </a:xfrm>
        <a:prstGeom prst="rect">
          <a:avLst/>
        </a:prstGeom>
        <a:blipFill>
          <a:blip xmlns:r="http://schemas.openxmlformats.org/officeDocument/2006/relationships" r:embed="rId2" cstate="print">
            <a:extLst/>
          </a:blip>
          <a:srcRect/>
          <a:stretch>
            <a:fillRect t="-10000" b="-10000"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6BED9B-C35F-42AA-B8D4-3FCCD43E7666}">
      <dsp:nvSpPr>
        <dsp:cNvPr id="0" name=""/>
        <dsp:cNvSpPr/>
      </dsp:nvSpPr>
      <dsp:spPr>
        <a:xfrm>
          <a:off x="1312520" y="1582597"/>
          <a:ext cx="3341620" cy="10442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3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выделение специального телефонного номера для обращения региональных специалистов</a:t>
          </a:r>
          <a:endParaRPr lang="ru-RU" sz="1600" kern="1200" dirty="0"/>
        </a:p>
      </dsp:txBody>
      <dsp:txXfrm>
        <a:off x="1312520" y="1582597"/>
        <a:ext cx="3341620" cy="1044256"/>
      </dsp:txXfrm>
    </dsp:sp>
    <dsp:sp modelId="{6AB0E468-5B8D-4410-9A22-94D83C8A9730}">
      <dsp:nvSpPr>
        <dsp:cNvPr id="0" name=""/>
        <dsp:cNvSpPr/>
      </dsp:nvSpPr>
      <dsp:spPr>
        <a:xfrm>
          <a:off x="1173285" y="1431760"/>
          <a:ext cx="730979" cy="1096469"/>
        </a:xfrm>
        <a:prstGeom prst="rect">
          <a:avLst/>
        </a:prstGeom>
        <a:blipFill>
          <a:blip xmlns:r="http://schemas.openxmlformats.org/officeDocument/2006/relationships" r:embed="rId3" cstate="print">
            <a:extLst/>
          </a:blip>
          <a:srcRect/>
          <a:stretch>
            <a:fillRect t="-10000" b="-10000"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19CD77-D36C-4496-870A-AB4F030B11E1}">
      <dsp:nvSpPr>
        <dsp:cNvPr id="0" name=""/>
        <dsp:cNvSpPr/>
      </dsp:nvSpPr>
      <dsp:spPr>
        <a:xfrm>
          <a:off x="4990148" y="1582597"/>
          <a:ext cx="3341620" cy="10442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3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настройка специализированного оборудования</a:t>
          </a:r>
          <a:endParaRPr lang="ru-RU" sz="1600" kern="1200" dirty="0"/>
        </a:p>
      </dsp:txBody>
      <dsp:txXfrm>
        <a:off x="4990148" y="1582597"/>
        <a:ext cx="3341620" cy="1044256"/>
      </dsp:txXfrm>
    </dsp:sp>
    <dsp:sp modelId="{D8B8E25A-266B-422F-B55D-87668D678AC9}">
      <dsp:nvSpPr>
        <dsp:cNvPr id="0" name=""/>
        <dsp:cNvSpPr/>
      </dsp:nvSpPr>
      <dsp:spPr>
        <a:xfrm>
          <a:off x="4850914" y="1431760"/>
          <a:ext cx="730979" cy="1096469"/>
        </a:xfrm>
        <a:prstGeom prst="rect">
          <a:avLst/>
        </a:prstGeom>
        <a:blipFill>
          <a:blip xmlns:r="http://schemas.openxmlformats.org/officeDocument/2006/relationships" r:embed="rId4" cstate="print">
            <a:extLst/>
          </a:blip>
          <a:srcRect/>
          <a:stretch>
            <a:fillRect t="-10000" b="-10000"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F7B314-E8F4-4ABE-AAF9-99C95F7FCFA1}">
      <dsp:nvSpPr>
        <dsp:cNvPr id="0" name=""/>
        <dsp:cNvSpPr/>
      </dsp:nvSpPr>
      <dsp:spPr>
        <a:xfrm>
          <a:off x="1312520" y="2897200"/>
          <a:ext cx="3341620" cy="10442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3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согласование схемы обработки вызовов</a:t>
          </a:r>
          <a:endParaRPr lang="ru-RU" sz="1600" kern="1200" dirty="0"/>
        </a:p>
      </dsp:txBody>
      <dsp:txXfrm>
        <a:off x="1312520" y="2897200"/>
        <a:ext cx="3341620" cy="1044256"/>
      </dsp:txXfrm>
    </dsp:sp>
    <dsp:sp modelId="{42803ACA-F5CE-4881-BCCE-0FCB17AC5DEB}">
      <dsp:nvSpPr>
        <dsp:cNvPr id="0" name=""/>
        <dsp:cNvSpPr/>
      </dsp:nvSpPr>
      <dsp:spPr>
        <a:xfrm>
          <a:off x="1151509" y="2736308"/>
          <a:ext cx="730979" cy="1096469"/>
        </a:xfrm>
        <a:prstGeom prst="rect">
          <a:avLst/>
        </a:prstGeom>
        <a:blipFill>
          <a:blip xmlns:r="http://schemas.openxmlformats.org/officeDocument/2006/relationships" r:embed="rId5" cstate="print">
            <a:extLst/>
          </a:blip>
          <a:srcRect/>
          <a:stretch>
            <a:fillRect t="-10000" b="-10000"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85AB25-9119-4389-B4D7-A82F4E9885F4}">
      <dsp:nvSpPr>
        <dsp:cNvPr id="0" name=""/>
        <dsp:cNvSpPr/>
      </dsp:nvSpPr>
      <dsp:spPr>
        <a:xfrm>
          <a:off x="4990148" y="2897200"/>
          <a:ext cx="3341620" cy="10442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3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взаимодействие в случае нештатных ситуаций</a:t>
          </a:r>
          <a:endParaRPr lang="ru-RU" sz="1600" kern="1200" dirty="0"/>
        </a:p>
      </dsp:txBody>
      <dsp:txXfrm>
        <a:off x="4990148" y="2897200"/>
        <a:ext cx="3341620" cy="1044256"/>
      </dsp:txXfrm>
    </dsp:sp>
    <dsp:sp modelId="{597F7AB4-0F37-465E-BA3D-9E126CF7C7FA}">
      <dsp:nvSpPr>
        <dsp:cNvPr id="0" name=""/>
        <dsp:cNvSpPr/>
      </dsp:nvSpPr>
      <dsp:spPr>
        <a:xfrm>
          <a:off x="4850914" y="2746363"/>
          <a:ext cx="730979" cy="1096469"/>
        </a:xfrm>
        <a:prstGeom prst="rect">
          <a:avLst/>
        </a:prstGeom>
        <a:blipFill>
          <a:blip xmlns:r="http://schemas.openxmlformats.org/officeDocument/2006/relationships" r:embed="rId6" cstate="print">
            <a:extLst/>
          </a:blip>
          <a:srcRect/>
          <a:stretch>
            <a:fillRect t="-10000" b="-10000"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D66747-1485-4035-B849-F223763F5303}">
      <dsp:nvSpPr>
        <dsp:cNvPr id="0" name=""/>
        <dsp:cNvSpPr/>
      </dsp:nvSpPr>
      <dsp:spPr>
        <a:xfrm>
          <a:off x="1312520" y="4211803"/>
          <a:ext cx="3341620" cy="10442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3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ведение аудиозаписей</a:t>
          </a:r>
          <a:endParaRPr lang="ru-RU" sz="1600" kern="1200" dirty="0"/>
        </a:p>
      </dsp:txBody>
      <dsp:txXfrm>
        <a:off x="1312520" y="4211803"/>
        <a:ext cx="3341620" cy="1044256"/>
      </dsp:txXfrm>
    </dsp:sp>
    <dsp:sp modelId="{844EF5E9-2A3B-47C8-AAA8-672A28B4EAB2}">
      <dsp:nvSpPr>
        <dsp:cNvPr id="0" name=""/>
        <dsp:cNvSpPr/>
      </dsp:nvSpPr>
      <dsp:spPr>
        <a:xfrm>
          <a:off x="1173285" y="4060966"/>
          <a:ext cx="730979" cy="1096469"/>
        </a:xfrm>
        <a:prstGeom prst="rect">
          <a:avLst/>
        </a:prstGeom>
        <a:blipFill>
          <a:blip xmlns:r="http://schemas.openxmlformats.org/officeDocument/2006/relationships" r:embed="rId7" cstate="print">
            <a:extLst/>
          </a:blip>
          <a:srcRect/>
          <a:stretch>
            <a:fillRect t="-10000" b="-10000"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D99AD0-8A03-47D2-B22A-28706412F158}">
      <dsp:nvSpPr>
        <dsp:cNvPr id="0" name=""/>
        <dsp:cNvSpPr/>
      </dsp:nvSpPr>
      <dsp:spPr>
        <a:xfrm>
          <a:off x="4990148" y="4211803"/>
          <a:ext cx="3341620" cy="10442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3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регистрация всех обращений и их обработка в течение одного рабочего дня</a:t>
          </a:r>
          <a:endParaRPr lang="ru-RU" sz="1600" kern="1200" dirty="0"/>
        </a:p>
      </dsp:txBody>
      <dsp:txXfrm>
        <a:off x="4990148" y="4211803"/>
        <a:ext cx="3341620" cy="1044256"/>
      </dsp:txXfrm>
    </dsp:sp>
    <dsp:sp modelId="{291BE4ED-082D-4C16-9F87-D9E79B7F5BB4}">
      <dsp:nvSpPr>
        <dsp:cNvPr id="0" name=""/>
        <dsp:cNvSpPr/>
      </dsp:nvSpPr>
      <dsp:spPr>
        <a:xfrm>
          <a:off x="4850914" y="4060966"/>
          <a:ext cx="730979" cy="1096469"/>
        </a:xfrm>
        <a:prstGeom prst="rect">
          <a:avLst/>
        </a:prstGeom>
        <a:blipFill>
          <a:blip xmlns:r="http://schemas.openxmlformats.org/officeDocument/2006/relationships" r:embed="rId8" cstate="print">
            <a:extLst/>
          </a:blip>
          <a:srcRect/>
          <a:stretch>
            <a:fillRect t="-10000" b="-10000"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E57ED-1618-43CD-9510-4BCA6F637CFF}">
      <dsp:nvSpPr>
        <dsp:cNvPr id="0" name=""/>
        <dsp:cNvSpPr/>
      </dsp:nvSpPr>
      <dsp:spPr>
        <a:xfrm>
          <a:off x="1395882" y="305761"/>
          <a:ext cx="2415688" cy="241605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04E7E-7C77-4FBB-908F-A0A49629D066}">
      <dsp:nvSpPr>
        <dsp:cNvPr id="0" name=""/>
        <dsp:cNvSpPr/>
      </dsp:nvSpPr>
      <dsp:spPr>
        <a:xfrm>
          <a:off x="1929828" y="1098273"/>
          <a:ext cx="1342351" cy="67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Разработана страница для дистанционного обучения модераторов</a:t>
          </a:r>
          <a:endParaRPr lang="ru-RU" sz="1400" kern="1200" dirty="0"/>
        </a:p>
      </dsp:txBody>
      <dsp:txXfrm>
        <a:off x="1929828" y="1098273"/>
        <a:ext cx="1342351" cy="671015"/>
      </dsp:txXfrm>
    </dsp:sp>
    <dsp:sp modelId="{AFD848C1-9D33-4B12-9EDB-B9287763280A}">
      <dsp:nvSpPr>
        <dsp:cNvPr id="0" name=""/>
        <dsp:cNvSpPr/>
      </dsp:nvSpPr>
      <dsp:spPr>
        <a:xfrm>
          <a:off x="724933" y="1693964"/>
          <a:ext cx="2415688" cy="24160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C3DD1-2792-4639-AD3B-FB7E4DD18A92}">
      <dsp:nvSpPr>
        <dsp:cNvPr id="0" name=""/>
        <dsp:cNvSpPr/>
      </dsp:nvSpPr>
      <dsp:spPr>
        <a:xfrm>
          <a:off x="1261601" y="2574264"/>
          <a:ext cx="1342351" cy="67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 отбор модераторов фокус-групп</a:t>
          </a:r>
          <a:endParaRPr lang="ru-RU" sz="1400" kern="1200" dirty="0"/>
        </a:p>
      </dsp:txBody>
      <dsp:txXfrm>
        <a:off x="1261601" y="2574264"/>
        <a:ext cx="1342351" cy="671015"/>
      </dsp:txXfrm>
    </dsp:sp>
    <dsp:sp modelId="{F38E9DD8-64AA-4061-ADF4-5C062189915E}">
      <dsp:nvSpPr>
        <dsp:cNvPr id="0" name=""/>
        <dsp:cNvSpPr/>
      </dsp:nvSpPr>
      <dsp:spPr>
        <a:xfrm>
          <a:off x="1567815" y="3248290"/>
          <a:ext cx="2075450" cy="207628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E57C4-D7CB-4303-9783-9D49852BED86}">
      <dsp:nvSpPr>
        <dsp:cNvPr id="0" name=""/>
        <dsp:cNvSpPr/>
      </dsp:nvSpPr>
      <dsp:spPr>
        <a:xfrm>
          <a:off x="1933004" y="3972505"/>
          <a:ext cx="1342351" cy="67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 инструктаж модераторов</a:t>
          </a:r>
          <a:endParaRPr lang="ru-RU" sz="1400" kern="1200" dirty="0"/>
        </a:p>
      </dsp:txBody>
      <dsp:txXfrm>
        <a:off x="1933004" y="3972505"/>
        <a:ext cx="1342351" cy="6710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011DA-1C87-41FC-AC9D-1FC4BE0A53CC}">
      <dsp:nvSpPr>
        <dsp:cNvPr id="0" name=""/>
        <dsp:cNvSpPr/>
      </dsp:nvSpPr>
      <dsp:spPr>
        <a:xfrm>
          <a:off x="72014" y="0"/>
          <a:ext cx="3168338" cy="1278142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Проведены встречи с молодыми педагогами в 85 субъектах Российской Федерации</a:t>
          </a:r>
          <a:endParaRPr lang="ru-RU" sz="1400" kern="1200" dirty="0"/>
        </a:p>
      </dsp:txBody>
      <dsp:txXfrm>
        <a:off x="109450" y="37436"/>
        <a:ext cx="3093466" cy="1203270"/>
      </dsp:txXfrm>
    </dsp:sp>
    <dsp:sp modelId="{8ED441D5-6A08-44C3-A273-550787C5F4C6}">
      <dsp:nvSpPr>
        <dsp:cNvPr id="0" name=""/>
        <dsp:cNvSpPr/>
      </dsp:nvSpPr>
      <dsp:spPr>
        <a:xfrm rot="5400000">
          <a:off x="1416532" y="1310095"/>
          <a:ext cx="479303" cy="575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-5400000">
        <a:off x="1483636" y="1358025"/>
        <a:ext cx="345097" cy="335512"/>
      </dsp:txXfrm>
    </dsp:sp>
    <dsp:sp modelId="{93D6BE8C-E42C-4B36-9703-08BAEE1916D7}">
      <dsp:nvSpPr>
        <dsp:cNvPr id="0" name=""/>
        <dsp:cNvSpPr/>
      </dsp:nvSpPr>
      <dsp:spPr>
        <a:xfrm>
          <a:off x="72014" y="1917213"/>
          <a:ext cx="3168338" cy="1278142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каждом субъекте проведено 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10 фокус-групп</a:t>
          </a:r>
          <a:endParaRPr lang="ru-RU" sz="1400" kern="1200" dirty="0"/>
        </a:p>
      </dsp:txBody>
      <dsp:txXfrm>
        <a:off x="109450" y="1954649"/>
        <a:ext cx="3093466" cy="1203270"/>
      </dsp:txXfrm>
    </dsp:sp>
    <dsp:sp modelId="{637C9777-4B9D-4C4D-8ABB-33FD2A04DDDD}">
      <dsp:nvSpPr>
        <dsp:cNvPr id="0" name=""/>
        <dsp:cNvSpPr/>
      </dsp:nvSpPr>
      <dsp:spPr>
        <a:xfrm rot="5400000">
          <a:off x="1416532" y="3227308"/>
          <a:ext cx="479303" cy="575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-5400000">
        <a:off x="1483636" y="3275238"/>
        <a:ext cx="345097" cy="335512"/>
      </dsp:txXfrm>
    </dsp:sp>
    <dsp:sp modelId="{0ADF7205-B05B-4455-BF27-DA42365C8244}">
      <dsp:nvSpPr>
        <dsp:cNvPr id="0" name=""/>
        <dsp:cNvSpPr/>
      </dsp:nvSpPr>
      <dsp:spPr>
        <a:xfrm>
          <a:off x="72014" y="3834426"/>
          <a:ext cx="3168338" cy="1278142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Общее количество молодых педагогов, опрошенных с применением метода фокус-групп:  8 500 человек</a:t>
          </a:r>
          <a:endParaRPr lang="ru-RU" sz="1400" kern="1200" dirty="0"/>
        </a:p>
      </dsp:txBody>
      <dsp:txXfrm>
        <a:off x="109450" y="3871862"/>
        <a:ext cx="3093466" cy="12032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E169F-8E74-4020-B4AB-5E73B9330849}">
      <dsp:nvSpPr>
        <dsp:cNvPr id="0" name=""/>
        <dsp:cNvSpPr/>
      </dsp:nvSpPr>
      <dsp:spPr>
        <a:xfrm rot="10800000">
          <a:off x="1883862" y="48873"/>
          <a:ext cx="6368747" cy="986933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21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Государственному автономному образовательному учреждению дополнительного  профессионального образования Свердловской области «Институт развития образования»</a:t>
          </a:r>
        </a:p>
      </dsp:txBody>
      <dsp:txXfrm rot="10800000">
        <a:off x="2130595" y="48873"/>
        <a:ext cx="6122014" cy="986933"/>
      </dsp:txXfrm>
    </dsp:sp>
    <dsp:sp modelId="{E8CD790A-FA45-4BB7-883C-65B558CB5153}">
      <dsp:nvSpPr>
        <dsp:cNvPr id="0" name=""/>
        <dsp:cNvSpPr/>
      </dsp:nvSpPr>
      <dsp:spPr>
        <a:xfrm>
          <a:off x="1324453" y="3993"/>
          <a:ext cx="1118817" cy="10766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1D517-476A-47FD-97B3-C8C994012FCD}">
      <dsp:nvSpPr>
        <dsp:cNvPr id="0" name=""/>
        <dsp:cNvSpPr/>
      </dsp:nvSpPr>
      <dsp:spPr>
        <a:xfrm rot="10800000">
          <a:off x="1899589" y="1452142"/>
          <a:ext cx="6368747" cy="986933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21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Краевому Государственному бюджетному образовательному учреждению дополнительного образования (повышения квалификации) «Хабаровский краевой институт развития образования»</a:t>
          </a:r>
          <a:endParaRPr lang="ru-RU" sz="1400" kern="1200" dirty="0"/>
        </a:p>
      </dsp:txBody>
      <dsp:txXfrm rot="10800000">
        <a:off x="2146322" y="1452142"/>
        <a:ext cx="6122014" cy="986933"/>
      </dsp:txXfrm>
    </dsp:sp>
    <dsp:sp modelId="{859B05CA-B10E-4F44-A090-262D6813E423}">
      <dsp:nvSpPr>
        <dsp:cNvPr id="0" name=""/>
        <dsp:cNvSpPr/>
      </dsp:nvSpPr>
      <dsp:spPr>
        <a:xfrm>
          <a:off x="1308727" y="1375294"/>
          <a:ext cx="1181724" cy="114062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90228-13F5-4734-8569-2902FDE3F322}">
      <dsp:nvSpPr>
        <dsp:cNvPr id="0" name=""/>
        <dsp:cNvSpPr/>
      </dsp:nvSpPr>
      <dsp:spPr>
        <a:xfrm rot="10800000">
          <a:off x="1899589" y="2887377"/>
          <a:ext cx="6368747" cy="986933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21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Государственному автономному учреждению Калининградской области дополнительного профессионального образования «Институт развития образования»</a:t>
          </a:r>
          <a:endParaRPr lang="ru-RU" sz="1400" kern="1200" dirty="0"/>
        </a:p>
      </dsp:txBody>
      <dsp:txXfrm rot="10800000">
        <a:off x="2146322" y="2887377"/>
        <a:ext cx="6122014" cy="986933"/>
      </dsp:txXfrm>
    </dsp:sp>
    <dsp:sp modelId="{D5E3A086-6755-4257-AB3C-13BC223C059C}">
      <dsp:nvSpPr>
        <dsp:cNvPr id="0" name=""/>
        <dsp:cNvSpPr/>
      </dsp:nvSpPr>
      <dsp:spPr>
        <a:xfrm>
          <a:off x="1308727" y="2810530"/>
          <a:ext cx="1181724" cy="114062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1BA7E-C62A-48AB-8822-B07C96516FDC}">
      <dsp:nvSpPr>
        <dsp:cNvPr id="0" name=""/>
        <dsp:cNvSpPr/>
      </dsp:nvSpPr>
      <dsp:spPr>
        <a:xfrm rot="10800000">
          <a:off x="1850891" y="4245765"/>
          <a:ext cx="6368747" cy="986933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21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Государственному бюджетному учреждению Ненецкого автономного округа «Ненецкий региональный центр развития образования»</a:t>
          </a:r>
          <a:endParaRPr lang="ru-RU" sz="1400" kern="1200" dirty="0"/>
        </a:p>
      </dsp:txBody>
      <dsp:txXfrm rot="10800000">
        <a:off x="2097624" y="4245765"/>
        <a:ext cx="6122014" cy="986933"/>
      </dsp:txXfrm>
    </dsp:sp>
    <dsp:sp modelId="{7D19B7CE-5781-49F5-A449-CCC99CA85789}">
      <dsp:nvSpPr>
        <dsp:cNvPr id="0" name=""/>
        <dsp:cNvSpPr/>
      </dsp:nvSpPr>
      <dsp:spPr>
        <a:xfrm>
          <a:off x="1357424" y="4245765"/>
          <a:ext cx="986933" cy="98693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E169F-8E74-4020-B4AB-5E73B9330849}">
      <dsp:nvSpPr>
        <dsp:cNvPr id="0" name=""/>
        <dsp:cNvSpPr/>
      </dsp:nvSpPr>
      <dsp:spPr>
        <a:xfrm rot="10800000">
          <a:off x="1799853" y="45010"/>
          <a:ext cx="6033550" cy="988417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86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Автономному образовательному учреждению дополнительного профессионального образования «Вологодский институт развития образования»</a:t>
          </a:r>
        </a:p>
      </dsp:txBody>
      <dsp:txXfrm rot="10800000">
        <a:off x="2046957" y="45010"/>
        <a:ext cx="5786446" cy="988417"/>
      </dsp:txXfrm>
    </dsp:sp>
    <dsp:sp modelId="{E8CD790A-FA45-4BB7-883C-65B558CB5153}">
      <dsp:nvSpPr>
        <dsp:cNvPr id="0" name=""/>
        <dsp:cNvSpPr/>
      </dsp:nvSpPr>
      <dsp:spPr>
        <a:xfrm>
          <a:off x="1239603" y="61"/>
          <a:ext cx="1120499" cy="107831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1D517-476A-47FD-97B3-C8C994012FCD}">
      <dsp:nvSpPr>
        <dsp:cNvPr id="0" name=""/>
        <dsp:cNvSpPr/>
      </dsp:nvSpPr>
      <dsp:spPr>
        <a:xfrm rot="10800000">
          <a:off x="1815604" y="1450388"/>
          <a:ext cx="6033550" cy="988417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86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Научно-методическому информационному центру 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г. Белгорода</a:t>
          </a:r>
          <a:endParaRPr lang="ru-RU" sz="1400" kern="1200" dirty="0"/>
        </a:p>
      </dsp:txBody>
      <dsp:txXfrm rot="10800000">
        <a:off x="2062708" y="1450388"/>
        <a:ext cx="5786446" cy="988417"/>
      </dsp:txXfrm>
    </dsp:sp>
    <dsp:sp modelId="{859B05CA-B10E-4F44-A090-262D6813E423}">
      <dsp:nvSpPr>
        <dsp:cNvPr id="0" name=""/>
        <dsp:cNvSpPr/>
      </dsp:nvSpPr>
      <dsp:spPr>
        <a:xfrm>
          <a:off x="1223853" y="1373425"/>
          <a:ext cx="1183501" cy="114234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90228-13F5-4734-8569-2902FDE3F322}">
      <dsp:nvSpPr>
        <dsp:cNvPr id="0" name=""/>
        <dsp:cNvSpPr/>
      </dsp:nvSpPr>
      <dsp:spPr>
        <a:xfrm rot="10800000">
          <a:off x="1815604" y="2887782"/>
          <a:ext cx="6033550" cy="988417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86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Департаменту образования и науки и ряду образовательных учреждений Костромской области</a:t>
          </a:r>
          <a:endParaRPr lang="ru-RU" sz="1400" kern="1200" dirty="0"/>
        </a:p>
      </dsp:txBody>
      <dsp:txXfrm rot="10800000">
        <a:off x="2062708" y="2887782"/>
        <a:ext cx="5786446" cy="988417"/>
      </dsp:txXfrm>
    </dsp:sp>
    <dsp:sp modelId="{D5E3A086-6755-4257-AB3C-13BC223C059C}">
      <dsp:nvSpPr>
        <dsp:cNvPr id="0" name=""/>
        <dsp:cNvSpPr/>
      </dsp:nvSpPr>
      <dsp:spPr>
        <a:xfrm>
          <a:off x="1223853" y="2810819"/>
          <a:ext cx="1183501" cy="114234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0B3B0-F6E1-4419-BE2D-33C81D96D282}">
      <dsp:nvSpPr>
        <dsp:cNvPr id="0" name=""/>
        <dsp:cNvSpPr/>
      </dsp:nvSpPr>
      <dsp:spPr>
        <a:xfrm rot="10800000">
          <a:off x="1766833" y="4248212"/>
          <a:ext cx="6033550" cy="988417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86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Автономной некоммерческой образовательной организации «Институт психологии практик развития»</a:t>
          </a:r>
          <a:r>
            <a:rPr lang="ru-RU" sz="1400" i="1" kern="1200" dirty="0" smtClean="0"/>
            <a:t> </a:t>
          </a:r>
          <a:r>
            <a:rPr lang="ru-RU" sz="1400" kern="1200" dirty="0" smtClean="0"/>
            <a:t>г. Красноярск</a:t>
          </a:r>
          <a:endParaRPr lang="ru-RU" sz="1400" kern="1200" dirty="0"/>
        </a:p>
      </dsp:txBody>
      <dsp:txXfrm rot="10800000">
        <a:off x="2013937" y="4248212"/>
        <a:ext cx="5786446" cy="988417"/>
      </dsp:txXfrm>
    </dsp:sp>
    <dsp:sp modelId="{213BDDAF-94D1-4820-8324-A3CDA12E00BD}">
      <dsp:nvSpPr>
        <dsp:cNvPr id="0" name=""/>
        <dsp:cNvSpPr/>
      </dsp:nvSpPr>
      <dsp:spPr>
        <a:xfrm>
          <a:off x="1272624" y="4248212"/>
          <a:ext cx="988417" cy="98841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7286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7286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87A768-ABF1-482F-8939-637D302EF85D}" type="datetimeFigureOut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7286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97D2F31-E62A-4BA1-885A-11E43D3B53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02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599BC2-A86C-4F76-A76B-72F2F7084B7B}" type="slidenum">
              <a:rPr lang="ru-RU" sz="1200">
                <a:latin typeface="Calibri" panose="020F0502020204030204" pitchFamily="34" charset="0"/>
              </a:rPr>
              <a:pPr/>
              <a:t>4</a:t>
            </a:fld>
            <a:endParaRPr 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80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69759D-12F7-42E6-9969-8025D7025834}" type="slidenum">
              <a:rPr lang="ru-RU" sz="1200">
                <a:latin typeface="Calibri" panose="020F0502020204030204" pitchFamily="34" charset="0"/>
              </a:rPr>
              <a:pPr/>
              <a:t>21</a:t>
            </a:fld>
            <a:endParaRPr 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7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90778C-78E6-49A0-9D97-1D1D60114A63}" type="slidenum">
              <a:rPr lang="ru-RU" sz="1200">
                <a:latin typeface="Calibri" panose="020F0502020204030204" pitchFamily="34" charset="0"/>
              </a:rPr>
              <a:pPr/>
              <a:t>8</a:t>
            </a:fld>
            <a:endParaRPr 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7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53EE4A-E4D2-4315-8E62-93A713CF4312}" type="slidenum">
              <a:rPr lang="ru-RU" sz="1200">
                <a:latin typeface="Calibri" panose="020F0502020204030204" pitchFamily="34" charset="0"/>
              </a:rPr>
              <a:pPr/>
              <a:t>11</a:t>
            </a:fld>
            <a:endParaRPr 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44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92814D-96B7-470B-84EB-260B77FA5E7B}" type="slidenum">
              <a:rPr lang="ru-RU" sz="1200">
                <a:latin typeface="Calibri" panose="020F0502020204030204" pitchFamily="34" charset="0"/>
              </a:rPr>
              <a:pPr/>
              <a:t>12</a:t>
            </a:fld>
            <a:endParaRPr 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53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0088A1-85ED-4390-A4CB-8E5E0CAD647B}" type="slidenum">
              <a:rPr lang="ru-RU" sz="1200">
                <a:latin typeface="Calibri" panose="020F0502020204030204" pitchFamily="34" charset="0"/>
              </a:rPr>
              <a:pPr/>
              <a:t>13</a:t>
            </a:fld>
            <a:endParaRPr 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2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507D48-CA61-46B3-844E-1CB4C0176F62}" type="slidenum">
              <a:rPr lang="ru-RU" sz="1200">
                <a:latin typeface="Calibri" panose="020F0502020204030204" pitchFamily="34" charset="0"/>
              </a:rPr>
              <a:pPr/>
              <a:t>14</a:t>
            </a:fld>
            <a:endParaRPr 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869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DE0474-5CA2-4D32-B853-5C3CA40EE692}" type="slidenum">
              <a:rPr lang="ru-RU" sz="1200">
                <a:latin typeface="Calibri" panose="020F0502020204030204" pitchFamily="34" charset="0"/>
              </a:rPr>
              <a:pPr/>
              <a:t>18</a:t>
            </a:fld>
            <a:endParaRPr 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77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6490F-3CD6-47E4-B894-F072E8A2947D}" type="slidenum">
              <a:rPr lang="ru-RU" sz="1200">
                <a:latin typeface="Calibri" panose="020F0502020204030204" pitchFamily="34" charset="0"/>
              </a:rPr>
              <a:pPr/>
              <a:t>19</a:t>
            </a:fld>
            <a:endParaRPr 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56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69420F-A72E-4D98-B9EE-5A7A576C8DD3}" type="slidenum">
              <a:rPr lang="ru-RU" sz="1200">
                <a:latin typeface="Calibri" panose="020F0502020204030204" pitchFamily="34" charset="0"/>
              </a:rPr>
              <a:pPr/>
              <a:t>20</a:t>
            </a:fld>
            <a:endParaRPr 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37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liana\Desktop\logo_mai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836613"/>
            <a:ext cx="1666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attFill prst="ltDnDiag">
            <a:fgClr>
              <a:srgbClr val="002060"/>
            </a:fgClr>
            <a:bgClr>
              <a:srgbClr val="0070C0"/>
            </a:bgClr>
          </a:patt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4528" y="3645024"/>
            <a:ext cx="8424936" cy="1993776"/>
          </a:xfrm>
          <a:pattFill prst="ltDn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>
            <a:normAutofit/>
          </a:bodyPr>
          <a:lstStyle>
            <a:lvl1pPr algn="ctr">
              <a:defRPr lang="ru-RU"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5B01-BED0-4574-83CE-F4F6A435413E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BBFBC-8DEF-4156-9F3A-BB46EDA0D4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6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uliana\Desktop\logo_mai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49275"/>
            <a:ext cx="13557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488950" y="260350"/>
            <a:ext cx="3240088" cy="215900"/>
          </a:xfrm>
          <a:prstGeom prst="rect">
            <a:avLst/>
          </a:prstGeom>
          <a:pattFill prst="ltDnDiag">
            <a:fgClr>
              <a:schemeClr val="bg2">
                <a:lumMod val="25000"/>
              </a:schemeClr>
            </a:fgClr>
            <a:bgClr>
              <a:srgbClr val="0070C0"/>
            </a:bgClr>
          </a:pattFill>
        </p:spPr>
        <p:txBody>
          <a:bodyPr lIns="107287" tIns="53643" rIns="107287" bIns="53643" anchor="b">
            <a:normAutofit fontScale="32500" lnSpcReduction="20000"/>
          </a:bodyPr>
          <a:lstStyle/>
          <a:p>
            <a:pPr defTabSz="1072866" eaLnBrk="1" fontAlgn="auto" hangingPunct="1">
              <a:spcAft>
                <a:spcPts val="0"/>
              </a:spcAft>
              <a:defRPr/>
            </a:pPr>
            <a:endParaRPr lang="ru-RU" sz="23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8504" y="1435102"/>
            <a:ext cx="3259006" cy="4691063"/>
          </a:xfrm>
          <a:solidFill>
            <a:srgbClr val="0070C0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40613-F7F8-45CF-90BD-E98E64CF6458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5D8EA-CAE9-4B2D-9936-14CE23C496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8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uliana\Desktop\logo_mai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36563"/>
            <a:ext cx="11366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  <a:pattFill prst="ltDnDiag">
            <a:fgClr>
              <a:schemeClr val="bg2">
                <a:lumMod val="25000"/>
              </a:schemeClr>
            </a:fgClr>
            <a:bgClr>
              <a:srgbClr val="0070C0"/>
            </a:bgClr>
          </a:pattFill>
        </p:spPr>
        <p:txBody>
          <a:bodyPr rtlCol="0" anchor="b">
            <a:normAutofit/>
          </a:bodyPr>
          <a:lstStyle>
            <a:lvl1pPr>
              <a:defRPr lang="ru-RU" sz="23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  <a:solidFill>
            <a:srgbClr val="0070C0"/>
          </a:solidFill>
        </p:spPr>
        <p:txBody>
          <a:bodyPr rtlCol="0">
            <a:normAutofit/>
          </a:bodyPr>
          <a:lstStyle>
            <a:lvl1pPr>
              <a:defRPr lang="ru-RU" sz="16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0F670-E366-45B3-AEB2-2CE8FD2902FA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0398A-6A2D-46DF-99EE-43B1710061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922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423988" y="1196975"/>
            <a:ext cx="8482012" cy="215900"/>
          </a:xfrm>
          <a:prstGeom prst="rect">
            <a:avLst/>
          </a:prstGeom>
          <a:solidFill>
            <a:srgbClr val="0070C0"/>
          </a:solidFill>
        </p:spPr>
        <p:txBody>
          <a:bodyPr lIns="107287" tIns="53643" rIns="107287" bIns="53643">
            <a:normAutofit fontScale="47500" lnSpcReduction="20000"/>
          </a:bodyPr>
          <a:lstStyle/>
          <a:p>
            <a:pPr defTabSz="1072866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200000"/>
              <a:buFont typeface="Wingdings" panose="05000000000000000000" pitchFamily="2" charset="2"/>
              <a:buNone/>
              <a:defRPr/>
            </a:pPr>
            <a:endParaRPr lang="ru-RU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-15875" y="1196975"/>
            <a:ext cx="1398588" cy="215900"/>
          </a:xfrm>
          <a:prstGeom prst="rect">
            <a:avLst/>
          </a:prstGeom>
          <a:pattFill prst="ltDnDiag">
            <a:fgClr>
              <a:schemeClr val="bg2">
                <a:lumMod val="25000"/>
              </a:schemeClr>
            </a:fgClr>
            <a:bgClr>
              <a:srgbClr val="0070C0"/>
            </a:bgClr>
          </a:pattFill>
        </p:spPr>
        <p:txBody>
          <a:bodyPr lIns="107287" tIns="53643" rIns="107287" bIns="53643" anchor="b">
            <a:normAutofit fontScale="32500" lnSpcReduction="20000"/>
          </a:bodyPr>
          <a:lstStyle/>
          <a:p>
            <a:pPr defTabSz="1072866" eaLnBrk="1" fontAlgn="auto" hangingPunct="1">
              <a:spcAft>
                <a:spcPts val="0"/>
              </a:spcAft>
              <a:defRPr/>
            </a:pPr>
            <a:endParaRPr lang="ru-RU" sz="23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Juliana\Desktop\logo_mai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57188"/>
            <a:ext cx="13557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608" y="274639"/>
            <a:ext cx="7986092" cy="92211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09FF1-51FA-4AFC-8CF9-4813757E15E0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C3D90-BDF7-4E1B-86FF-C442D879FB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90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 rot="5400000">
            <a:off x="4764881" y="3721894"/>
            <a:ext cx="4808538" cy="222250"/>
          </a:xfrm>
          <a:prstGeom prst="rect">
            <a:avLst/>
          </a:prstGeom>
          <a:solidFill>
            <a:srgbClr val="0070C0"/>
          </a:solidFill>
        </p:spPr>
        <p:txBody>
          <a:bodyPr lIns="107287" tIns="53643" rIns="107287" bIns="53643">
            <a:normAutofit fontScale="55000" lnSpcReduction="20000"/>
          </a:bodyPr>
          <a:lstStyle/>
          <a:p>
            <a:pPr defTabSz="1072866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200000"/>
              <a:buFont typeface="Wingdings" panose="05000000000000000000" pitchFamily="2" charset="2"/>
              <a:buNone/>
              <a:defRPr/>
            </a:pPr>
            <a:endParaRPr lang="ru-RU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 rot="5400000">
            <a:off x="6466681" y="584994"/>
            <a:ext cx="1398588" cy="215900"/>
          </a:xfrm>
          <a:prstGeom prst="rect">
            <a:avLst/>
          </a:prstGeom>
          <a:pattFill prst="ltDnDiag">
            <a:fgClr>
              <a:schemeClr val="bg2">
                <a:lumMod val="25000"/>
              </a:schemeClr>
            </a:fgClr>
            <a:bgClr>
              <a:srgbClr val="0070C0"/>
            </a:bgClr>
          </a:pattFill>
        </p:spPr>
        <p:txBody>
          <a:bodyPr lIns="107287" tIns="53643" rIns="107287" bIns="53643" anchor="b">
            <a:normAutofit fontScale="32500" lnSpcReduction="20000"/>
          </a:bodyPr>
          <a:lstStyle/>
          <a:p>
            <a:pPr defTabSz="1072866" eaLnBrk="1" fontAlgn="auto" hangingPunct="1">
              <a:spcAft>
                <a:spcPts val="0"/>
              </a:spcAft>
              <a:defRPr/>
            </a:pPr>
            <a:endParaRPr lang="ru-RU" sz="23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Juliana\Desktop\logo_mai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357188"/>
            <a:ext cx="13557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0124" y="1428289"/>
            <a:ext cx="2130576" cy="4697875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0A624-CC3E-4D0C-B386-99EB16C836F8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88C66-257C-4A86-A7EA-123B9ED48A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2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attFill prst="ltDnDiag">
            <a:fgClr>
              <a:srgbClr val="002060"/>
            </a:fgClr>
            <a:bgClr>
              <a:srgbClr val="0070C0"/>
            </a:bgClr>
          </a:patt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4528" y="3645024"/>
            <a:ext cx="8424936" cy="1993776"/>
          </a:xfrm>
          <a:pattFill prst="ltDn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>
            <a:normAutofit/>
          </a:bodyPr>
          <a:lstStyle>
            <a:lvl1pPr algn="ctr">
              <a:defRPr lang="ru-RU"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08FEE-3581-4460-B21C-45ED9C715950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96137-E6DE-4E71-87CC-5583602484B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4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423988" y="1196975"/>
            <a:ext cx="8482012" cy="215900"/>
          </a:xfrm>
          <a:prstGeom prst="rect">
            <a:avLst/>
          </a:prstGeom>
          <a:solidFill>
            <a:srgbClr val="0070C0"/>
          </a:solidFill>
        </p:spPr>
        <p:txBody>
          <a:bodyPr lIns="107287" tIns="53643" rIns="107287" bIns="53643">
            <a:normAutofit fontScale="47500" lnSpcReduction="20000"/>
          </a:bodyPr>
          <a:lstStyle/>
          <a:p>
            <a:pPr defTabSz="1072866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200000"/>
              <a:buFont typeface="Wingdings" panose="05000000000000000000" pitchFamily="2" charset="2"/>
              <a:buNone/>
              <a:defRPr/>
            </a:pPr>
            <a:endParaRPr lang="ru-RU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-15875" y="1196975"/>
            <a:ext cx="1398588" cy="215900"/>
          </a:xfrm>
          <a:prstGeom prst="rect">
            <a:avLst/>
          </a:prstGeom>
          <a:pattFill prst="ltDnDiag">
            <a:fgClr>
              <a:schemeClr val="bg2">
                <a:lumMod val="25000"/>
              </a:schemeClr>
            </a:fgClr>
            <a:bgClr>
              <a:srgbClr val="0070C0"/>
            </a:bgClr>
          </a:pattFill>
        </p:spPr>
        <p:txBody>
          <a:bodyPr lIns="107287" tIns="53643" rIns="107287" bIns="53643" anchor="b">
            <a:normAutofit fontScale="32500" lnSpcReduction="20000"/>
          </a:bodyPr>
          <a:lstStyle/>
          <a:p>
            <a:pPr defTabSz="1072866" eaLnBrk="1" fontAlgn="auto" hangingPunct="1">
              <a:spcAft>
                <a:spcPts val="0"/>
              </a:spcAft>
              <a:defRPr/>
            </a:pPr>
            <a:endParaRPr lang="ru-RU" sz="23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Juliana\Desktop\logo_mai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36563"/>
            <a:ext cx="11366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608" y="274639"/>
            <a:ext cx="7986092" cy="92211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001B6-D35A-4FF1-9006-FAE4D3B68860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2C6A6-5080-4DA0-9E93-8088DF4B5D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8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attFill prst="ltDnDiag">
            <a:fgClr>
              <a:schemeClr val="bg2">
                <a:lumMod val="25000"/>
              </a:schemeClr>
            </a:fgClr>
            <a:bgClr>
              <a:srgbClr val="0070C0"/>
            </a:bgClr>
          </a:pattFill>
        </p:spPr>
        <p:txBody>
          <a:bodyPr rtlCol="0">
            <a:normAutofit/>
          </a:bodyPr>
          <a:lstStyle>
            <a:lvl1pPr>
              <a:defRPr lang="ru-RU"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attFill prst="ltDn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A56CE-FB82-431F-ABBC-EC5D434BB949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2F134-1EF8-4CCD-8DAB-C8A35A2A25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70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423988" y="1196975"/>
            <a:ext cx="8482012" cy="215900"/>
          </a:xfrm>
          <a:prstGeom prst="rect">
            <a:avLst/>
          </a:prstGeom>
          <a:solidFill>
            <a:srgbClr val="0070C0"/>
          </a:solidFill>
        </p:spPr>
        <p:txBody>
          <a:bodyPr lIns="107287" tIns="53643" rIns="107287" bIns="53643">
            <a:normAutofit fontScale="47500" lnSpcReduction="20000"/>
          </a:bodyPr>
          <a:lstStyle/>
          <a:p>
            <a:pPr defTabSz="1072866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200000"/>
              <a:buFont typeface="Wingdings" panose="05000000000000000000" pitchFamily="2" charset="2"/>
              <a:buNone/>
              <a:defRPr/>
            </a:pPr>
            <a:endParaRPr lang="ru-RU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-15875" y="1196975"/>
            <a:ext cx="1398588" cy="215900"/>
          </a:xfrm>
          <a:prstGeom prst="rect">
            <a:avLst/>
          </a:prstGeom>
          <a:pattFill prst="ltDnDiag">
            <a:fgClr>
              <a:schemeClr val="bg2">
                <a:lumMod val="25000"/>
              </a:schemeClr>
            </a:fgClr>
            <a:bgClr>
              <a:srgbClr val="0070C0"/>
            </a:bgClr>
          </a:pattFill>
        </p:spPr>
        <p:txBody>
          <a:bodyPr lIns="107287" tIns="53643" rIns="107287" bIns="53643" anchor="b">
            <a:normAutofit fontScale="32500" lnSpcReduction="20000"/>
          </a:bodyPr>
          <a:lstStyle/>
          <a:p>
            <a:pPr defTabSz="1072866" eaLnBrk="1" fontAlgn="auto" hangingPunct="1">
              <a:spcAft>
                <a:spcPts val="0"/>
              </a:spcAft>
              <a:defRPr/>
            </a:pPr>
            <a:endParaRPr lang="ru-RU" sz="23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Juliana\Desktop\logo_mai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36563"/>
            <a:ext cx="11366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608" y="274639"/>
            <a:ext cx="7986092" cy="92211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7DA66-EFBE-4C9F-80F5-79056509CCE3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8B191-EC60-4EDB-8DEC-B40DAC4D76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85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423988" y="1196975"/>
            <a:ext cx="8482012" cy="215900"/>
          </a:xfrm>
          <a:prstGeom prst="rect">
            <a:avLst/>
          </a:prstGeom>
          <a:solidFill>
            <a:srgbClr val="0070C0"/>
          </a:solidFill>
        </p:spPr>
        <p:txBody>
          <a:bodyPr lIns="107287" tIns="53643" rIns="107287" bIns="53643">
            <a:normAutofit fontScale="47500" lnSpcReduction="20000"/>
          </a:bodyPr>
          <a:lstStyle/>
          <a:p>
            <a:pPr defTabSz="1072866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200000"/>
              <a:buFont typeface="Wingdings" panose="05000000000000000000" pitchFamily="2" charset="2"/>
              <a:buNone/>
              <a:defRPr/>
            </a:pPr>
            <a:endParaRPr lang="ru-RU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15875" y="1196975"/>
            <a:ext cx="1398588" cy="215900"/>
          </a:xfrm>
          <a:prstGeom prst="rect">
            <a:avLst/>
          </a:prstGeom>
          <a:pattFill prst="ltDnDiag">
            <a:fgClr>
              <a:schemeClr val="bg2">
                <a:lumMod val="25000"/>
              </a:schemeClr>
            </a:fgClr>
            <a:bgClr>
              <a:srgbClr val="0070C0"/>
            </a:bgClr>
          </a:pattFill>
        </p:spPr>
        <p:txBody>
          <a:bodyPr lIns="107287" tIns="53643" rIns="107287" bIns="53643" anchor="b">
            <a:normAutofit fontScale="32500" lnSpcReduction="20000"/>
          </a:bodyPr>
          <a:lstStyle/>
          <a:p>
            <a:pPr defTabSz="1072866" eaLnBrk="1" fontAlgn="auto" hangingPunct="1">
              <a:spcAft>
                <a:spcPts val="0"/>
              </a:spcAft>
              <a:defRPr/>
            </a:pPr>
            <a:endParaRPr lang="ru-RU" sz="23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Users\Juliana\Desktop\logo_mai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36563"/>
            <a:ext cx="11366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608" y="274639"/>
            <a:ext cx="7986092" cy="9221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7FFD2-19CA-4A80-8F86-1CCAE7F7FB37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F8861-31BB-47A8-B0DA-72D8217AB0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423988" y="1196975"/>
            <a:ext cx="8482012" cy="215900"/>
          </a:xfrm>
          <a:prstGeom prst="rect">
            <a:avLst/>
          </a:prstGeom>
          <a:solidFill>
            <a:srgbClr val="0070C0"/>
          </a:solidFill>
        </p:spPr>
        <p:txBody>
          <a:bodyPr lIns="107287" tIns="53643" rIns="107287" bIns="53643">
            <a:normAutofit fontScale="47500" lnSpcReduction="20000"/>
          </a:bodyPr>
          <a:lstStyle/>
          <a:p>
            <a:pPr defTabSz="1072866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200000"/>
              <a:buFont typeface="Wingdings" panose="05000000000000000000" pitchFamily="2" charset="2"/>
              <a:buNone/>
              <a:defRPr/>
            </a:pPr>
            <a:endParaRPr lang="ru-RU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-15875" y="1196975"/>
            <a:ext cx="1398588" cy="215900"/>
          </a:xfrm>
          <a:prstGeom prst="rect">
            <a:avLst/>
          </a:prstGeom>
          <a:pattFill prst="ltDnDiag">
            <a:fgClr>
              <a:schemeClr val="bg2">
                <a:lumMod val="25000"/>
              </a:schemeClr>
            </a:fgClr>
            <a:bgClr>
              <a:srgbClr val="0070C0"/>
            </a:bgClr>
          </a:pattFill>
        </p:spPr>
        <p:txBody>
          <a:bodyPr lIns="107287" tIns="53643" rIns="107287" bIns="53643" anchor="b">
            <a:normAutofit fontScale="32500" lnSpcReduction="20000"/>
          </a:bodyPr>
          <a:lstStyle/>
          <a:p>
            <a:pPr defTabSz="1072866" eaLnBrk="1" fontAlgn="auto" hangingPunct="1">
              <a:spcAft>
                <a:spcPts val="0"/>
              </a:spcAft>
              <a:defRPr/>
            </a:pPr>
            <a:endParaRPr lang="ru-RU" sz="23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Juliana\Desktop\logo_mai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36563"/>
            <a:ext cx="11366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608" y="274639"/>
            <a:ext cx="7986092" cy="922113"/>
          </a:xfrm>
        </p:spPr>
        <p:txBody>
          <a:bodyPr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875A6-E715-4505-86B1-D6324D24ECEB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6BCDF-FB5B-437F-BFB0-5AB78A081B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90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E77A6-25F6-4EA3-9A85-87C09CC9D42E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C6828-A01F-4118-A21F-5ADCB76E4A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8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uliana\Desktop\logo_mai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355600"/>
            <a:ext cx="13557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  <a:pattFill prst="ltDnDiag">
            <a:fgClr>
              <a:schemeClr val="bg2">
                <a:lumMod val="25000"/>
              </a:schemeClr>
            </a:fgClr>
            <a:bgClr>
              <a:srgbClr val="0070C0"/>
            </a:bgClr>
          </a:pattFill>
        </p:spPr>
        <p:txBody>
          <a:bodyPr/>
          <a:lstStyle>
            <a:lvl1pPr algn="l">
              <a:defRPr sz="23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  <a:solidFill>
            <a:srgbClr val="0070C0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B161F-81C1-436F-ACC0-A08B7CBD3388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93674-50E2-46E0-B09F-1261432524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18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 defTabSz="1072866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DB2522-91B7-4F02-964A-FE2E82B7E4A5}" type="datetime1">
              <a:rPr lang="ru-RU"/>
              <a:pPr>
                <a:defRPr/>
              </a:pPr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 defTabSz="1072866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</a:defRPr>
            </a:lvl1pPr>
          </a:lstStyle>
          <a:p>
            <a:fld id="{CEAAE5CB-A249-4F08-88DA-FC119C5D9AF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5" r:id="rId2"/>
    <p:sldLayoutId id="2147483699" r:id="rId3"/>
    <p:sldLayoutId id="2147483696" r:id="rId4"/>
    <p:sldLayoutId id="2147483700" r:id="rId5"/>
    <p:sldLayoutId id="2147483701" r:id="rId6"/>
    <p:sldLayoutId id="2147483702" r:id="rId7"/>
    <p:sldLayoutId id="2147483697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hdr="0" ftr="0" dt="0"/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Arial" charset="0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Arial" charset="0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Arial" charset="0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Arial" charset="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Arial" charset="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Arial" charset="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Arial" charset="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Arial" charset="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200000"/>
        <a:buFont typeface="Wingdings" panose="05000000000000000000" pitchFamily="2" charset="2"/>
        <a:buChar char="§"/>
        <a:defRPr sz="3800" kern="1200">
          <a:solidFill>
            <a:srgbClr val="404040"/>
          </a:solidFill>
          <a:latin typeface="+mn-lt"/>
          <a:ea typeface="+mn-ea"/>
          <a:cs typeface="+mn-cs"/>
        </a:defRPr>
      </a:lvl1pPr>
      <a:lvl2pPr marL="871538" indent="-334963" algn="l" defTabSz="1071563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anose="05000000000000000000" pitchFamily="2" charset="2"/>
        <a:buChar char="§"/>
        <a:defRPr sz="3300" kern="1200">
          <a:solidFill>
            <a:srgbClr val="404040"/>
          </a:solidFill>
          <a:latin typeface="+mn-lt"/>
          <a:ea typeface="+mn-ea"/>
          <a:cs typeface="+mn-cs"/>
        </a:defRPr>
      </a:lvl2pPr>
      <a:lvl3pPr marL="1339850" indent="-266700" algn="l" defTabSz="1071563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3pPr>
      <a:lvl4pPr marL="1876425" indent="-266700" algn="l" defTabSz="1071563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–"/>
        <a:defRPr sz="2300" kern="1200">
          <a:solidFill>
            <a:srgbClr val="595959"/>
          </a:solidFill>
          <a:latin typeface="+mn-lt"/>
          <a:ea typeface="+mn-ea"/>
          <a:cs typeface="+mn-cs"/>
        </a:defRPr>
      </a:lvl4pPr>
      <a:lvl5pPr marL="2413000" indent="-266700" algn="l" defTabSz="1071563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anose="020B0604020202020204" pitchFamily="34" charset="0"/>
        <a:buChar char="»"/>
        <a:defRPr sz="2300" i="1" kern="1200">
          <a:solidFill>
            <a:srgbClr val="7F7F7F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700213"/>
            <a:ext cx="8420100" cy="3889375"/>
          </a:xfrm>
        </p:spPr>
        <p:txBody>
          <a:bodyPr rtlCol="0">
            <a:normAutofit fontScale="90000"/>
          </a:bodyPr>
          <a:lstStyle/>
          <a:p>
            <a:pPr defTabSz="1072866" eaLnBrk="1" fontAlgn="auto" hangingPunct="1">
              <a:spcAft>
                <a:spcPts val="0"/>
              </a:spcAft>
              <a:defRPr/>
            </a:pPr>
            <a:r>
              <a:rPr lang="ru-RU" dirty="0"/>
              <a:t>Технология организации общероссийского исследования эффективных условий адаптации, закрепления и профессионального развития молодых педагогов во всех субъектах Российской </a:t>
            </a:r>
            <a:r>
              <a:rPr lang="ru-RU" dirty="0" smtClean="0"/>
              <a:t>Федерации</a:t>
            </a:r>
            <a:endParaRPr lang="ru-RU" dirty="0"/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704528" y="5837238"/>
            <a:ext cx="45502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dirty="0">
                <a:solidFill>
                  <a:srgbClr val="0070C0"/>
                </a:solidFill>
              </a:rPr>
              <a:t>Р</a:t>
            </a:r>
            <a:r>
              <a:rPr lang="ru-RU" sz="2000" dirty="0" smtClean="0">
                <a:solidFill>
                  <a:srgbClr val="0070C0"/>
                </a:solidFill>
              </a:rPr>
              <a:t>уководитель </a:t>
            </a:r>
            <a:r>
              <a:rPr lang="ru-RU" sz="2000" dirty="0">
                <a:solidFill>
                  <a:srgbClr val="0070C0"/>
                </a:solidFill>
              </a:rPr>
              <a:t>проектов ООО «МИК</a:t>
            </a:r>
            <a:r>
              <a:rPr lang="ru-RU" sz="2000" dirty="0" smtClean="0">
                <a:solidFill>
                  <a:srgbClr val="0070C0"/>
                </a:solidFill>
              </a:rPr>
              <a:t>»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704850" y="5805488"/>
            <a:ext cx="8361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sz="2000">
                <a:solidFill>
                  <a:srgbClr val="0D79C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Тугой Иван Анатольевич</a:t>
            </a:r>
          </a:p>
        </p:txBody>
      </p:sp>
      <p:pic>
        <p:nvPicPr>
          <p:cNvPr id="12293" name="Picture 2" descr="C:\Users\Juliana\Desktop\logo_m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388938"/>
            <a:ext cx="13557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4" name="Группа 10"/>
          <p:cNvGrpSpPr>
            <a:grpSpLocks/>
          </p:cNvGrpSpPr>
          <p:nvPr/>
        </p:nvGrpSpPr>
        <p:grpSpPr bwMode="auto">
          <a:xfrm>
            <a:off x="800100" y="293688"/>
            <a:ext cx="5624513" cy="903287"/>
            <a:chOff x="799648" y="294413"/>
            <a:chExt cx="5625196" cy="902340"/>
          </a:xfrm>
        </p:grpSpPr>
        <p:pic>
          <p:nvPicPr>
            <p:cNvPr id="12295" name="Picture 2" descr="D:\Юлиана\работа\МИНОБР\Презентация СПО\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648" y="294413"/>
              <a:ext cx="660678" cy="90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568091" y="529117"/>
              <a:ext cx="4856753" cy="5233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7286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МИНИСТЕРСТВО ОБРАЗОВАНИЯ И НАУКИ</a:t>
              </a:r>
            </a:p>
            <a:p>
              <a:pPr defTabSz="107286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РОССИЙСКОЙ ФЕДЕРАЦИИ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23988" y="274638"/>
            <a:ext cx="8131175" cy="922337"/>
          </a:xfrm>
        </p:spPr>
        <p:txBody>
          <a:bodyPr/>
          <a:lstStyle/>
          <a:p>
            <a:pPr eaLnBrk="1" hangingPunct="1"/>
            <a:r>
              <a:rPr lang="ru-RU" sz="2400" b="1" smtClean="0"/>
              <a:t>Раздел Региональные семинары информационного портала  </a:t>
            </a:r>
            <a:r>
              <a:rPr lang="en-US" sz="2400" b="1" smtClean="0"/>
              <a:t>www.</a:t>
            </a:r>
            <a:r>
              <a:rPr lang="ru-RU" sz="2400" b="1" smtClean="0"/>
              <a:t>молодой-педагог.рф</a:t>
            </a:r>
          </a:p>
        </p:txBody>
      </p:sp>
      <p:sp>
        <p:nvSpPr>
          <p:cNvPr id="2150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D15F9E-32F2-4198-99C0-A8CFA56F879C}" type="slidenum">
              <a:rPr lang="ru-RU" sz="1400">
                <a:solidFill>
                  <a:srgbClr val="898989"/>
                </a:solidFill>
              </a:rPr>
              <a:pPr/>
              <a:t>10</a:t>
            </a:fld>
            <a:endParaRPr lang="ru-RU" sz="1400">
              <a:solidFill>
                <a:srgbClr val="89898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1501775"/>
            <a:ext cx="6264275" cy="39274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144" r="5696"/>
          <a:stretch/>
        </p:blipFill>
        <p:spPr>
          <a:xfrm>
            <a:off x="2576513" y="1916113"/>
            <a:ext cx="6502400" cy="4681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423988" y="274638"/>
            <a:ext cx="7986712" cy="922337"/>
          </a:xfrm>
        </p:spPr>
        <p:txBody>
          <a:bodyPr/>
          <a:lstStyle/>
          <a:p>
            <a:pPr eaLnBrk="1" hangingPunct="1"/>
            <a:r>
              <a:rPr sz="2400" b="1" smtClean="0"/>
              <a:t>Консультационно-методическая поддержка</a:t>
            </a:r>
            <a:br>
              <a:rPr sz="2400" b="1" smtClean="0"/>
            </a:br>
            <a:r>
              <a:rPr sz="2400" b="1" smtClean="0"/>
              <a:t>проведения исследования</a:t>
            </a:r>
            <a:endParaRPr altLang="ru-RU" sz="2200" b="1" smtClean="0"/>
          </a:p>
        </p:txBody>
      </p:sp>
      <p:sp>
        <p:nvSpPr>
          <p:cNvPr id="2253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B282B7-1F61-4F00-82CF-64F7B848A52D}" type="slidenum">
              <a:rPr lang="ru-RU" sz="1400">
                <a:solidFill>
                  <a:srgbClr val="898989"/>
                </a:solidFill>
              </a:rPr>
              <a:pPr/>
              <a:t>11</a:t>
            </a:fld>
            <a:endParaRPr lang="ru-RU" sz="1400">
              <a:solidFill>
                <a:srgbClr val="898989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416496" y="1355125"/>
          <a:ext cx="4104456" cy="5128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61" name="Рисунок 7"/>
          <p:cNvPicPr>
            <a:picLocks noChangeAspect="1"/>
          </p:cNvPicPr>
          <p:nvPr/>
        </p:nvPicPr>
        <p:blipFill rotWithShape="1">
          <a:blip r:embed="rId8"/>
          <a:srcRect r="8148"/>
          <a:stretch/>
        </p:blipFill>
        <p:spPr bwMode="auto">
          <a:xfrm>
            <a:off x="4808538" y="1608138"/>
            <a:ext cx="4902200" cy="46799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423988" y="274638"/>
            <a:ext cx="7986712" cy="922337"/>
          </a:xfrm>
        </p:spPr>
        <p:txBody>
          <a:bodyPr/>
          <a:lstStyle/>
          <a:p>
            <a:pPr eaLnBrk="1" hangingPunct="1"/>
            <a:r>
              <a:rPr sz="2400" b="1" smtClean="0"/>
              <a:t>Консультационно-методическая поддержка</a:t>
            </a:r>
            <a:br>
              <a:rPr sz="2400" b="1" smtClean="0"/>
            </a:br>
            <a:r>
              <a:rPr sz="2400" b="1" smtClean="0"/>
              <a:t>проведения исследования</a:t>
            </a:r>
            <a:endParaRPr altLang="ru-RU" sz="2200" b="1" smtClean="0"/>
          </a:p>
        </p:txBody>
      </p:sp>
      <p:sp>
        <p:nvSpPr>
          <p:cNvPr id="2355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D493D9-EE72-41D2-8DC0-6F7A3DA4DFA1}" type="slidenum">
              <a:rPr lang="ru-RU" sz="1400">
                <a:solidFill>
                  <a:srgbClr val="898989"/>
                </a:solidFill>
              </a:rPr>
              <a:pPr/>
              <a:t>12</a:t>
            </a:fld>
            <a:endParaRPr lang="ru-RU" sz="1400">
              <a:solidFill>
                <a:srgbClr val="898989"/>
              </a:solidFill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/>
        </p:nvGraphicFramePr>
        <p:xfrm>
          <a:off x="272480" y="1484783"/>
          <a:ext cx="9505055" cy="5373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57338"/>
            <a:ext cx="6800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1423988" y="188913"/>
            <a:ext cx="8482012" cy="9223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sz="2400" b="1" smtClean="0"/>
              <a:t>Результаты консультационно-методической поддержки</a:t>
            </a:r>
            <a:br>
              <a:rPr sz="2400" b="1" smtClean="0"/>
            </a:br>
            <a:r>
              <a:rPr sz="2400" b="1" smtClean="0"/>
              <a:t>проведения исследования</a:t>
            </a:r>
            <a:endParaRPr altLang="ru-RU" sz="2400" b="1" smtClean="0"/>
          </a:p>
        </p:txBody>
      </p:sp>
      <p:sp>
        <p:nvSpPr>
          <p:cNvPr id="2458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482339-7E01-46E7-97DE-9116D72886C5}" type="slidenum">
              <a:rPr lang="ru-RU" sz="1400">
                <a:solidFill>
                  <a:srgbClr val="898989"/>
                </a:solidFill>
              </a:rPr>
              <a:pPr/>
              <a:t>13</a:t>
            </a:fld>
            <a:endParaRPr lang="ru-RU" sz="1400">
              <a:solidFill>
                <a:srgbClr val="898989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922588" y="2546350"/>
          <a:ext cx="6488112" cy="3870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8112"/>
              </a:tblGrid>
              <a:tr h="365656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Вопрос</a:t>
                      </a:r>
                      <a:endParaRPr lang="ru-RU" sz="1800" dirty="0"/>
                    </a:p>
                  </a:txBody>
                  <a:tcPr marL="91443" marR="91443" marT="45687" marB="45687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504669"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1.Сколько должен получать молодой педагог, у которого ставка 25 часов в неделю?</a:t>
                      </a:r>
                    </a:p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2.Здравствуйте, я молодой педагог работаю в сельской местности, Оренбургской области. Все было бы замечательно, если бы отношение отдела образования и школы было бы лояльным. Все время меня заставляют делать посторонние дела, то администрации школы, то отдела образования. Если я молодой , то что на мне можно "ездить". Никакой поддержки нет, единственное дали подъемные в размере 3 900 , разве это поддержка? В Самарской области и квартиры дают и стараются хоть как-то удержать молодых специалистов. Поэтому я вынужден уезжать с нашей области в другую, а не хочется, подскажите пожалуйста, к кому можно обратиться по поводу жилья? Заранее огромное спасибо.</a:t>
                      </a:r>
                    </a:p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3. Я работаю первый год в сельской школе. До этого в образовательной сфере не работала. ВУЗ закончила в 2008г. Имею ли я право на какие-то доплаты к заработной плате как молодой педагог (мне 28 лет)? Сейчас ЗП составляет примерно 12 т.р. при средней по экономике в 24 </a:t>
                      </a:r>
                      <a:r>
                        <a:rPr lang="ru-RU" sz="1400" dirty="0" err="1" smtClean="0"/>
                        <a:t>т.р</a:t>
                      </a:r>
                      <a:r>
                        <a:rPr lang="ru-RU" sz="1400" dirty="0" smtClean="0"/>
                        <a:t>.</a:t>
                      </a:r>
                    </a:p>
                  </a:txBody>
                  <a:tcPr marL="91443" marR="91443" marT="45687" marB="45687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423988" y="115888"/>
            <a:ext cx="7986712" cy="922337"/>
          </a:xfrm>
        </p:spPr>
        <p:txBody>
          <a:bodyPr/>
          <a:lstStyle/>
          <a:p>
            <a:pPr eaLnBrk="1" hangingPunct="1"/>
            <a:r>
              <a:rPr sz="2400" b="1" i="1" smtClean="0"/>
              <a:t>II этап общероссийского исследования</a:t>
            </a:r>
            <a:r>
              <a:rPr sz="2400" smtClean="0"/>
              <a:t/>
            </a:r>
            <a:br>
              <a:rPr sz="2400" smtClean="0"/>
            </a:br>
            <a:r>
              <a:rPr altLang="ru-RU" sz="2400" b="1" smtClean="0"/>
              <a:t>Проведение фокус-групп с молодыми педагогами</a:t>
            </a:r>
          </a:p>
        </p:txBody>
      </p:sp>
      <p:sp>
        <p:nvSpPr>
          <p:cNvPr id="2560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0CEB77-369D-4A16-BA4D-AD129CE313FC}" type="slidenum">
              <a:rPr lang="ru-RU" sz="1400">
                <a:solidFill>
                  <a:srgbClr val="898989"/>
                </a:solidFill>
              </a:rPr>
              <a:pPr/>
              <a:t>14</a:t>
            </a:fld>
            <a:endParaRPr lang="ru-RU" sz="1400">
              <a:solidFill>
                <a:srgbClr val="898989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-735632" y="1227666"/>
          <a:ext cx="4536504" cy="5630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8675" y="2133600"/>
            <a:ext cx="6219825" cy="351472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423988" y="274638"/>
            <a:ext cx="7986712" cy="922337"/>
          </a:xfrm>
        </p:spPr>
        <p:txBody>
          <a:bodyPr/>
          <a:lstStyle/>
          <a:p>
            <a:pPr eaLnBrk="1" hangingPunct="1"/>
            <a:r>
              <a:rPr sz="2400" b="1" smtClean="0"/>
              <a:t>Методическое сопровождение подготовки модераторов </a:t>
            </a:r>
          </a:p>
        </p:txBody>
      </p:sp>
      <p:sp>
        <p:nvSpPr>
          <p:cNvPr id="2662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E7738D-0630-4EA5-9321-BC90076CBCB3}" type="slidenum">
              <a:rPr lang="ru-RU" sz="1400">
                <a:solidFill>
                  <a:srgbClr val="898989"/>
                </a:solidFill>
              </a:rPr>
              <a:pPr/>
              <a:t>15</a:t>
            </a:fld>
            <a:endParaRPr lang="ru-RU" sz="1400">
              <a:solidFill>
                <a:srgbClr val="89898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8" y="1585913"/>
            <a:ext cx="7283450" cy="5040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423988" y="274638"/>
            <a:ext cx="7986712" cy="922337"/>
          </a:xfrm>
        </p:spPr>
        <p:txBody>
          <a:bodyPr/>
          <a:lstStyle/>
          <a:p>
            <a:pPr eaLnBrk="1" hangingPunct="1"/>
            <a:r>
              <a:rPr sz="2400" b="1" smtClean="0"/>
              <a:t>Методическое сопровождение подготовки модераторов </a:t>
            </a:r>
          </a:p>
        </p:txBody>
      </p:sp>
      <p:sp>
        <p:nvSpPr>
          <p:cNvPr id="2765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DF3ABD-8671-4316-95A9-3E7E05BD2B15}" type="slidenum">
              <a:rPr lang="ru-RU" sz="1400">
                <a:solidFill>
                  <a:srgbClr val="898989"/>
                </a:solidFill>
              </a:rPr>
              <a:pPr/>
              <a:t>16</a:t>
            </a:fld>
            <a:endParaRPr lang="ru-RU" sz="1400">
              <a:solidFill>
                <a:srgbClr val="89898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8" y="1501775"/>
            <a:ext cx="7277100" cy="504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423988" y="274638"/>
            <a:ext cx="7986712" cy="922337"/>
          </a:xfrm>
        </p:spPr>
        <p:txBody>
          <a:bodyPr/>
          <a:lstStyle/>
          <a:p>
            <a:pPr eaLnBrk="1" hangingPunct="1"/>
            <a:r>
              <a:rPr sz="2400" b="1" smtClean="0"/>
              <a:t>Методическое сопровождение подготовки модераторов </a:t>
            </a:r>
          </a:p>
        </p:txBody>
      </p:sp>
      <p:sp>
        <p:nvSpPr>
          <p:cNvPr id="2867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7F8D2B-2705-42A6-9774-183D82D771C4}" type="slidenum">
              <a:rPr lang="ru-RU" sz="1400">
                <a:solidFill>
                  <a:srgbClr val="898989"/>
                </a:solidFill>
              </a:rPr>
              <a:pPr/>
              <a:t>17</a:t>
            </a:fld>
            <a:endParaRPr lang="ru-RU" sz="1400">
              <a:solidFill>
                <a:srgbClr val="89898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297" t="21651" r="2024" b="5901"/>
          <a:stretch/>
        </p:blipFill>
        <p:spPr>
          <a:xfrm>
            <a:off x="427038" y="1628775"/>
            <a:ext cx="9018587" cy="46799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423988" y="274638"/>
            <a:ext cx="7986712" cy="922337"/>
          </a:xfrm>
        </p:spPr>
        <p:txBody>
          <a:bodyPr/>
          <a:lstStyle/>
          <a:p>
            <a:pPr eaLnBrk="1" hangingPunct="1"/>
            <a:r>
              <a:rPr altLang="ru-RU" sz="2400" b="1" smtClean="0"/>
              <a:t>Проведение фокус-групп с молодыми педагогами</a:t>
            </a:r>
          </a:p>
        </p:txBody>
      </p:sp>
      <p:sp>
        <p:nvSpPr>
          <p:cNvPr id="2969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13ED23-6124-4533-8CA0-2EAAC1FB93C2}" type="slidenum">
              <a:rPr lang="ru-RU" sz="1400">
                <a:solidFill>
                  <a:srgbClr val="898989"/>
                </a:solidFill>
              </a:rPr>
              <a:pPr/>
              <a:t>18</a:t>
            </a:fld>
            <a:endParaRPr lang="ru-RU" sz="1400">
              <a:solidFill>
                <a:srgbClr val="898989"/>
              </a:solidFill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488504" y="1484785"/>
          <a:ext cx="33123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0838" y="1628775"/>
            <a:ext cx="4319587" cy="24526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0338" y="3686175"/>
            <a:ext cx="4321175" cy="2479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423988" y="274638"/>
            <a:ext cx="7986712" cy="922337"/>
          </a:xfrm>
        </p:spPr>
        <p:txBody>
          <a:bodyPr/>
          <a:lstStyle/>
          <a:p>
            <a:pPr eaLnBrk="1" hangingPunct="1"/>
            <a:r>
              <a:rPr altLang="ru-RU" sz="2400" b="1" smtClean="0"/>
              <a:t>Особая благодарность </a:t>
            </a:r>
            <a:r>
              <a:rPr sz="2400" b="1" smtClean="0"/>
              <a:t>от имени администрации ООО «МИК» </a:t>
            </a:r>
            <a:endParaRPr altLang="ru-RU" sz="2400" b="1" smtClean="0"/>
          </a:p>
        </p:txBody>
      </p:sp>
      <p:sp>
        <p:nvSpPr>
          <p:cNvPr id="3072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7C022D-DEBB-434E-97B8-7B79BA912E1F}" type="slidenum">
              <a:rPr lang="ru-RU" sz="1400">
                <a:solidFill>
                  <a:srgbClr val="898989"/>
                </a:solidFill>
              </a:rPr>
              <a:pPr/>
              <a:t>19</a:t>
            </a:fld>
            <a:endParaRPr lang="ru-RU" sz="1400">
              <a:solidFill>
                <a:srgbClr val="898989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00472" y="1484784"/>
          <a:ext cx="9577064" cy="5236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3988" y="274638"/>
            <a:ext cx="8482012" cy="777875"/>
          </a:xfrm>
        </p:spPr>
        <p:txBody>
          <a:bodyPr rtlCol="0">
            <a:normAutofit fontScale="90000"/>
          </a:bodyPr>
          <a:lstStyle/>
          <a:p>
            <a:pPr defTabSz="1072866" eaLnBrk="1" fontAlgn="auto" hangingPunct="1">
              <a:spcAft>
                <a:spcPts val="0"/>
              </a:spcAft>
              <a:defRPr/>
            </a:pPr>
            <a:r>
              <a:rPr lang="ru-RU" b="1" dirty="0"/>
              <a:t>Подготовительный этап проведения общероссийского исследования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160761-0F04-4D0B-BE28-CC06271D035C}" type="slidenum">
              <a:rPr lang="ru-RU" sz="1400">
                <a:solidFill>
                  <a:srgbClr val="898989"/>
                </a:solidFill>
              </a:rPr>
              <a:pPr/>
              <a:t>2</a:t>
            </a:fld>
            <a:endParaRPr lang="ru-RU" sz="14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423988" y="274638"/>
            <a:ext cx="7986712" cy="922337"/>
          </a:xfrm>
        </p:spPr>
        <p:txBody>
          <a:bodyPr/>
          <a:lstStyle/>
          <a:p>
            <a:pPr eaLnBrk="1" hangingPunct="1"/>
            <a:r>
              <a:rPr altLang="ru-RU" sz="2400" b="1" smtClean="0"/>
              <a:t>Особая благодарность </a:t>
            </a:r>
            <a:r>
              <a:rPr sz="2400" b="1" smtClean="0"/>
              <a:t>от имени администрации ООО «МИК» </a:t>
            </a:r>
            <a:endParaRPr altLang="ru-RU" sz="2400" b="1" smtClean="0"/>
          </a:p>
        </p:txBody>
      </p:sp>
      <p:sp>
        <p:nvSpPr>
          <p:cNvPr id="3174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55422C-7B05-417F-9920-864C9DD65F7E}" type="slidenum">
              <a:rPr lang="ru-RU" sz="1400">
                <a:solidFill>
                  <a:srgbClr val="898989"/>
                </a:solidFill>
              </a:rPr>
              <a:pPr/>
              <a:t>20</a:t>
            </a:fld>
            <a:endParaRPr lang="ru-RU" sz="1400">
              <a:solidFill>
                <a:srgbClr val="898989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16496" y="1484784"/>
          <a:ext cx="9073008" cy="5236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423988" y="274638"/>
            <a:ext cx="7986712" cy="922337"/>
          </a:xfrm>
        </p:spPr>
        <p:txBody>
          <a:bodyPr/>
          <a:lstStyle/>
          <a:p>
            <a:pPr eaLnBrk="1" hangingPunct="1"/>
            <a:r>
              <a:rPr sz="2400" b="1" smtClean="0"/>
              <a:t>Активное участие региональных координаторов</a:t>
            </a:r>
            <a:endParaRPr altLang="ru-RU" sz="2400" b="1" smtClean="0"/>
          </a:p>
        </p:txBody>
      </p:sp>
      <p:sp>
        <p:nvSpPr>
          <p:cNvPr id="3277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872C30-9FB6-46D9-A190-03A98CACD4AD}" type="slidenum">
              <a:rPr lang="ru-RU" sz="1400">
                <a:solidFill>
                  <a:srgbClr val="898989"/>
                </a:solidFill>
              </a:rPr>
              <a:pPr/>
              <a:t>21</a:t>
            </a:fld>
            <a:endParaRPr lang="ru-RU" sz="1400">
              <a:solidFill>
                <a:srgbClr val="898989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56646133"/>
              </p:ext>
            </p:extLst>
          </p:nvPr>
        </p:nvGraphicFramePr>
        <p:xfrm>
          <a:off x="272480" y="1628800"/>
          <a:ext cx="93610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700213"/>
            <a:ext cx="8420100" cy="3889375"/>
          </a:xfrm>
        </p:spPr>
        <p:txBody>
          <a:bodyPr rtlCol="0">
            <a:normAutofit/>
          </a:bodyPr>
          <a:lstStyle/>
          <a:p>
            <a:pPr defTabSz="1072866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2293" name="Picture 2" descr="C:\Users\Juliana\Desktop\logo_m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388938"/>
            <a:ext cx="13557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4" name="Группа 10"/>
          <p:cNvGrpSpPr>
            <a:grpSpLocks/>
          </p:cNvGrpSpPr>
          <p:nvPr/>
        </p:nvGrpSpPr>
        <p:grpSpPr bwMode="auto">
          <a:xfrm>
            <a:off x="800100" y="293688"/>
            <a:ext cx="5624513" cy="903287"/>
            <a:chOff x="799648" y="294413"/>
            <a:chExt cx="5625196" cy="902340"/>
          </a:xfrm>
        </p:grpSpPr>
        <p:pic>
          <p:nvPicPr>
            <p:cNvPr id="12295" name="Picture 2" descr="D:\Юлиана\работа\МИНОБР\Презентация СПО\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648" y="294413"/>
              <a:ext cx="660678" cy="90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568091" y="529117"/>
              <a:ext cx="4856753" cy="5233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7286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МИНИСТЕРСТВО ОБРАЗОВАНИЯ И НАУКИ</a:t>
              </a:r>
            </a:p>
            <a:p>
              <a:pPr defTabSz="107286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РОССИЙСКОЙ ФЕДЕРАЦИИ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130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4"/>
          <p:cNvSpPr>
            <a:spLocks noGrp="1"/>
          </p:cNvSpPr>
          <p:nvPr>
            <p:ph type="title"/>
          </p:nvPr>
        </p:nvSpPr>
        <p:spPr>
          <a:xfrm>
            <a:off x="1423988" y="274638"/>
            <a:ext cx="7986712" cy="922337"/>
          </a:xfrm>
        </p:spPr>
        <p:txBody>
          <a:bodyPr/>
          <a:lstStyle/>
          <a:p>
            <a:pPr eaLnBrk="1" hangingPunct="1"/>
            <a:r>
              <a:rPr lang="ru-RU" sz="3200" b="1" smtClean="0"/>
              <a:t>Цель и задачи исследования</a:t>
            </a:r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522644-C671-4F21-8526-D6F43771BDDF}" type="slidenum">
              <a:rPr lang="ru-RU" sz="1400">
                <a:solidFill>
                  <a:srgbClr val="898989"/>
                </a:solidFill>
              </a:rPr>
              <a:pPr/>
              <a:t>3</a:t>
            </a:fld>
            <a:endParaRPr lang="ru-RU" sz="1400">
              <a:solidFill>
                <a:srgbClr val="898989"/>
              </a:solidFill>
            </a:endParaRPr>
          </a:p>
        </p:txBody>
      </p:sp>
      <p:grpSp>
        <p:nvGrpSpPr>
          <p:cNvPr id="14340" name="Группа 6"/>
          <p:cNvGrpSpPr>
            <a:grpSpLocks/>
          </p:cNvGrpSpPr>
          <p:nvPr/>
        </p:nvGrpSpPr>
        <p:grpSpPr bwMode="auto">
          <a:xfrm>
            <a:off x="77788" y="1412875"/>
            <a:ext cx="9771062" cy="1241425"/>
            <a:chOff x="837379" y="269292"/>
            <a:chExt cx="8722538" cy="699341"/>
          </a:xfrm>
        </p:grpSpPr>
        <p:sp>
          <p:nvSpPr>
            <p:cNvPr id="8" name="Стрелка вправо 7"/>
            <p:cNvSpPr/>
            <p:nvPr/>
          </p:nvSpPr>
          <p:spPr>
            <a:xfrm>
              <a:off x="837379" y="269292"/>
              <a:ext cx="8722538" cy="69934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трелка вправо 4"/>
            <p:cNvSpPr/>
            <p:nvPr/>
          </p:nvSpPr>
          <p:spPr>
            <a:xfrm>
              <a:off x="888396" y="443680"/>
              <a:ext cx="8546812" cy="3505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254000" bIns="111020" spcCol="1270" anchor="ctr"/>
            <a:lstStyle/>
            <a:p>
              <a:pPr defTabSz="6223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/>
                <a:t>Цель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20750" y="1898650"/>
            <a:ext cx="8208963" cy="13239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defTabSz="10728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Выявление успешных образцов практик работы с молодыми кадрами в системе образования России, в которых реализуются задачи закрепления и профессиональной адаптации и обеспечиваются условия для личностного профессионального развития, капитализируемого в развитие системы образования в ее институциональном и содержательном воплощении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</p:nvPr>
        </p:nvGraphicFramePr>
        <p:xfrm>
          <a:off x="1640632" y="3569367"/>
          <a:ext cx="7920880" cy="2931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823913" y="3554413"/>
            <a:ext cx="1146175" cy="2927350"/>
          </a:xfrm>
          <a:prstGeom prst="roundRect">
            <a:avLst/>
          </a:prstGeom>
          <a:solidFill>
            <a:srgbClr val="0070C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728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91892" y="3554389"/>
            <a:ext cx="589547" cy="2927350"/>
          </a:xfrm>
          <a:prstGeom prst="rect">
            <a:avLst/>
          </a:prstGeom>
          <a:noFill/>
          <a:ln w="12700">
            <a:noFill/>
          </a:ln>
        </p:spPr>
        <p:txBody>
          <a:bodyPr vert="wordArtVert" anchor="ctr"/>
          <a:lstStyle/>
          <a:p>
            <a:pPr algn="ctr" defTabSz="10728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0"/>
                <a:solidFill>
                  <a:schemeClr val="bg1"/>
                </a:solidFill>
                <a:latin typeface="+mn-lt"/>
              </a:rPr>
              <a:t>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423988" y="274638"/>
            <a:ext cx="7986712" cy="922337"/>
          </a:xfrm>
        </p:spPr>
        <p:txBody>
          <a:bodyPr/>
          <a:lstStyle/>
          <a:p>
            <a:pPr eaLnBrk="1" hangingPunct="1"/>
            <a:r>
              <a:rPr lang="ru-RU" sz="3200" b="1" smtClean="0"/>
              <a:t>Этапы проведения исследования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</p:nvPr>
        </p:nvGraphicFramePr>
        <p:xfrm>
          <a:off x="272480" y="1600200"/>
          <a:ext cx="4929188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98A572-5153-4D0C-93DD-5E4CBD14412E}" type="slidenum">
              <a:rPr lang="ru-RU" sz="1400">
                <a:solidFill>
                  <a:srgbClr val="898989"/>
                </a:solidFill>
              </a:rPr>
              <a:pPr/>
              <a:t>4</a:t>
            </a:fld>
            <a:endParaRPr lang="ru-RU" sz="1400">
              <a:solidFill>
                <a:srgbClr val="89898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8138" y="1501775"/>
            <a:ext cx="3694112" cy="5219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23988" y="260350"/>
            <a:ext cx="8353425" cy="720725"/>
          </a:xfrm>
        </p:spPr>
        <p:txBody>
          <a:bodyPr/>
          <a:lstStyle/>
          <a:p>
            <a:pPr eaLnBrk="1" hangingPunct="1"/>
            <a:r>
              <a:rPr lang="ru-RU" sz="2400" b="1" i="1" smtClean="0"/>
              <a:t>I этап общероссийского исследования</a:t>
            </a:r>
            <a:br>
              <a:rPr lang="ru-RU" sz="2400" b="1" i="1" smtClean="0"/>
            </a:br>
            <a:r>
              <a:rPr lang="ru-RU" sz="2400" b="1" smtClean="0"/>
              <a:t>Разработка информационного портала </a:t>
            </a:r>
            <a:r>
              <a:rPr lang="en-US" sz="2400" b="1" smtClean="0"/>
              <a:t>www.</a:t>
            </a:r>
            <a:r>
              <a:rPr lang="ru-RU" sz="2400" b="1" smtClean="0"/>
              <a:t>молодой-педагог.рф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1484313"/>
            <a:ext cx="5400675" cy="45735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38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2A521B-46D4-4AD4-85D0-FDB1E5A4E7DD}" type="slidenum">
              <a:rPr lang="ru-RU" sz="1400">
                <a:solidFill>
                  <a:srgbClr val="898989"/>
                </a:solidFill>
              </a:rPr>
              <a:pPr/>
              <a:t>5</a:t>
            </a:fld>
            <a:endParaRPr lang="ru-RU" sz="1400">
              <a:solidFill>
                <a:srgbClr val="89898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838" y="2060575"/>
            <a:ext cx="5435600" cy="43195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423988" y="274638"/>
            <a:ext cx="7986712" cy="922337"/>
          </a:xfrm>
        </p:spPr>
        <p:txBody>
          <a:bodyPr/>
          <a:lstStyle/>
          <a:p>
            <a:pPr eaLnBrk="1" hangingPunct="1"/>
            <a:r>
              <a:rPr lang="ru-RU" sz="2400" b="1" smtClean="0"/>
              <a:t>Раздел Анкетирование информационного портала  </a:t>
            </a:r>
            <a:r>
              <a:rPr lang="en-US" sz="2400" b="1" smtClean="0"/>
              <a:t>www.</a:t>
            </a:r>
            <a:r>
              <a:rPr lang="ru-RU" sz="2400" b="1" smtClean="0"/>
              <a:t>молодой-педагог.рф</a:t>
            </a:r>
          </a:p>
        </p:txBody>
      </p:sp>
      <p:sp>
        <p:nvSpPr>
          <p:cNvPr id="1741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EA20A4-BBBA-4BF5-A85D-101B21121974}" type="slidenum">
              <a:rPr lang="ru-RU" sz="1400">
                <a:solidFill>
                  <a:srgbClr val="898989"/>
                </a:solidFill>
              </a:rPr>
              <a:pPr/>
              <a:t>6</a:t>
            </a:fld>
            <a:endParaRPr lang="ru-RU" sz="1400">
              <a:solidFill>
                <a:srgbClr val="89898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60120" b="1"/>
          <a:stretch/>
        </p:blipFill>
        <p:spPr>
          <a:xfrm>
            <a:off x="209550" y="1609725"/>
            <a:ext cx="5532438" cy="1435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13" y="3783013"/>
            <a:ext cx="4754562" cy="27654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313" y="3284538"/>
            <a:ext cx="4541837" cy="31035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463" y="2193925"/>
            <a:ext cx="4660900" cy="31797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3038" y="3454400"/>
            <a:ext cx="2808287" cy="419100"/>
          </a:xfrm>
          <a:prstGeom prst="roundRect">
            <a:avLst/>
          </a:prstGeom>
          <a:solidFill>
            <a:srgbClr val="0070C0">
              <a:alpha val="6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10728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Анкета для молодых педагогов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13363" y="6107113"/>
            <a:ext cx="2808287" cy="417512"/>
          </a:xfrm>
          <a:prstGeom prst="roundRect">
            <a:avLst/>
          </a:prstGeom>
          <a:solidFill>
            <a:srgbClr val="0070C0">
              <a:alpha val="6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10728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Анкета для директоров ОО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37325" y="1609725"/>
            <a:ext cx="3149600" cy="811213"/>
          </a:xfrm>
          <a:prstGeom prst="roundRect">
            <a:avLst/>
          </a:prstGeom>
          <a:solidFill>
            <a:srgbClr val="0070C0">
              <a:alpha val="6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10728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Анкета для сотрудников органов муниципального и регионального управления образованием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423988" y="274638"/>
            <a:ext cx="7986712" cy="922337"/>
          </a:xfrm>
        </p:spPr>
        <p:txBody>
          <a:bodyPr/>
          <a:lstStyle/>
          <a:p>
            <a:pPr eaLnBrk="1" hangingPunct="1"/>
            <a:r>
              <a:rPr lang="ru-RU" sz="2400" b="1" smtClean="0"/>
              <a:t>Раздел Статистика информационного портала  </a:t>
            </a:r>
            <a:r>
              <a:rPr lang="en-US" sz="2400" b="1" smtClean="0"/>
              <a:t>www.</a:t>
            </a:r>
            <a:r>
              <a:rPr lang="ru-RU" sz="2400" b="1" smtClean="0"/>
              <a:t>молодой-педагог.рф</a:t>
            </a:r>
          </a:p>
        </p:txBody>
      </p:sp>
      <p:sp>
        <p:nvSpPr>
          <p:cNvPr id="1843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CD1A9B-2D6C-4A13-B73F-5F12A94B6F11}" type="slidenum">
              <a:rPr lang="ru-RU" sz="1400">
                <a:solidFill>
                  <a:srgbClr val="898989"/>
                </a:solidFill>
              </a:rPr>
              <a:pPr/>
              <a:t>7</a:t>
            </a:fld>
            <a:endParaRPr lang="ru-RU" sz="1400">
              <a:solidFill>
                <a:srgbClr val="89898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1484313"/>
            <a:ext cx="6432550" cy="304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613" y="2060575"/>
            <a:ext cx="6735762" cy="43957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" b="1714"/>
          <a:stretch>
            <a:fillRect/>
          </a:stretch>
        </p:blipFill>
        <p:spPr bwMode="auto">
          <a:xfrm>
            <a:off x="203200" y="2636838"/>
            <a:ext cx="95631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1423988" y="274638"/>
            <a:ext cx="7986712" cy="922337"/>
          </a:xfrm>
        </p:spPr>
        <p:txBody>
          <a:bodyPr/>
          <a:lstStyle/>
          <a:p>
            <a:pPr eaLnBrk="1" hangingPunct="1"/>
            <a:r>
              <a:rPr altLang="ru-RU" sz="2400" b="1" smtClean="0"/>
              <a:t>Проведение анкетирования молодых педагогов</a:t>
            </a:r>
          </a:p>
        </p:txBody>
      </p:sp>
      <p:sp>
        <p:nvSpPr>
          <p:cNvPr id="1946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D39667-99B9-467E-95F9-7818714A193E}" type="slidenum">
              <a:rPr lang="ru-RU" sz="1400">
                <a:solidFill>
                  <a:srgbClr val="898989"/>
                </a:solidFill>
              </a:rPr>
              <a:pPr/>
              <a:t>8</a:t>
            </a:fld>
            <a:endParaRPr lang="ru-RU" sz="1400">
              <a:solidFill>
                <a:srgbClr val="898989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65100" y="1484313"/>
            <a:ext cx="9740900" cy="831850"/>
          </a:xfrm>
          <a:prstGeom prst="rect">
            <a:avLst/>
          </a:prstGeom>
        </p:spPr>
        <p:txBody>
          <a:bodyPr/>
          <a:lstStyle>
            <a:lvl1pPr marL="401638" indent="-401638" algn="l" defTabSz="10715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200000"/>
              <a:buFont typeface="Wingdings" panose="05000000000000000000" pitchFamily="2" charset="2"/>
              <a:buChar char="§"/>
              <a:defRPr sz="3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871538" indent="-334963" algn="l" defTabSz="10715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33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339850" indent="-266700" algn="l" defTabSz="10715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876425" indent="-266700" algn="l" defTabSz="10715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23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413000" indent="-266700" algn="l" defTabSz="10715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»"/>
              <a:defRPr sz="2300" i="1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800" dirty="0" smtClean="0"/>
              <a:t>Максимальное количество анкет молодых педагогов было заполнено в следующих регионах: Свердловская область -</a:t>
            </a:r>
            <a:r>
              <a:rPr lang="ru-RU" sz="1800" b="1" dirty="0" smtClean="0">
                <a:solidFill>
                  <a:srgbClr val="0070C0"/>
                </a:solidFill>
              </a:rPr>
              <a:t>545</a:t>
            </a:r>
            <a:r>
              <a:rPr lang="ru-RU" sz="1800" dirty="0" smtClean="0"/>
              <a:t>, Воронежская область – </a:t>
            </a:r>
            <a:r>
              <a:rPr lang="ru-RU" sz="1800" b="1" dirty="0" smtClean="0">
                <a:solidFill>
                  <a:srgbClr val="0070C0"/>
                </a:solidFill>
              </a:rPr>
              <a:t>492</a:t>
            </a:r>
            <a:r>
              <a:rPr lang="ru-RU" sz="1800" dirty="0" smtClean="0"/>
              <a:t>, Нижегородская область - </a:t>
            </a:r>
            <a:r>
              <a:rPr lang="ru-RU" sz="1800" b="1" dirty="0" smtClean="0">
                <a:solidFill>
                  <a:srgbClr val="0070C0"/>
                </a:solidFill>
              </a:rPr>
              <a:t>390</a:t>
            </a:r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/>
          </a:p>
          <a:p>
            <a:pPr>
              <a:defRPr/>
            </a:pPr>
            <a:endParaRPr lang="ru-RU" sz="18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1536700"/>
            <a:ext cx="6340475" cy="29003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1423988" y="274638"/>
            <a:ext cx="7986712" cy="922337"/>
          </a:xfrm>
        </p:spPr>
        <p:txBody>
          <a:bodyPr/>
          <a:lstStyle/>
          <a:p>
            <a:pPr eaLnBrk="1" hangingPunct="1"/>
            <a:r>
              <a:rPr lang="ru-RU" sz="2400" b="1" smtClean="0"/>
              <a:t>Раздел Работа фокус-групп информационного портала  </a:t>
            </a:r>
            <a:r>
              <a:rPr lang="en-US" sz="2400" b="1" smtClean="0"/>
              <a:t>www.</a:t>
            </a:r>
            <a:r>
              <a:rPr lang="ru-RU" sz="2400" b="1" smtClean="0"/>
              <a:t>молодой-педагог.рф</a:t>
            </a:r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056E8D-BE32-4F95-AC6D-7CD99D8D443E}" type="slidenum">
              <a:rPr lang="ru-RU" sz="1400">
                <a:solidFill>
                  <a:srgbClr val="898989"/>
                </a:solidFill>
              </a:rPr>
              <a:pPr/>
              <a:t>9</a:t>
            </a:fld>
            <a:endParaRPr lang="ru-RU" sz="1400">
              <a:solidFill>
                <a:srgbClr val="89898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613" y="1989138"/>
            <a:ext cx="6472237" cy="46561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901</Words>
  <Application>Microsoft Office PowerPoint</Application>
  <PresentationFormat>Лист A4 (210x297 мм)</PresentationFormat>
  <Paragraphs>153</Paragraphs>
  <Slides>22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Wingdings</vt:lpstr>
      <vt:lpstr>Тема Office</vt:lpstr>
      <vt:lpstr>Технология организации общероссийского исследования эффективных условий адаптации, закрепления и профессионального развития молодых педагогов во всех субъектах Российской Федерации</vt:lpstr>
      <vt:lpstr>Подготовительный этап проведения общероссийского исследования</vt:lpstr>
      <vt:lpstr>Цель и задачи исследования</vt:lpstr>
      <vt:lpstr>Этапы проведения исследования</vt:lpstr>
      <vt:lpstr>I этап общероссийского исследования Разработка информационного портала www.молодой-педагог.рф</vt:lpstr>
      <vt:lpstr>Раздел Анкетирование информационного портала  www.молодой-педагог.рф</vt:lpstr>
      <vt:lpstr>Раздел Статистика информационного портала  www.молодой-педагог.рф</vt:lpstr>
      <vt:lpstr>Проведение анкетирования молодых педагогов</vt:lpstr>
      <vt:lpstr>Раздел Работа фокус-групп информационного портала  www.молодой-педагог.рф</vt:lpstr>
      <vt:lpstr>Раздел Региональные семинары информационного портала  www.молодой-педагог.рф</vt:lpstr>
      <vt:lpstr>Консультационно-методическая поддержка проведения исследования</vt:lpstr>
      <vt:lpstr>Консультационно-методическая поддержка проведения исследования</vt:lpstr>
      <vt:lpstr>Результаты консультационно-методической поддержки проведения исследования</vt:lpstr>
      <vt:lpstr>II этап общероссийского исследования Проведение фокус-групп с молодыми педагогами</vt:lpstr>
      <vt:lpstr>Методическое сопровождение подготовки модераторов </vt:lpstr>
      <vt:lpstr>Методическое сопровождение подготовки модераторов </vt:lpstr>
      <vt:lpstr>Методическое сопровождение подготовки модераторов </vt:lpstr>
      <vt:lpstr>Проведение фокус-групп с молодыми педагогами</vt:lpstr>
      <vt:lpstr>Особая благодарность от имени администрации ООО «МИК» </vt:lpstr>
      <vt:lpstr>Особая благодарность от имени администрации ООО «МИК» </vt:lpstr>
      <vt:lpstr>Активное участие региональных координаторов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Juliana</dc:creator>
  <cp:lastModifiedBy>Юля</cp:lastModifiedBy>
  <cp:revision>55</cp:revision>
  <dcterms:created xsi:type="dcterms:W3CDTF">2014-10-07T08:24:28Z</dcterms:created>
  <dcterms:modified xsi:type="dcterms:W3CDTF">2015-06-06T14:48:01Z</dcterms:modified>
</cp:coreProperties>
</file>