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4" r:id="rId2"/>
    <p:sldMasterId id="2147483680" r:id="rId3"/>
  </p:sldMasterIdLst>
  <p:notesMasterIdLst>
    <p:notesMasterId r:id="rId25"/>
  </p:notesMasterIdLst>
  <p:handoutMasterIdLst>
    <p:handoutMasterId r:id="rId26"/>
  </p:handoutMasterIdLst>
  <p:sldIdLst>
    <p:sldId id="357" r:id="rId4"/>
    <p:sldId id="351" r:id="rId5"/>
    <p:sldId id="323" r:id="rId6"/>
    <p:sldId id="324" r:id="rId7"/>
    <p:sldId id="349" r:id="rId8"/>
    <p:sldId id="354" r:id="rId9"/>
    <p:sldId id="355" r:id="rId10"/>
    <p:sldId id="356" r:id="rId11"/>
    <p:sldId id="342" r:id="rId12"/>
    <p:sldId id="359" r:id="rId13"/>
    <p:sldId id="343" r:id="rId14"/>
    <p:sldId id="325" r:id="rId15"/>
    <p:sldId id="360" r:id="rId16"/>
    <p:sldId id="361" r:id="rId17"/>
    <p:sldId id="353" r:id="rId18"/>
    <p:sldId id="345" r:id="rId19"/>
    <p:sldId id="346" r:id="rId20"/>
    <p:sldId id="347" r:id="rId21"/>
    <p:sldId id="348" r:id="rId22"/>
    <p:sldId id="326" r:id="rId23"/>
    <p:sldId id="358" r:id="rId24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62" userDrawn="1">
          <p15:clr>
            <a:srgbClr val="A4A3A4"/>
          </p15:clr>
        </p15:guide>
        <p15:guide id="3" orient="horz" pos="25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Windows" initials="ПW" lastIdx="9" clrIdx="0">
    <p:extLst>
      <p:ext uri="{19B8F6BF-5375-455C-9EA6-DF929625EA0E}">
        <p15:presenceInfo xmlns:p15="http://schemas.microsoft.com/office/powerpoint/2012/main" userId="Пользователь Window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B681"/>
    <a:srgbClr val="1F497D"/>
    <a:srgbClr val="29A9E3"/>
    <a:srgbClr val="00B050"/>
    <a:srgbClr val="FF0000"/>
    <a:srgbClr val="4B618A"/>
    <a:srgbClr val="70B680"/>
    <a:srgbClr val="FFFFFF"/>
    <a:srgbClr val="2E2E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03" autoAdjust="0"/>
    <p:restoredTop sz="81091" autoAdjust="0"/>
  </p:normalViewPr>
  <p:slideViewPr>
    <p:cSldViewPr>
      <p:cViewPr varScale="1">
        <p:scale>
          <a:sx n="62" d="100"/>
          <a:sy n="62" d="100"/>
        </p:scale>
        <p:origin x="34" y="62"/>
      </p:cViewPr>
      <p:guideLst>
        <p:guide pos="262"/>
        <p:guide orient="horz" pos="25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2796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6D87B-B6C5-43B0-947E-1AF9C39E202A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EC610B-4DEB-41A7-9210-383A4710B2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0460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947A6B-2ED6-49F5-9CC1-A1E5BC87BD9E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FB26CE-A937-4BC8-A533-0EBC7B910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587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B26CE-A937-4BC8-A533-0EBC7B9104C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702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B26CE-A937-4BC8-A533-0EBC7B9104C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078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B26CE-A937-4BC8-A533-0EBC7B9104C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789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B26CE-A937-4BC8-A533-0EBC7B9104C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2778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B26CE-A937-4BC8-A533-0EBC7B9104C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3246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B26CE-A937-4BC8-A533-0EBC7B9104C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547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B26CE-A937-4BC8-A533-0EBC7B9104C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306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B26CE-A937-4BC8-A533-0EBC7B9104C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826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B26CE-A937-4BC8-A533-0EBC7B9104C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564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B26CE-A937-4BC8-A533-0EBC7B9104C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081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B26CE-A937-4BC8-A533-0EBC7B9104C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96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B26CE-A937-4BC8-A533-0EBC7B9104C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848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B26CE-A937-4BC8-A533-0EBC7B9104C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959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B26CE-A937-4BC8-A533-0EBC7B9104C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590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4528" y="2564904"/>
            <a:ext cx="84201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4528" y="4034928"/>
            <a:ext cx="8420100" cy="160387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5824C-AE1F-4EC7-8565-A485FCBA0AE1}" type="datetime1">
              <a:rPr lang="ru-RU" smtClean="0"/>
              <a:t>12.10.2020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7F03D-6F25-473A-AD10-363BF189CEBD}" type="datetime1">
              <a:rPr lang="ru-RU" smtClean="0"/>
              <a:t>12.10.2020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20552" y="1124745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3144035" y="1124744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144034" y="3356993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920551" y="3356993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5367517" y="1124746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20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7591000" y="1124745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7590999" y="3356994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5367516" y="3356994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2564235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8" indent="0">
              <a:buNone/>
              <a:defRPr sz="1200"/>
            </a:lvl2pPr>
            <a:lvl3pPr marL="914395" indent="0">
              <a:buNone/>
              <a:defRPr sz="1000"/>
            </a:lvl3pPr>
            <a:lvl4pPr marL="1371592" indent="0">
              <a:buNone/>
              <a:defRPr sz="900"/>
            </a:lvl4pPr>
            <a:lvl5pPr marL="1828789" indent="0">
              <a:buNone/>
              <a:defRPr sz="900"/>
            </a:lvl5pPr>
            <a:lvl6pPr marL="2285987" indent="0">
              <a:buNone/>
              <a:defRPr sz="900"/>
            </a:lvl6pPr>
            <a:lvl7pPr marL="2743185" indent="0">
              <a:buNone/>
              <a:defRPr sz="900"/>
            </a:lvl7pPr>
            <a:lvl8pPr marL="3200381" indent="0">
              <a:buNone/>
              <a:defRPr sz="900"/>
            </a:lvl8pPr>
            <a:lvl9pPr marL="365757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24E0-B148-48F5-BC79-84C3D2BDF999}" type="datetime1">
              <a:rPr lang="ru-RU" smtClean="0"/>
              <a:t>12.10.2020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8" indent="0">
              <a:buNone/>
              <a:defRPr sz="2800"/>
            </a:lvl2pPr>
            <a:lvl3pPr marL="914395" indent="0">
              <a:buNone/>
              <a:defRPr sz="2400"/>
            </a:lvl3pPr>
            <a:lvl4pPr marL="1371592" indent="0">
              <a:buNone/>
              <a:defRPr sz="2000"/>
            </a:lvl4pPr>
            <a:lvl5pPr marL="1828789" indent="0">
              <a:buNone/>
              <a:defRPr sz="2000"/>
            </a:lvl5pPr>
            <a:lvl6pPr marL="2285987" indent="0">
              <a:buNone/>
              <a:defRPr sz="2000"/>
            </a:lvl6pPr>
            <a:lvl7pPr marL="2743185" indent="0">
              <a:buNone/>
              <a:defRPr sz="2000"/>
            </a:lvl7pPr>
            <a:lvl8pPr marL="3200381" indent="0">
              <a:buNone/>
              <a:defRPr sz="2000"/>
            </a:lvl8pPr>
            <a:lvl9pPr marL="365757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8" indent="0">
              <a:buNone/>
              <a:defRPr sz="1200"/>
            </a:lvl2pPr>
            <a:lvl3pPr marL="914395" indent="0">
              <a:buNone/>
              <a:defRPr sz="1000"/>
            </a:lvl3pPr>
            <a:lvl4pPr marL="1371592" indent="0">
              <a:buNone/>
              <a:defRPr sz="900"/>
            </a:lvl4pPr>
            <a:lvl5pPr marL="1828789" indent="0">
              <a:buNone/>
              <a:defRPr sz="900"/>
            </a:lvl5pPr>
            <a:lvl6pPr marL="2285987" indent="0">
              <a:buNone/>
              <a:defRPr sz="900"/>
            </a:lvl6pPr>
            <a:lvl7pPr marL="2743185" indent="0">
              <a:buNone/>
              <a:defRPr sz="900"/>
            </a:lvl7pPr>
            <a:lvl8pPr marL="3200381" indent="0">
              <a:buNone/>
              <a:defRPr sz="900"/>
            </a:lvl8pPr>
            <a:lvl9pPr marL="365757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D0B74-FABA-4D4A-963A-1134D8756477}" type="datetime1">
              <a:rPr lang="ru-RU" smtClean="0"/>
              <a:t>12.10.2020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483D4-235D-4F05-B0A8-2D8595A1AE32}" type="datetime1">
              <a:rPr lang="ru-RU" smtClean="0"/>
              <a:t>12.10.2020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41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41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49709-6566-46DB-83EB-18DBCC97DCCB}" type="datetime1">
              <a:rPr lang="ru-RU" smtClean="0"/>
              <a:t>12.10.2020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4528" y="2564904"/>
            <a:ext cx="84201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4528" y="4034928"/>
            <a:ext cx="8420100" cy="160387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506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 userDrawn="1"/>
        </p:nvGrpSpPr>
        <p:grpSpPr>
          <a:xfrm rot="10800000">
            <a:off x="9129464" y="6291337"/>
            <a:ext cx="776536" cy="495156"/>
            <a:chOff x="-3168487" y="512676"/>
            <a:chExt cx="1151247" cy="3240360"/>
          </a:xfrm>
          <a:solidFill>
            <a:schemeClr val="bg1">
              <a:lumMod val="95000"/>
            </a:schemeClr>
          </a:solidFill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-3132856" y="512676"/>
              <a:ext cx="1115616" cy="32403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-3168487" y="512676"/>
              <a:ext cx="936104" cy="32403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5300" y="1268760"/>
            <a:ext cx="8915400" cy="508759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4EEC87-56CF-4669-8BD0-69914851B5D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4E213-577E-4457-9019-A6AED571696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Группа 6"/>
          <p:cNvGrpSpPr/>
          <p:nvPr userDrawn="1"/>
        </p:nvGrpSpPr>
        <p:grpSpPr>
          <a:xfrm rot="5400000">
            <a:off x="4357683" y="-1610531"/>
            <a:ext cx="1151247" cy="4349177"/>
            <a:chOff x="-3168487" y="512676"/>
            <a:chExt cx="1151247" cy="3240360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-3132856" y="512676"/>
              <a:ext cx="1115616" cy="3240360"/>
            </a:xfrm>
            <a:prstGeom prst="roundRect">
              <a:avLst/>
            </a:prstGeom>
            <a:solidFill>
              <a:srgbClr val="29A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-3168487" y="512676"/>
              <a:ext cx="936104" cy="3240360"/>
            </a:xfrm>
            <a:prstGeom prst="rect">
              <a:avLst/>
            </a:prstGeom>
            <a:solidFill>
              <a:srgbClr val="29A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758716" y="-42790"/>
            <a:ext cx="4349178" cy="1182471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ru-RU" sz="2000" b="0">
                <a:solidFill>
                  <a:schemeClr val="bg1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ru-RU" dirty="0" smtClean="0"/>
              <a:t>Альтернативный 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3871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 userDrawn="1"/>
        </p:nvGrpSpPr>
        <p:grpSpPr>
          <a:xfrm rot="10800000">
            <a:off x="9129464" y="6291337"/>
            <a:ext cx="776536" cy="495156"/>
            <a:chOff x="-3168487" y="512676"/>
            <a:chExt cx="1151247" cy="3240360"/>
          </a:xfrm>
          <a:solidFill>
            <a:schemeClr val="bg1">
              <a:lumMod val="95000"/>
            </a:schemeClr>
          </a:solidFill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-3132856" y="512676"/>
              <a:ext cx="1115616" cy="32403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-3168487" y="512676"/>
              <a:ext cx="936104" cy="32403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1061E-95E0-4487-AA3F-DACB79E929F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4E213-577E-4457-9019-A6AED571696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Группа 6"/>
          <p:cNvGrpSpPr/>
          <p:nvPr userDrawn="1"/>
        </p:nvGrpSpPr>
        <p:grpSpPr>
          <a:xfrm rot="5400000">
            <a:off x="4357683" y="-1610531"/>
            <a:ext cx="1151247" cy="4349177"/>
            <a:chOff x="-3168487" y="512676"/>
            <a:chExt cx="1151247" cy="3240360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-3132856" y="512676"/>
              <a:ext cx="1115616" cy="3240360"/>
            </a:xfrm>
            <a:prstGeom prst="roundRect">
              <a:avLst/>
            </a:prstGeom>
            <a:solidFill>
              <a:srgbClr val="29A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-3168487" y="512676"/>
              <a:ext cx="936104" cy="3240360"/>
            </a:xfrm>
            <a:prstGeom prst="rect">
              <a:avLst/>
            </a:prstGeom>
            <a:solidFill>
              <a:srgbClr val="29A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758716" y="-42790"/>
            <a:ext cx="4349178" cy="1182471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ru-RU" sz="2000" b="0">
                <a:solidFill>
                  <a:schemeClr val="bg1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ru-RU" dirty="0" smtClean="0"/>
              <a:t>Альтернативный 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1261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F648A-744D-445E-BA70-4F44A1FBF0A6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4E213-577E-4457-9019-A6AED571696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1052736"/>
            <a:ext cx="4356778" cy="1493827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7833320" y="0"/>
            <a:ext cx="1800200" cy="1700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978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 userDrawn="1"/>
        </p:nvGrpSpPr>
        <p:grpSpPr>
          <a:xfrm rot="10800000">
            <a:off x="9129464" y="6291337"/>
            <a:ext cx="776536" cy="495156"/>
            <a:chOff x="-3168487" y="512676"/>
            <a:chExt cx="1151247" cy="3240360"/>
          </a:xfrm>
          <a:solidFill>
            <a:schemeClr val="bg1">
              <a:lumMod val="95000"/>
            </a:schemeClr>
          </a:solidFill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-3132856" y="512676"/>
              <a:ext cx="1115616" cy="32403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-3168487" y="512676"/>
              <a:ext cx="936104" cy="32403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5300" y="1268760"/>
            <a:ext cx="8915400" cy="508759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119B-C25C-4B58-A717-1AE9523FB64B}" type="datetime1">
              <a:rPr lang="ru-RU" smtClean="0"/>
              <a:t>12.10.2020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7" name="Группа 6"/>
          <p:cNvGrpSpPr/>
          <p:nvPr userDrawn="1"/>
        </p:nvGrpSpPr>
        <p:grpSpPr>
          <a:xfrm rot="5400000">
            <a:off x="4357683" y="-1610531"/>
            <a:ext cx="1151247" cy="4349177"/>
            <a:chOff x="-3168487" y="512676"/>
            <a:chExt cx="1151247" cy="3240360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-3132856" y="512676"/>
              <a:ext cx="1115616" cy="3240360"/>
            </a:xfrm>
            <a:prstGeom prst="roundRect">
              <a:avLst/>
            </a:prstGeom>
            <a:solidFill>
              <a:srgbClr val="29A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-3168487" y="512676"/>
              <a:ext cx="936104" cy="3240360"/>
            </a:xfrm>
            <a:prstGeom prst="rect">
              <a:avLst/>
            </a:prstGeom>
            <a:solidFill>
              <a:srgbClr val="29A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758716" y="-42790"/>
            <a:ext cx="4349178" cy="1182471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ru-RU" sz="2000" b="0">
                <a:solidFill>
                  <a:schemeClr val="bg1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ru-RU" dirty="0" smtClean="0"/>
              <a:t>Альтернативный заголовок</a:t>
            </a:r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8915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B916A3-71D8-4780-8E06-E5C5E6C4B05C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4E213-577E-4457-9019-A6AED571696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9394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C47D0-57D7-419F-A16F-3041EA10B8E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4E213-577E-4457-9019-A6AED571696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8231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8" indent="0">
              <a:buNone/>
              <a:defRPr sz="2000" b="1"/>
            </a:lvl2pPr>
            <a:lvl3pPr marL="914395" indent="0">
              <a:buNone/>
              <a:defRPr sz="1800" b="1"/>
            </a:lvl3pPr>
            <a:lvl4pPr marL="1371592" indent="0">
              <a:buNone/>
              <a:defRPr sz="1600" b="1"/>
            </a:lvl4pPr>
            <a:lvl5pPr marL="1828789" indent="0">
              <a:buNone/>
              <a:defRPr sz="1600" b="1"/>
            </a:lvl5pPr>
            <a:lvl6pPr marL="2285987" indent="0">
              <a:buNone/>
              <a:defRPr sz="1600" b="1"/>
            </a:lvl6pPr>
            <a:lvl7pPr marL="2743185" indent="0">
              <a:buNone/>
              <a:defRPr sz="1600" b="1"/>
            </a:lvl7pPr>
            <a:lvl8pPr marL="3200381" indent="0">
              <a:buNone/>
              <a:defRPr sz="1600" b="1"/>
            </a:lvl8pPr>
            <a:lvl9pPr marL="365757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8" indent="0">
              <a:buNone/>
              <a:defRPr sz="2000" b="1"/>
            </a:lvl2pPr>
            <a:lvl3pPr marL="914395" indent="0">
              <a:buNone/>
              <a:defRPr sz="1800" b="1"/>
            </a:lvl3pPr>
            <a:lvl4pPr marL="1371592" indent="0">
              <a:buNone/>
              <a:defRPr sz="1600" b="1"/>
            </a:lvl4pPr>
            <a:lvl5pPr marL="1828789" indent="0">
              <a:buNone/>
              <a:defRPr sz="1600" b="1"/>
            </a:lvl5pPr>
            <a:lvl6pPr marL="2285987" indent="0">
              <a:buNone/>
              <a:defRPr sz="1600" b="1"/>
            </a:lvl6pPr>
            <a:lvl7pPr marL="2743185" indent="0">
              <a:buNone/>
              <a:defRPr sz="1600" b="1"/>
            </a:lvl7pPr>
            <a:lvl8pPr marL="3200381" indent="0">
              <a:buNone/>
              <a:defRPr sz="1600" b="1"/>
            </a:lvl8pPr>
            <a:lvl9pPr marL="365757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D62C06-0BF8-4889-B0CB-0E52CADD831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4E213-577E-4457-9019-A6AED571696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4398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737CB7-1A8F-44BC-80F9-46AD70445E4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4E213-577E-4457-9019-A6AED571696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1757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_и_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A1CDB-6724-4F62-8DE5-22175BD4D725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4E213-577E-4457-9019-A6AED571696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5531" y="1657522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2839014" y="1657521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2839013" y="3889770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15530" y="3889770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5062496" y="1657523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7285979" y="1657522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7285978" y="3889771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5062495" y="3889771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6721505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FF617B-2AFE-495E-94E9-1B125746BE81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4E213-577E-4457-9019-A6AED571696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1149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90C1-9CAA-4D92-B556-EF3CFD57B2CF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4E213-577E-4457-9019-A6AED571696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20552" y="1124745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3144035" y="1124744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144034" y="3356993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920551" y="3356993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5367517" y="1124746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20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7591000" y="1124745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7590999" y="3356994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5367516" y="3356994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21979498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8" indent="0">
              <a:buNone/>
              <a:defRPr sz="1200"/>
            </a:lvl2pPr>
            <a:lvl3pPr marL="914395" indent="0">
              <a:buNone/>
              <a:defRPr sz="1000"/>
            </a:lvl3pPr>
            <a:lvl4pPr marL="1371592" indent="0">
              <a:buNone/>
              <a:defRPr sz="900"/>
            </a:lvl4pPr>
            <a:lvl5pPr marL="1828789" indent="0">
              <a:buNone/>
              <a:defRPr sz="900"/>
            </a:lvl5pPr>
            <a:lvl6pPr marL="2285987" indent="0">
              <a:buNone/>
              <a:defRPr sz="900"/>
            </a:lvl6pPr>
            <a:lvl7pPr marL="2743185" indent="0">
              <a:buNone/>
              <a:defRPr sz="900"/>
            </a:lvl7pPr>
            <a:lvl8pPr marL="3200381" indent="0">
              <a:buNone/>
              <a:defRPr sz="900"/>
            </a:lvl8pPr>
            <a:lvl9pPr marL="365757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4C489C-5AF4-410C-A856-EE8982874554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4E213-577E-4457-9019-A6AED571696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8619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8" indent="0">
              <a:buNone/>
              <a:defRPr sz="2800"/>
            </a:lvl2pPr>
            <a:lvl3pPr marL="914395" indent="0">
              <a:buNone/>
              <a:defRPr sz="2400"/>
            </a:lvl3pPr>
            <a:lvl4pPr marL="1371592" indent="0">
              <a:buNone/>
              <a:defRPr sz="2000"/>
            </a:lvl4pPr>
            <a:lvl5pPr marL="1828789" indent="0">
              <a:buNone/>
              <a:defRPr sz="2000"/>
            </a:lvl5pPr>
            <a:lvl6pPr marL="2285987" indent="0">
              <a:buNone/>
              <a:defRPr sz="2000"/>
            </a:lvl6pPr>
            <a:lvl7pPr marL="2743185" indent="0">
              <a:buNone/>
              <a:defRPr sz="2000"/>
            </a:lvl7pPr>
            <a:lvl8pPr marL="3200381" indent="0">
              <a:buNone/>
              <a:defRPr sz="2000"/>
            </a:lvl8pPr>
            <a:lvl9pPr marL="365757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8" indent="0">
              <a:buNone/>
              <a:defRPr sz="1200"/>
            </a:lvl2pPr>
            <a:lvl3pPr marL="914395" indent="0">
              <a:buNone/>
              <a:defRPr sz="1000"/>
            </a:lvl3pPr>
            <a:lvl4pPr marL="1371592" indent="0">
              <a:buNone/>
              <a:defRPr sz="900"/>
            </a:lvl4pPr>
            <a:lvl5pPr marL="1828789" indent="0">
              <a:buNone/>
              <a:defRPr sz="900"/>
            </a:lvl5pPr>
            <a:lvl6pPr marL="2285987" indent="0">
              <a:buNone/>
              <a:defRPr sz="900"/>
            </a:lvl6pPr>
            <a:lvl7pPr marL="2743185" indent="0">
              <a:buNone/>
              <a:defRPr sz="900"/>
            </a:lvl7pPr>
            <a:lvl8pPr marL="3200381" indent="0">
              <a:buNone/>
              <a:defRPr sz="900"/>
            </a:lvl8pPr>
            <a:lvl9pPr marL="365757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5BA571-6FF4-435D-AF7B-64756E67C165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4E213-577E-4457-9019-A6AED571696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5167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66CFB-7FA3-4600-8959-8DCA08F7E8C4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4E213-577E-4457-9019-A6AED571696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601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 userDrawn="1"/>
        </p:nvGrpSpPr>
        <p:grpSpPr>
          <a:xfrm rot="10800000">
            <a:off x="9129464" y="6291337"/>
            <a:ext cx="776536" cy="495156"/>
            <a:chOff x="-3168487" y="512676"/>
            <a:chExt cx="1151247" cy="3240360"/>
          </a:xfrm>
          <a:solidFill>
            <a:schemeClr val="bg1">
              <a:lumMod val="95000"/>
            </a:schemeClr>
          </a:solidFill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-3132856" y="512676"/>
              <a:ext cx="1115616" cy="32403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-3168487" y="512676"/>
              <a:ext cx="936104" cy="32403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45A8B-BD22-4F05-A581-DDF67D312DF3}" type="datetime1">
              <a:rPr lang="ru-RU" smtClean="0"/>
              <a:t>12.10.2020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7" name="Группа 6"/>
          <p:cNvGrpSpPr/>
          <p:nvPr userDrawn="1"/>
        </p:nvGrpSpPr>
        <p:grpSpPr>
          <a:xfrm rot="5400000">
            <a:off x="4357683" y="-1610531"/>
            <a:ext cx="1151247" cy="4349177"/>
            <a:chOff x="-3168487" y="512676"/>
            <a:chExt cx="1151247" cy="3240360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-3132856" y="512676"/>
              <a:ext cx="1115616" cy="3240360"/>
            </a:xfrm>
            <a:prstGeom prst="roundRect">
              <a:avLst/>
            </a:prstGeom>
            <a:solidFill>
              <a:srgbClr val="29A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-3168487" y="512676"/>
              <a:ext cx="936104" cy="3240360"/>
            </a:xfrm>
            <a:prstGeom prst="rect">
              <a:avLst/>
            </a:prstGeom>
            <a:solidFill>
              <a:srgbClr val="29A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758716" y="-42790"/>
            <a:ext cx="4349178" cy="1182471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ru-RU" sz="2000" b="0">
                <a:solidFill>
                  <a:schemeClr val="bg1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ru-RU" dirty="0" smtClean="0"/>
              <a:t>Альтернативный 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46321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41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41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11090C-859E-4D45-906F-97B66F4314FC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4E213-577E-4457-9019-A6AED571696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7966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4528" y="2564904"/>
            <a:ext cx="84201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4528" y="4034928"/>
            <a:ext cx="8420100" cy="160387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429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 userDrawn="1"/>
        </p:nvGrpSpPr>
        <p:grpSpPr>
          <a:xfrm rot="10800000">
            <a:off x="9129464" y="6291337"/>
            <a:ext cx="776536" cy="495156"/>
            <a:chOff x="-3168487" y="512676"/>
            <a:chExt cx="1151247" cy="3240360"/>
          </a:xfrm>
          <a:solidFill>
            <a:schemeClr val="bg1">
              <a:lumMod val="95000"/>
            </a:schemeClr>
          </a:solidFill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-3132856" y="512676"/>
              <a:ext cx="1115616" cy="32403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-3168487" y="512676"/>
              <a:ext cx="936104" cy="32403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5300" y="1268760"/>
            <a:ext cx="8915400" cy="508759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69AD4-B816-44F1-8F35-562BE9E9739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4E213-577E-4457-9019-A6AED571696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Группа 6"/>
          <p:cNvGrpSpPr/>
          <p:nvPr userDrawn="1"/>
        </p:nvGrpSpPr>
        <p:grpSpPr>
          <a:xfrm rot="5400000">
            <a:off x="4357683" y="-1610531"/>
            <a:ext cx="1151247" cy="4349177"/>
            <a:chOff x="-3168487" y="512676"/>
            <a:chExt cx="1151247" cy="3240360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-3132856" y="512676"/>
              <a:ext cx="1115616" cy="3240360"/>
            </a:xfrm>
            <a:prstGeom prst="roundRect">
              <a:avLst/>
            </a:prstGeom>
            <a:solidFill>
              <a:srgbClr val="29A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-3168487" y="512676"/>
              <a:ext cx="936104" cy="3240360"/>
            </a:xfrm>
            <a:prstGeom prst="rect">
              <a:avLst/>
            </a:prstGeom>
            <a:solidFill>
              <a:srgbClr val="29A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758716" y="-42790"/>
            <a:ext cx="4349178" cy="1182471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ru-RU" sz="2000" b="0">
                <a:solidFill>
                  <a:schemeClr val="bg1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ru-RU" dirty="0" smtClean="0"/>
              <a:t>Альтернативный 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9907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 userDrawn="1"/>
        </p:nvGrpSpPr>
        <p:grpSpPr>
          <a:xfrm rot="10800000">
            <a:off x="9129464" y="6291337"/>
            <a:ext cx="776536" cy="495156"/>
            <a:chOff x="-3168487" y="512676"/>
            <a:chExt cx="1151247" cy="3240360"/>
          </a:xfrm>
          <a:solidFill>
            <a:schemeClr val="bg1">
              <a:lumMod val="95000"/>
            </a:schemeClr>
          </a:solidFill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-3132856" y="512676"/>
              <a:ext cx="1115616" cy="32403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-3168487" y="512676"/>
              <a:ext cx="936104" cy="32403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D3E8B4-BE75-4FB2-8601-AE94B2E2A82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4E213-577E-4457-9019-A6AED571696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Группа 6"/>
          <p:cNvGrpSpPr/>
          <p:nvPr userDrawn="1"/>
        </p:nvGrpSpPr>
        <p:grpSpPr>
          <a:xfrm rot="5400000">
            <a:off x="4357683" y="-1610531"/>
            <a:ext cx="1151247" cy="4349177"/>
            <a:chOff x="-3168487" y="512676"/>
            <a:chExt cx="1151247" cy="3240360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-3132856" y="512676"/>
              <a:ext cx="1115616" cy="3240360"/>
            </a:xfrm>
            <a:prstGeom prst="roundRect">
              <a:avLst/>
            </a:prstGeom>
            <a:solidFill>
              <a:srgbClr val="29A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-3168487" y="512676"/>
              <a:ext cx="936104" cy="3240360"/>
            </a:xfrm>
            <a:prstGeom prst="rect">
              <a:avLst/>
            </a:prstGeom>
            <a:solidFill>
              <a:srgbClr val="29A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758716" y="-42790"/>
            <a:ext cx="4349178" cy="1182471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ru-RU" sz="2000" b="0">
                <a:solidFill>
                  <a:schemeClr val="bg1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ru-RU" dirty="0" smtClean="0"/>
              <a:t>Альтернативный 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08689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780668-70D6-4E3C-95A6-0DC7EDFB52F5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4E213-577E-4457-9019-A6AED571696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1052736"/>
            <a:ext cx="4356778" cy="1493827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7833320" y="0"/>
            <a:ext cx="1800200" cy="1700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1958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8915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45830-A2BE-426D-8298-AD86986D8FFF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4E213-577E-4457-9019-A6AED571696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083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052DA-CD74-4726-BCAE-C7C71A0BF18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4E213-577E-4457-9019-A6AED571696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5379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8" indent="0">
              <a:buNone/>
              <a:defRPr sz="2000" b="1"/>
            </a:lvl2pPr>
            <a:lvl3pPr marL="914395" indent="0">
              <a:buNone/>
              <a:defRPr sz="1800" b="1"/>
            </a:lvl3pPr>
            <a:lvl4pPr marL="1371592" indent="0">
              <a:buNone/>
              <a:defRPr sz="1600" b="1"/>
            </a:lvl4pPr>
            <a:lvl5pPr marL="1828789" indent="0">
              <a:buNone/>
              <a:defRPr sz="1600" b="1"/>
            </a:lvl5pPr>
            <a:lvl6pPr marL="2285987" indent="0">
              <a:buNone/>
              <a:defRPr sz="1600" b="1"/>
            </a:lvl6pPr>
            <a:lvl7pPr marL="2743185" indent="0">
              <a:buNone/>
              <a:defRPr sz="1600" b="1"/>
            </a:lvl7pPr>
            <a:lvl8pPr marL="3200381" indent="0">
              <a:buNone/>
              <a:defRPr sz="1600" b="1"/>
            </a:lvl8pPr>
            <a:lvl9pPr marL="365757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8" indent="0">
              <a:buNone/>
              <a:defRPr sz="2000" b="1"/>
            </a:lvl2pPr>
            <a:lvl3pPr marL="914395" indent="0">
              <a:buNone/>
              <a:defRPr sz="1800" b="1"/>
            </a:lvl3pPr>
            <a:lvl4pPr marL="1371592" indent="0">
              <a:buNone/>
              <a:defRPr sz="1600" b="1"/>
            </a:lvl4pPr>
            <a:lvl5pPr marL="1828789" indent="0">
              <a:buNone/>
              <a:defRPr sz="1600" b="1"/>
            </a:lvl5pPr>
            <a:lvl6pPr marL="2285987" indent="0">
              <a:buNone/>
              <a:defRPr sz="1600" b="1"/>
            </a:lvl6pPr>
            <a:lvl7pPr marL="2743185" indent="0">
              <a:buNone/>
              <a:defRPr sz="1600" b="1"/>
            </a:lvl7pPr>
            <a:lvl8pPr marL="3200381" indent="0">
              <a:buNone/>
              <a:defRPr sz="1600" b="1"/>
            </a:lvl8pPr>
            <a:lvl9pPr marL="365757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4B1F3-DCA2-4572-A9DB-127DBFA40DE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4E213-577E-4457-9019-A6AED571696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6730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BA2C10-9543-4746-B97B-5AE11C695953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4E213-577E-4457-9019-A6AED571696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2142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_и_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EC950-828E-48A0-9986-514F5D3F657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4E213-577E-4457-9019-A6AED571696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5531" y="1657522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2839014" y="1657521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2839013" y="3889770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15530" y="3889770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5062496" y="1657523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7285979" y="1657522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7285978" y="3889771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5062495" y="3889771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624682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F8FE6-510B-4E35-B428-40997744F1F9}" type="datetime1">
              <a:rPr lang="ru-RU" smtClean="0"/>
              <a:t>12.10.2020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1052736"/>
            <a:ext cx="4356778" cy="1493827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7833320" y="0"/>
            <a:ext cx="1800200" cy="1700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C2367-620F-4613-835D-34DCCB0E1D3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4E213-577E-4457-9019-A6AED571696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8573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8DA97F-9872-4659-85DF-A120FBC919B3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4E213-577E-4457-9019-A6AED571696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20552" y="1124745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3144035" y="1124744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144034" y="3356993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920551" y="3356993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5367517" y="1124746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20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7591000" y="1124745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7590999" y="3356994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5367516" y="3356994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39778729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8" indent="0">
              <a:buNone/>
              <a:defRPr sz="1200"/>
            </a:lvl2pPr>
            <a:lvl3pPr marL="914395" indent="0">
              <a:buNone/>
              <a:defRPr sz="1000"/>
            </a:lvl3pPr>
            <a:lvl4pPr marL="1371592" indent="0">
              <a:buNone/>
              <a:defRPr sz="900"/>
            </a:lvl4pPr>
            <a:lvl5pPr marL="1828789" indent="0">
              <a:buNone/>
              <a:defRPr sz="900"/>
            </a:lvl5pPr>
            <a:lvl6pPr marL="2285987" indent="0">
              <a:buNone/>
              <a:defRPr sz="900"/>
            </a:lvl6pPr>
            <a:lvl7pPr marL="2743185" indent="0">
              <a:buNone/>
              <a:defRPr sz="900"/>
            </a:lvl7pPr>
            <a:lvl8pPr marL="3200381" indent="0">
              <a:buNone/>
              <a:defRPr sz="900"/>
            </a:lvl8pPr>
            <a:lvl9pPr marL="365757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4E2CBC-16DF-46CC-9041-23D9F29B108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4E213-577E-4457-9019-A6AED571696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0299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8" indent="0">
              <a:buNone/>
              <a:defRPr sz="2800"/>
            </a:lvl2pPr>
            <a:lvl3pPr marL="914395" indent="0">
              <a:buNone/>
              <a:defRPr sz="2400"/>
            </a:lvl3pPr>
            <a:lvl4pPr marL="1371592" indent="0">
              <a:buNone/>
              <a:defRPr sz="2000"/>
            </a:lvl4pPr>
            <a:lvl5pPr marL="1828789" indent="0">
              <a:buNone/>
              <a:defRPr sz="2000"/>
            </a:lvl5pPr>
            <a:lvl6pPr marL="2285987" indent="0">
              <a:buNone/>
              <a:defRPr sz="2000"/>
            </a:lvl6pPr>
            <a:lvl7pPr marL="2743185" indent="0">
              <a:buNone/>
              <a:defRPr sz="2000"/>
            </a:lvl7pPr>
            <a:lvl8pPr marL="3200381" indent="0">
              <a:buNone/>
              <a:defRPr sz="2000"/>
            </a:lvl8pPr>
            <a:lvl9pPr marL="365757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8" indent="0">
              <a:buNone/>
              <a:defRPr sz="1200"/>
            </a:lvl2pPr>
            <a:lvl3pPr marL="914395" indent="0">
              <a:buNone/>
              <a:defRPr sz="1000"/>
            </a:lvl3pPr>
            <a:lvl4pPr marL="1371592" indent="0">
              <a:buNone/>
              <a:defRPr sz="900"/>
            </a:lvl4pPr>
            <a:lvl5pPr marL="1828789" indent="0">
              <a:buNone/>
              <a:defRPr sz="900"/>
            </a:lvl5pPr>
            <a:lvl6pPr marL="2285987" indent="0">
              <a:buNone/>
              <a:defRPr sz="900"/>
            </a:lvl6pPr>
            <a:lvl7pPr marL="2743185" indent="0">
              <a:buNone/>
              <a:defRPr sz="900"/>
            </a:lvl7pPr>
            <a:lvl8pPr marL="3200381" indent="0">
              <a:buNone/>
              <a:defRPr sz="900"/>
            </a:lvl8pPr>
            <a:lvl9pPr marL="365757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49C883-3403-4D75-85C9-76467C5CDDD6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4E213-577E-4457-9019-A6AED571696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8706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47346-6530-4189-9123-C82370D73345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4E213-577E-4457-9019-A6AED571696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8134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41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41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A13E3B-BB15-434D-8222-CBAC2191E5C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4E213-577E-4457-9019-A6AED571696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801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8915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C6A0-2DB0-405A-BD68-EB423240560D}" type="datetime1">
              <a:rPr lang="ru-RU" smtClean="0"/>
              <a:t>12.10.2020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1CC6-5BDF-4D91-B631-D7E4CA8B956E}" type="datetime1">
              <a:rPr lang="ru-RU" smtClean="0"/>
              <a:t>12.10.2020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859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8" indent="0">
              <a:buNone/>
              <a:defRPr sz="2000" b="1"/>
            </a:lvl2pPr>
            <a:lvl3pPr marL="914395" indent="0">
              <a:buNone/>
              <a:defRPr sz="1800" b="1"/>
            </a:lvl3pPr>
            <a:lvl4pPr marL="1371592" indent="0">
              <a:buNone/>
              <a:defRPr sz="1600" b="1"/>
            </a:lvl4pPr>
            <a:lvl5pPr marL="1828789" indent="0">
              <a:buNone/>
              <a:defRPr sz="1600" b="1"/>
            </a:lvl5pPr>
            <a:lvl6pPr marL="2285987" indent="0">
              <a:buNone/>
              <a:defRPr sz="1600" b="1"/>
            </a:lvl6pPr>
            <a:lvl7pPr marL="2743185" indent="0">
              <a:buNone/>
              <a:defRPr sz="1600" b="1"/>
            </a:lvl7pPr>
            <a:lvl8pPr marL="3200381" indent="0">
              <a:buNone/>
              <a:defRPr sz="1600" b="1"/>
            </a:lvl8pPr>
            <a:lvl9pPr marL="365757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8" indent="0">
              <a:buNone/>
              <a:defRPr sz="2000" b="1"/>
            </a:lvl2pPr>
            <a:lvl3pPr marL="914395" indent="0">
              <a:buNone/>
              <a:defRPr sz="1800" b="1"/>
            </a:lvl3pPr>
            <a:lvl4pPr marL="1371592" indent="0">
              <a:buNone/>
              <a:defRPr sz="1600" b="1"/>
            </a:lvl4pPr>
            <a:lvl5pPr marL="1828789" indent="0">
              <a:buNone/>
              <a:defRPr sz="1600" b="1"/>
            </a:lvl5pPr>
            <a:lvl6pPr marL="2285987" indent="0">
              <a:buNone/>
              <a:defRPr sz="1600" b="1"/>
            </a:lvl6pPr>
            <a:lvl7pPr marL="2743185" indent="0">
              <a:buNone/>
              <a:defRPr sz="1600" b="1"/>
            </a:lvl7pPr>
            <a:lvl8pPr marL="3200381" indent="0">
              <a:buNone/>
              <a:defRPr sz="1600" b="1"/>
            </a:lvl8pPr>
            <a:lvl9pPr marL="365757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E3A0D-AD39-48F3-AAA1-51CA73256F24}" type="datetime1">
              <a:rPr lang="ru-RU" smtClean="0"/>
              <a:t>12.10.2020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6ADEE-AE44-4982-AF82-64846D80ABFB}" type="datetime1">
              <a:rPr lang="ru-RU" smtClean="0"/>
              <a:t>12.10.2020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и_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F3006-06D2-405D-A1F4-2CFF280FB5BC}" type="datetime1">
              <a:rPr lang="ru-RU" smtClean="0"/>
              <a:t>12.10.2020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5531" y="1657522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2839014" y="1657521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2839013" y="3889770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15530" y="3889770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5062496" y="1657523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7285979" y="1657522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7285978" y="3889771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5062495" y="3889771"/>
            <a:ext cx="2059509" cy="2059509"/>
          </a:xfrm>
        </p:spPr>
        <p:txBody>
          <a:bodyPr>
            <a:normAutofit/>
          </a:bodyPr>
          <a:lstStyle/>
          <a:p>
            <a:pPr lvl="0"/>
            <a:endParaRPr lang="en-US" noProof="0">
              <a:sym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3490110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3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335F2-169C-4286-A707-577DD5C893AA}" type="datetime1">
              <a:rPr lang="ru-RU" smtClean="0"/>
              <a:t>12.10.2020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01472" y="6492875"/>
            <a:ext cx="635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4BE4E213-577E-4457-9019-A6AED571696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906" y="-7655"/>
            <a:ext cx="827228" cy="628343"/>
          </a:xfrm>
          <a:prstGeom prst="rect">
            <a:avLst/>
          </a:prstGeom>
          <a:solidFill>
            <a:schemeClr val="bg1">
              <a:alpha val="23000"/>
            </a:schemeClr>
          </a:solidFill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51" r:id="rId4"/>
    <p:sldLayoutId id="2147483652" r:id="rId5"/>
    <p:sldLayoutId id="2147483661" r:id="rId6"/>
    <p:sldLayoutId id="2147483653" r:id="rId7"/>
    <p:sldLayoutId id="2147483654" r:id="rId8"/>
    <p:sldLayoutId id="2147483663" r:id="rId9"/>
    <p:sldLayoutId id="2147483655" r:id="rId10"/>
    <p:sldLayoutId id="2147483660" r:id="rId11"/>
    <p:sldLayoutId id="2147483656" r:id="rId12"/>
    <p:sldLayoutId id="2147483657" r:id="rId13"/>
    <p:sldLayoutId id="2147483658" r:id="rId14"/>
    <p:sldLayoutId id="2147483659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395" rtl="0" eaLnBrk="1" latinLnBrk="0" hangingPunct="1">
        <a:spcBef>
          <a:spcPct val="0"/>
        </a:spcBef>
        <a:buNone/>
        <a:defRPr sz="2800" kern="1200">
          <a:solidFill>
            <a:srgbClr val="29A9E3"/>
          </a:solidFill>
          <a:latin typeface="+mn-lt"/>
          <a:ea typeface="+mj-ea"/>
          <a:cs typeface="+mj-cs"/>
        </a:defRPr>
      </a:lvl1pPr>
    </p:titleStyle>
    <p:bodyStyle>
      <a:lvl1pPr marL="285750" indent="-285750" algn="l" defTabSz="914395" rtl="0" eaLnBrk="1" latinLnBrk="0" hangingPunct="1">
        <a:spcBef>
          <a:spcPct val="20000"/>
        </a:spcBef>
        <a:buClr>
          <a:srgbClr val="0070C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48" indent="-285750" algn="l" defTabSz="914395" rtl="0" eaLnBrk="1" latinLnBrk="0" hangingPunct="1">
        <a:spcBef>
          <a:spcPct val="20000"/>
        </a:spcBef>
        <a:buClr>
          <a:srgbClr val="0070C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45" indent="-285750" algn="l" defTabSz="914395" rtl="0" eaLnBrk="1" latinLnBrk="0" hangingPunct="1">
        <a:spcBef>
          <a:spcPct val="20000"/>
        </a:spcBef>
        <a:buClr>
          <a:srgbClr val="0070C0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42" indent="-171450" algn="l" defTabSz="914395" rtl="0" eaLnBrk="1" latinLnBrk="0" hangingPunct="1">
        <a:spcBef>
          <a:spcPct val="20000"/>
        </a:spcBef>
        <a:buClr>
          <a:srgbClr val="0070C0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00239" indent="-171450" algn="l" defTabSz="914395" rtl="0" eaLnBrk="1" latinLnBrk="0" hangingPunct="1">
        <a:spcBef>
          <a:spcPct val="20000"/>
        </a:spcBef>
        <a:buClr>
          <a:srgbClr val="0070C0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85" indent="-228598" algn="l" defTabSz="91439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83" indent="-228598" algn="l" defTabSz="91439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80" indent="-228598" algn="l" defTabSz="91439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77" indent="-228598" algn="l" defTabSz="91439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8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5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2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9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7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5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81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79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 userDrawn="1"/>
        </p:nvGrpSpPr>
        <p:grpSpPr>
          <a:xfrm rot="10800000">
            <a:off x="9129464" y="6291337"/>
            <a:ext cx="776536" cy="495156"/>
            <a:chOff x="-3168487" y="512676"/>
            <a:chExt cx="1151247" cy="3240360"/>
          </a:xfrm>
          <a:solidFill>
            <a:schemeClr val="bg1">
              <a:lumMod val="95000"/>
            </a:schemeClr>
          </a:solidFill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-3132856" y="512676"/>
              <a:ext cx="1115616" cy="32403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-3168487" y="512676"/>
              <a:ext cx="936104" cy="32403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DA58D-5650-4D4B-B775-688BB3FE40C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43478" y="6356353"/>
            <a:ext cx="635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4E213-577E-4457-9019-A6AED571696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610" y="274638"/>
            <a:ext cx="1442090" cy="1095378"/>
          </a:xfrm>
          <a:prstGeom prst="rect">
            <a:avLst/>
          </a:prstGeom>
          <a:solidFill>
            <a:schemeClr val="bg1">
              <a:alpha val="23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7673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</p:sldLayoutIdLst>
  <p:hf hdr="0" ftr="0" dt="0"/>
  <p:txStyles>
    <p:titleStyle>
      <a:lvl1pPr algn="l" defTabSz="914395" rtl="0" eaLnBrk="1" latinLnBrk="0" hangingPunct="1">
        <a:spcBef>
          <a:spcPct val="0"/>
        </a:spcBef>
        <a:buNone/>
        <a:defRPr sz="2800" kern="1200">
          <a:solidFill>
            <a:srgbClr val="29A9E3"/>
          </a:solidFill>
          <a:latin typeface="+mn-lt"/>
          <a:ea typeface="+mj-ea"/>
          <a:cs typeface="+mj-cs"/>
        </a:defRPr>
      </a:lvl1pPr>
    </p:titleStyle>
    <p:bodyStyle>
      <a:lvl1pPr marL="285750" indent="-285750" algn="l" defTabSz="914395" rtl="0" eaLnBrk="1" latinLnBrk="0" hangingPunct="1">
        <a:spcBef>
          <a:spcPct val="20000"/>
        </a:spcBef>
        <a:buClr>
          <a:srgbClr val="0070C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48" indent="-285750" algn="l" defTabSz="914395" rtl="0" eaLnBrk="1" latinLnBrk="0" hangingPunct="1">
        <a:spcBef>
          <a:spcPct val="20000"/>
        </a:spcBef>
        <a:buClr>
          <a:srgbClr val="0070C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45" indent="-285750" algn="l" defTabSz="914395" rtl="0" eaLnBrk="1" latinLnBrk="0" hangingPunct="1">
        <a:spcBef>
          <a:spcPct val="20000"/>
        </a:spcBef>
        <a:buClr>
          <a:srgbClr val="0070C0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42" indent="-171450" algn="l" defTabSz="914395" rtl="0" eaLnBrk="1" latinLnBrk="0" hangingPunct="1">
        <a:spcBef>
          <a:spcPct val="20000"/>
        </a:spcBef>
        <a:buClr>
          <a:srgbClr val="0070C0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00239" indent="-171450" algn="l" defTabSz="914395" rtl="0" eaLnBrk="1" latinLnBrk="0" hangingPunct="1">
        <a:spcBef>
          <a:spcPct val="20000"/>
        </a:spcBef>
        <a:buClr>
          <a:srgbClr val="0070C0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85" indent="-228598" algn="l" defTabSz="91439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83" indent="-228598" algn="l" defTabSz="91439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80" indent="-228598" algn="l" defTabSz="91439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77" indent="-228598" algn="l" defTabSz="91439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8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5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2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9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7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5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81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79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 userDrawn="1"/>
        </p:nvGrpSpPr>
        <p:grpSpPr>
          <a:xfrm rot="10800000">
            <a:off x="9129464" y="6291337"/>
            <a:ext cx="776536" cy="495156"/>
            <a:chOff x="-3168487" y="512676"/>
            <a:chExt cx="1151247" cy="3240360"/>
          </a:xfrm>
          <a:solidFill>
            <a:schemeClr val="bg1">
              <a:lumMod val="95000"/>
            </a:schemeClr>
          </a:solidFill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-3132856" y="512676"/>
              <a:ext cx="1115616" cy="32403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-3168487" y="512676"/>
              <a:ext cx="936104" cy="32403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9C48-B6A6-4029-92EE-3938C17E4DE4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43478" y="6356353"/>
            <a:ext cx="635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4E213-577E-4457-9019-A6AED571696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610" y="274638"/>
            <a:ext cx="1442090" cy="1095378"/>
          </a:xfrm>
          <a:prstGeom prst="rect">
            <a:avLst/>
          </a:prstGeom>
          <a:solidFill>
            <a:schemeClr val="bg1">
              <a:alpha val="23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22767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</p:sldLayoutIdLst>
  <p:hf hdr="0" ftr="0" dt="0"/>
  <p:txStyles>
    <p:titleStyle>
      <a:lvl1pPr algn="l" defTabSz="914395" rtl="0" eaLnBrk="1" latinLnBrk="0" hangingPunct="1">
        <a:spcBef>
          <a:spcPct val="0"/>
        </a:spcBef>
        <a:buNone/>
        <a:defRPr sz="2800" kern="1200">
          <a:solidFill>
            <a:srgbClr val="29A9E3"/>
          </a:solidFill>
          <a:latin typeface="+mn-lt"/>
          <a:ea typeface="+mj-ea"/>
          <a:cs typeface="+mj-cs"/>
        </a:defRPr>
      </a:lvl1pPr>
    </p:titleStyle>
    <p:bodyStyle>
      <a:lvl1pPr marL="285750" indent="-285750" algn="l" defTabSz="914395" rtl="0" eaLnBrk="1" latinLnBrk="0" hangingPunct="1">
        <a:spcBef>
          <a:spcPct val="20000"/>
        </a:spcBef>
        <a:buClr>
          <a:srgbClr val="0070C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48" indent="-285750" algn="l" defTabSz="914395" rtl="0" eaLnBrk="1" latinLnBrk="0" hangingPunct="1">
        <a:spcBef>
          <a:spcPct val="20000"/>
        </a:spcBef>
        <a:buClr>
          <a:srgbClr val="0070C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45" indent="-285750" algn="l" defTabSz="914395" rtl="0" eaLnBrk="1" latinLnBrk="0" hangingPunct="1">
        <a:spcBef>
          <a:spcPct val="20000"/>
        </a:spcBef>
        <a:buClr>
          <a:srgbClr val="0070C0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42" indent="-171450" algn="l" defTabSz="914395" rtl="0" eaLnBrk="1" latinLnBrk="0" hangingPunct="1">
        <a:spcBef>
          <a:spcPct val="20000"/>
        </a:spcBef>
        <a:buClr>
          <a:srgbClr val="0070C0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00239" indent="-171450" algn="l" defTabSz="914395" rtl="0" eaLnBrk="1" latinLnBrk="0" hangingPunct="1">
        <a:spcBef>
          <a:spcPct val="20000"/>
        </a:spcBef>
        <a:buClr>
          <a:srgbClr val="0070C0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85" indent="-228598" algn="l" defTabSz="91439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83" indent="-228598" algn="l" defTabSz="91439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80" indent="-228598" algn="l" defTabSz="91439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77" indent="-228598" algn="l" defTabSz="91439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8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5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2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9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7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5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81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79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ercont.ru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/>
          <p:nvPr/>
        </p:nvSpPr>
        <p:spPr>
          <a:xfrm>
            <a:off x="2088724" y="6309320"/>
            <a:ext cx="7688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 pitchFamily="34" charset="0"/>
              </a:rPr>
              <a:t>ООО «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 pitchFamily="34" charset="0"/>
              </a:rPr>
              <a:t>Верконт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 pitchFamily="34" charset="0"/>
              </a:rPr>
              <a:t> Сервис»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 pitchFamily="34" charset="0"/>
              </a:rPr>
              <a:t>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 pitchFamily="34" charset="0"/>
              </a:rPr>
              <a:t>   |  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 pitchFamily="34" charset="0"/>
              </a:rPr>
              <a:t>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 pitchFamily="34" charset="0"/>
                <a:hlinkClick r:id="rId3"/>
              </a:rPr>
              <a:t>www.vercont.ru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 pitchFamily="34" charset="0"/>
              </a:rPr>
              <a:t>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 pitchFamily="34" charset="0"/>
              </a:rPr>
              <a:t> 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 pitchFamily="34" charset="0"/>
              </a:rPr>
              <a:t>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 pitchFamily="34" charset="0"/>
              </a:rPr>
              <a:t>|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 pitchFamily="34" charset="0"/>
              </a:rPr>
              <a:t>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 pitchFamily="34" charset="0"/>
              </a:rPr>
              <a:t>   </a:t>
            </a:r>
            <a:r>
              <a:rPr kumimoji="0" lang="en-US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 pitchFamily="34" charset="0"/>
              </a:rPr>
              <a:t>+7 (495) 504-47-77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232248" y="4363507"/>
            <a:ext cx="7545288" cy="1153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395" rtl="0" eaLnBrk="1" latinLnBrk="0" hangingPunct="1">
              <a:spcBef>
                <a:spcPct val="0"/>
              </a:spcBef>
              <a:buNone/>
              <a:defRPr lang="ru-RU" sz="2000" b="0" kern="1200">
                <a:solidFill>
                  <a:schemeClr val="bg1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r" defTabSz="91439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Condensed" panose="020B0502040204020203" pitchFamily="34" charset="0"/>
                <a:ea typeface="Open Sans" panose="020B0604020202020204" charset="0"/>
                <a:cs typeface="Open Sans" panose="020B0604020202020204" charset="0"/>
              </a:rPr>
              <a:t>Рекомендации </a:t>
            </a:r>
          </a:p>
          <a:p>
            <a:pPr marL="0" marR="0" lvl="0" indent="0" algn="r" defTabSz="91439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1200" cap="all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Condensed" panose="020B0502040204020203" pitchFamily="34" charset="0"/>
                <a:ea typeface="Open Sans" panose="020B0604020202020204" charset="0"/>
                <a:cs typeface="Open Sans" panose="020B0604020202020204" charset="0"/>
              </a:rPr>
              <a:t>по подготовке приложений к соглашению</a:t>
            </a:r>
            <a:endParaRPr kumimoji="0" lang="ru-RU" sz="280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Condensed" panose="020B0502040204020203" pitchFamily="3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9344" y="260648"/>
            <a:ext cx="1584176" cy="120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8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59"/>
          <p:cNvSpPr txBox="1">
            <a:spLocks/>
          </p:cNvSpPr>
          <p:nvPr/>
        </p:nvSpPr>
        <p:spPr>
          <a:xfrm>
            <a:off x="632520" y="147711"/>
            <a:ext cx="9577064" cy="6866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defTabSz="914395">
              <a:spcBef>
                <a:spcPct val="0"/>
              </a:spcBef>
              <a:buNone/>
              <a:defRPr sz="3200" b="1">
                <a:solidFill>
                  <a:srgbClr val="70B680"/>
                </a:solidFill>
                <a:latin typeface="Bahnschrift Condensed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dirty="0"/>
              <a:t>Приложение №2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" t="8819" r="-118" b="16223"/>
          <a:stretch/>
        </p:blipFill>
        <p:spPr>
          <a:xfrm>
            <a:off x="-3822" y="1124744"/>
            <a:ext cx="9909822" cy="489654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15552" y="2175278"/>
            <a:ext cx="9921552" cy="3846010"/>
          </a:xfrm>
          <a:prstGeom prst="rect">
            <a:avLst/>
          </a:prstGeom>
          <a:solidFill>
            <a:schemeClr val="tx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-15552" y="1484783"/>
            <a:ext cx="5594046" cy="688596"/>
            <a:chOff x="0" y="2996952"/>
            <a:chExt cx="2169904" cy="688596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200472" y="2996952"/>
              <a:ext cx="1969432" cy="688596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0" y="2996952"/>
              <a:ext cx="632520" cy="68836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294615" y="1554208"/>
            <a:ext cx="501842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dirty="0">
                <a:solidFill>
                  <a:schemeClr val="bg1"/>
                </a:solidFill>
              </a:rPr>
              <a:t>Графа «Наименование показателя»</a:t>
            </a:r>
          </a:p>
        </p:txBody>
      </p:sp>
      <p:sp>
        <p:nvSpPr>
          <p:cNvPr id="3" name="Полилиния 2"/>
          <p:cNvSpPr/>
          <p:nvPr/>
        </p:nvSpPr>
        <p:spPr>
          <a:xfrm>
            <a:off x="489993" y="2866177"/>
            <a:ext cx="1974225" cy="1974225"/>
          </a:xfrm>
          <a:custGeom>
            <a:avLst/>
            <a:gdLst>
              <a:gd name="connsiteX0" fmla="*/ 0 w 1974225"/>
              <a:gd name="connsiteY0" fmla="*/ 987113 h 1974225"/>
              <a:gd name="connsiteX1" fmla="*/ 987113 w 1974225"/>
              <a:gd name="connsiteY1" fmla="*/ 0 h 1974225"/>
              <a:gd name="connsiteX2" fmla="*/ 1974226 w 1974225"/>
              <a:gd name="connsiteY2" fmla="*/ 987113 h 1974225"/>
              <a:gd name="connsiteX3" fmla="*/ 987113 w 1974225"/>
              <a:gd name="connsiteY3" fmla="*/ 1974226 h 1974225"/>
              <a:gd name="connsiteX4" fmla="*/ 0 w 1974225"/>
              <a:gd name="connsiteY4" fmla="*/ 987113 h 1974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4225" h="1974225">
                <a:moveTo>
                  <a:pt x="0" y="987113"/>
                </a:moveTo>
                <a:cubicBezTo>
                  <a:pt x="0" y="441946"/>
                  <a:pt x="441946" y="0"/>
                  <a:pt x="987113" y="0"/>
                </a:cubicBezTo>
                <a:cubicBezTo>
                  <a:pt x="1532280" y="0"/>
                  <a:pt x="1974226" y="441946"/>
                  <a:pt x="1974226" y="987113"/>
                </a:cubicBezTo>
                <a:cubicBezTo>
                  <a:pt x="1974226" y="1532280"/>
                  <a:pt x="1532280" y="1974226"/>
                  <a:pt x="987113" y="1974226"/>
                </a:cubicBezTo>
                <a:cubicBezTo>
                  <a:pt x="441946" y="1974226"/>
                  <a:pt x="0" y="1532280"/>
                  <a:pt x="0" y="987113"/>
                </a:cubicBezTo>
                <a:close/>
              </a:path>
            </a:pathLst>
          </a:custGeom>
          <a:solidFill>
            <a:srgbClr val="00B050">
              <a:alpha val="83922"/>
            </a:srgbClr>
          </a:solidFill>
          <a:ln w="76200"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9439" tIns="309439" rIns="309439" bIns="309439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/>
              <a:t>специфические требования к проекту </a:t>
            </a:r>
          </a:p>
        </p:txBody>
      </p:sp>
      <p:sp>
        <p:nvSpPr>
          <p:cNvPr id="5" name="Полилиния 4"/>
          <p:cNvSpPr/>
          <p:nvPr/>
        </p:nvSpPr>
        <p:spPr>
          <a:xfrm>
            <a:off x="2624525" y="3280764"/>
            <a:ext cx="1145050" cy="1145050"/>
          </a:xfrm>
          <a:custGeom>
            <a:avLst/>
            <a:gdLst>
              <a:gd name="connsiteX0" fmla="*/ 151776 w 1145050"/>
              <a:gd name="connsiteY0" fmla="*/ 437867 h 1145050"/>
              <a:gd name="connsiteX1" fmla="*/ 437867 w 1145050"/>
              <a:gd name="connsiteY1" fmla="*/ 437867 h 1145050"/>
              <a:gd name="connsiteX2" fmla="*/ 437867 w 1145050"/>
              <a:gd name="connsiteY2" fmla="*/ 151776 h 1145050"/>
              <a:gd name="connsiteX3" fmla="*/ 707183 w 1145050"/>
              <a:gd name="connsiteY3" fmla="*/ 151776 h 1145050"/>
              <a:gd name="connsiteX4" fmla="*/ 707183 w 1145050"/>
              <a:gd name="connsiteY4" fmla="*/ 437867 h 1145050"/>
              <a:gd name="connsiteX5" fmla="*/ 993274 w 1145050"/>
              <a:gd name="connsiteY5" fmla="*/ 437867 h 1145050"/>
              <a:gd name="connsiteX6" fmla="*/ 993274 w 1145050"/>
              <a:gd name="connsiteY6" fmla="*/ 707183 h 1145050"/>
              <a:gd name="connsiteX7" fmla="*/ 707183 w 1145050"/>
              <a:gd name="connsiteY7" fmla="*/ 707183 h 1145050"/>
              <a:gd name="connsiteX8" fmla="*/ 707183 w 1145050"/>
              <a:gd name="connsiteY8" fmla="*/ 993274 h 1145050"/>
              <a:gd name="connsiteX9" fmla="*/ 437867 w 1145050"/>
              <a:gd name="connsiteY9" fmla="*/ 993274 h 1145050"/>
              <a:gd name="connsiteX10" fmla="*/ 437867 w 1145050"/>
              <a:gd name="connsiteY10" fmla="*/ 707183 h 1145050"/>
              <a:gd name="connsiteX11" fmla="*/ 151776 w 1145050"/>
              <a:gd name="connsiteY11" fmla="*/ 707183 h 1145050"/>
              <a:gd name="connsiteX12" fmla="*/ 151776 w 1145050"/>
              <a:gd name="connsiteY12" fmla="*/ 437867 h 1145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45050" h="1145050">
                <a:moveTo>
                  <a:pt x="151776" y="437867"/>
                </a:moveTo>
                <a:lnTo>
                  <a:pt x="437867" y="437867"/>
                </a:lnTo>
                <a:lnTo>
                  <a:pt x="437867" y="151776"/>
                </a:lnTo>
                <a:lnTo>
                  <a:pt x="707183" y="151776"/>
                </a:lnTo>
                <a:lnTo>
                  <a:pt x="707183" y="437867"/>
                </a:lnTo>
                <a:lnTo>
                  <a:pt x="993274" y="437867"/>
                </a:lnTo>
                <a:lnTo>
                  <a:pt x="993274" y="707183"/>
                </a:lnTo>
                <a:lnTo>
                  <a:pt x="707183" y="707183"/>
                </a:lnTo>
                <a:lnTo>
                  <a:pt x="707183" y="993274"/>
                </a:lnTo>
                <a:lnTo>
                  <a:pt x="437867" y="993274"/>
                </a:lnTo>
                <a:lnTo>
                  <a:pt x="437867" y="707183"/>
                </a:lnTo>
                <a:lnTo>
                  <a:pt x="151776" y="707183"/>
                </a:lnTo>
                <a:lnTo>
                  <a:pt x="151776" y="437867"/>
                </a:lnTo>
                <a:close/>
              </a:path>
            </a:pathLst>
          </a:custGeom>
          <a:solidFill>
            <a:srgbClr val="00B050">
              <a:alpha val="74118"/>
            </a:srgbClr>
          </a:solidFill>
          <a:ln w="76200"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9439" tIns="309439" rIns="309439" bIns="309439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/>
          </a:p>
        </p:txBody>
      </p:sp>
      <p:sp>
        <p:nvSpPr>
          <p:cNvPr id="21" name="Полилиния 20"/>
          <p:cNvSpPr/>
          <p:nvPr/>
        </p:nvSpPr>
        <p:spPr>
          <a:xfrm>
            <a:off x="3929883" y="2866177"/>
            <a:ext cx="1974225" cy="1974225"/>
          </a:xfrm>
          <a:custGeom>
            <a:avLst/>
            <a:gdLst>
              <a:gd name="connsiteX0" fmla="*/ 0 w 1974225"/>
              <a:gd name="connsiteY0" fmla="*/ 987113 h 1974225"/>
              <a:gd name="connsiteX1" fmla="*/ 987113 w 1974225"/>
              <a:gd name="connsiteY1" fmla="*/ 0 h 1974225"/>
              <a:gd name="connsiteX2" fmla="*/ 1974226 w 1974225"/>
              <a:gd name="connsiteY2" fmla="*/ 987113 h 1974225"/>
              <a:gd name="connsiteX3" fmla="*/ 987113 w 1974225"/>
              <a:gd name="connsiteY3" fmla="*/ 1974226 h 1974225"/>
              <a:gd name="connsiteX4" fmla="*/ 0 w 1974225"/>
              <a:gd name="connsiteY4" fmla="*/ 987113 h 1974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4225" h="1974225">
                <a:moveTo>
                  <a:pt x="0" y="987113"/>
                </a:moveTo>
                <a:cubicBezTo>
                  <a:pt x="0" y="441946"/>
                  <a:pt x="441946" y="0"/>
                  <a:pt x="987113" y="0"/>
                </a:cubicBezTo>
                <a:cubicBezTo>
                  <a:pt x="1532280" y="0"/>
                  <a:pt x="1974226" y="441946"/>
                  <a:pt x="1974226" y="987113"/>
                </a:cubicBezTo>
                <a:cubicBezTo>
                  <a:pt x="1974226" y="1532280"/>
                  <a:pt x="1532280" y="1974226"/>
                  <a:pt x="987113" y="1974226"/>
                </a:cubicBezTo>
                <a:cubicBezTo>
                  <a:pt x="441946" y="1974226"/>
                  <a:pt x="0" y="1532280"/>
                  <a:pt x="0" y="987113"/>
                </a:cubicBezTo>
                <a:close/>
              </a:path>
            </a:pathLst>
          </a:custGeom>
          <a:solidFill>
            <a:srgbClr val="00B050">
              <a:alpha val="83922"/>
            </a:srgbClr>
          </a:solidFill>
          <a:ln w="76200"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9439" tIns="309439" rIns="309439" bIns="309439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/>
              <a:t>планируемые показатели организации из заявки</a:t>
            </a:r>
          </a:p>
        </p:txBody>
      </p:sp>
      <p:sp>
        <p:nvSpPr>
          <p:cNvPr id="22" name="Полилиния 21"/>
          <p:cNvSpPr/>
          <p:nvPr/>
        </p:nvSpPr>
        <p:spPr>
          <a:xfrm>
            <a:off x="6064415" y="3280764"/>
            <a:ext cx="1145050" cy="1145050"/>
          </a:xfrm>
          <a:custGeom>
            <a:avLst/>
            <a:gdLst>
              <a:gd name="connsiteX0" fmla="*/ 151776 w 1145050"/>
              <a:gd name="connsiteY0" fmla="*/ 235880 h 1145050"/>
              <a:gd name="connsiteX1" fmla="*/ 993274 w 1145050"/>
              <a:gd name="connsiteY1" fmla="*/ 235880 h 1145050"/>
              <a:gd name="connsiteX2" fmla="*/ 993274 w 1145050"/>
              <a:gd name="connsiteY2" fmla="*/ 505196 h 1145050"/>
              <a:gd name="connsiteX3" fmla="*/ 151776 w 1145050"/>
              <a:gd name="connsiteY3" fmla="*/ 505196 h 1145050"/>
              <a:gd name="connsiteX4" fmla="*/ 151776 w 1145050"/>
              <a:gd name="connsiteY4" fmla="*/ 235880 h 1145050"/>
              <a:gd name="connsiteX5" fmla="*/ 151776 w 1145050"/>
              <a:gd name="connsiteY5" fmla="*/ 639854 h 1145050"/>
              <a:gd name="connsiteX6" fmla="*/ 993274 w 1145050"/>
              <a:gd name="connsiteY6" fmla="*/ 639854 h 1145050"/>
              <a:gd name="connsiteX7" fmla="*/ 993274 w 1145050"/>
              <a:gd name="connsiteY7" fmla="*/ 909170 h 1145050"/>
              <a:gd name="connsiteX8" fmla="*/ 151776 w 1145050"/>
              <a:gd name="connsiteY8" fmla="*/ 909170 h 1145050"/>
              <a:gd name="connsiteX9" fmla="*/ 151776 w 1145050"/>
              <a:gd name="connsiteY9" fmla="*/ 639854 h 1145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45050" h="1145050">
                <a:moveTo>
                  <a:pt x="151776" y="235880"/>
                </a:moveTo>
                <a:lnTo>
                  <a:pt x="993274" y="235880"/>
                </a:lnTo>
                <a:lnTo>
                  <a:pt x="993274" y="505196"/>
                </a:lnTo>
                <a:lnTo>
                  <a:pt x="151776" y="505196"/>
                </a:lnTo>
                <a:lnTo>
                  <a:pt x="151776" y="235880"/>
                </a:lnTo>
                <a:close/>
                <a:moveTo>
                  <a:pt x="151776" y="639854"/>
                </a:moveTo>
                <a:lnTo>
                  <a:pt x="993274" y="639854"/>
                </a:lnTo>
                <a:lnTo>
                  <a:pt x="993274" y="909170"/>
                </a:lnTo>
                <a:lnTo>
                  <a:pt x="151776" y="909170"/>
                </a:lnTo>
                <a:lnTo>
                  <a:pt x="151776" y="639854"/>
                </a:lnTo>
                <a:close/>
              </a:path>
            </a:pathLst>
          </a:custGeom>
          <a:solidFill>
            <a:srgbClr val="00B050">
              <a:alpha val="74118"/>
            </a:srgbClr>
          </a:solidFill>
          <a:ln w="76200"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9439" tIns="309439" rIns="309439" bIns="309439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/>
          </a:p>
        </p:txBody>
      </p:sp>
      <p:sp>
        <p:nvSpPr>
          <p:cNvPr id="24" name="Полилиния 23"/>
          <p:cNvSpPr/>
          <p:nvPr/>
        </p:nvSpPr>
        <p:spPr>
          <a:xfrm>
            <a:off x="7369773" y="2866177"/>
            <a:ext cx="1974225" cy="1974225"/>
          </a:xfrm>
          <a:custGeom>
            <a:avLst/>
            <a:gdLst>
              <a:gd name="connsiteX0" fmla="*/ 0 w 1974225"/>
              <a:gd name="connsiteY0" fmla="*/ 987113 h 1974225"/>
              <a:gd name="connsiteX1" fmla="*/ 987113 w 1974225"/>
              <a:gd name="connsiteY1" fmla="*/ 0 h 1974225"/>
              <a:gd name="connsiteX2" fmla="*/ 1974226 w 1974225"/>
              <a:gd name="connsiteY2" fmla="*/ 987113 h 1974225"/>
              <a:gd name="connsiteX3" fmla="*/ 987113 w 1974225"/>
              <a:gd name="connsiteY3" fmla="*/ 1974226 h 1974225"/>
              <a:gd name="connsiteX4" fmla="*/ 0 w 1974225"/>
              <a:gd name="connsiteY4" fmla="*/ 987113 h 1974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4225" h="1974225">
                <a:moveTo>
                  <a:pt x="0" y="987113"/>
                </a:moveTo>
                <a:cubicBezTo>
                  <a:pt x="0" y="441946"/>
                  <a:pt x="441946" y="0"/>
                  <a:pt x="987113" y="0"/>
                </a:cubicBezTo>
                <a:cubicBezTo>
                  <a:pt x="1532280" y="0"/>
                  <a:pt x="1974226" y="441946"/>
                  <a:pt x="1974226" y="987113"/>
                </a:cubicBezTo>
                <a:cubicBezTo>
                  <a:pt x="1974226" y="1532280"/>
                  <a:pt x="1532280" y="1974226"/>
                  <a:pt x="987113" y="1974226"/>
                </a:cubicBezTo>
                <a:cubicBezTo>
                  <a:pt x="441946" y="1974226"/>
                  <a:pt x="0" y="1532280"/>
                  <a:pt x="0" y="987113"/>
                </a:cubicBezTo>
                <a:close/>
              </a:path>
            </a:pathLst>
          </a:custGeom>
          <a:solidFill>
            <a:srgbClr val="00B050">
              <a:alpha val="83922"/>
            </a:srgbClr>
          </a:solidFill>
          <a:ln w="76200"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9439" tIns="309439" rIns="309439" bIns="309439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/>
              <a:t>Показатели Приложения №2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15" name="Равнобедренный треугольник 14"/>
          <p:cNvSpPr/>
          <p:nvPr/>
        </p:nvSpPr>
        <p:spPr>
          <a:xfrm rot="5400000">
            <a:off x="-112438" y="112438"/>
            <a:ext cx="720080" cy="495204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авнобедренный треугольник 15"/>
          <p:cNvSpPr/>
          <p:nvPr/>
        </p:nvSpPr>
        <p:spPr>
          <a:xfrm rot="5400000">
            <a:off x="189630" y="320508"/>
            <a:ext cx="395647" cy="341075"/>
          </a:xfrm>
          <a:prstGeom prst="triangle">
            <a:avLst/>
          </a:prstGeom>
          <a:solidFill>
            <a:srgbClr val="70B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25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16916" y="1757752"/>
            <a:ext cx="9413440" cy="4479560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outerShdw blurRad="114300" dist="38100" dir="2700000" algn="tl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Group 4"/>
          <p:cNvGrpSpPr>
            <a:grpSpLocks noChangeAspect="1"/>
          </p:cNvGrpSpPr>
          <p:nvPr/>
        </p:nvGrpSpPr>
        <p:grpSpPr bwMode="auto">
          <a:xfrm>
            <a:off x="216916" y="6319064"/>
            <a:ext cx="9320002" cy="56271"/>
            <a:chOff x="126" y="2264"/>
            <a:chExt cx="5797" cy="35"/>
          </a:xfrm>
        </p:grpSpPr>
        <p:sp>
          <p:nvSpPr>
            <p:cNvPr id="19" name="AutoShape 3"/>
            <p:cNvSpPr>
              <a:spLocks noChangeAspect="1" noChangeArrowheads="1" noTextEdit="1"/>
            </p:cNvSpPr>
            <p:nvPr/>
          </p:nvSpPr>
          <p:spPr bwMode="auto">
            <a:xfrm>
              <a:off x="126" y="2264"/>
              <a:ext cx="5797" cy="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5"/>
            <p:cNvSpPr>
              <a:spLocks/>
            </p:cNvSpPr>
            <p:nvPr/>
          </p:nvSpPr>
          <p:spPr bwMode="auto">
            <a:xfrm>
              <a:off x="129" y="2287"/>
              <a:ext cx="5791" cy="12"/>
            </a:xfrm>
            <a:custGeom>
              <a:avLst/>
              <a:gdLst>
                <a:gd name="T0" fmla="*/ 2022 w 2023"/>
                <a:gd name="T1" fmla="*/ 3 h 3"/>
                <a:gd name="T2" fmla="*/ 2 w 2023"/>
                <a:gd name="T3" fmla="*/ 3 h 3"/>
                <a:gd name="T4" fmla="*/ 0 w 2023"/>
                <a:gd name="T5" fmla="*/ 2 h 3"/>
                <a:gd name="T6" fmla="*/ 0 w 2023"/>
                <a:gd name="T7" fmla="*/ 2 h 3"/>
                <a:gd name="T8" fmla="*/ 2 w 2023"/>
                <a:gd name="T9" fmla="*/ 0 h 3"/>
                <a:gd name="T10" fmla="*/ 2022 w 2023"/>
                <a:gd name="T11" fmla="*/ 0 h 3"/>
                <a:gd name="T12" fmla="*/ 2023 w 2023"/>
                <a:gd name="T13" fmla="*/ 2 h 3"/>
                <a:gd name="T14" fmla="*/ 2023 w 2023"/>
                <a:gd name="T15" fmla="*/ 2 h 3"/>
                <a:gd name="T16" fmla="*/ 2022 w 2023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23" h="3">
                  <a:moveTo>
                    <a:pt x="2022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022" y="0"/>
                    <a:pt x="2022" y="0"/>
                    <a:pt x="2022" y="0"/>
                  </a:cubicBezTo>
                  <a:cubicBezTo>
                    <a:pt x="2022" y="0"/>
                    <a:pt x="2023" y="1"/>
                    <a:pt x="2023" y="2"/>
                  </a:cubicBezTo>
                  <a:cubicBezTo>
                    <a:pt x="2023" y="2"/>
                    <a:pt x="2023" y="2"/>
                    <a:pt x="2023" y="2"/>
                  </a:cubicBezTo>
                  <a:cubicBezTo>
                    <a:pt x="2023" y="2"/>
                    <a:pt x="2022" y="3"/>
                    <a:pt x="2022" y="3"/>
                  </a:cubicBezTo>
                  <a:close/>
                </a:path>
              </a:pathLst>
            </a:custGeom>
            <a:solidFill>
              <a:srgbClr val="71B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Freeform 6"/>
            <p:cNvSpPr>
              <a:spLocks/>
            </p:cNvSpPr>
            <p:nvPr/>
          </p:nvSpPr>
          <p:spPr bwMode="auto">
            <a:xfrm>
              <a:off x="129" y="2260"/>
              <a:ext cx="197" cy="12"/>
            </a:xfrm>
            <a:custGeom>
              <a:avLst/>
              <a:gdLst>
                <a:gd name="T0" fmla="*/ 68 w 69"/>
                <a:gd name="T1" fmla="*/ 3 h 3"/>
                <a:gd name="T2" fmla="*/ 2 w 69"/>
                <a:gd name="T3" fmla="*/ 3 h 3"/>
                <a:gd name="T4" fmla="*/ 0 w 69"/>
                <a:gd name="T5" fmla="*/ 1 h 3"/>
                <a:gd name="T6" fmla="*/ 0 w 69"/>
                <a:gd name="T7" fmla="*/ 1 h 3"/>
                <a:gd name="T8" fmla="*/ 2 w 69"/>
                <a:gd name="T9" fmla="*/ 0 h 3"/>
                <a:gd name="T10" fmla="*/ 68 w 69"/>
                <a:gd name="T11" fmla="*/ 0 h 3"/>
                <a:gd name="T12" fmla="*/ 69 w 69"/>
                <a:gd name="T13" fmla="*/ 1 h 3"/>
                <a:gd name="T14" fmla="*/ 69 w 69"/>
                <a:gd name="T15" fmla="*/ 1 h 3"/>
                <a:gd name="T16" fmla="*/ 68 w 69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" h="3">
                  <a:moveTo>
                    <a:pt x="68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9" y="0"/>
                    <a:pt x="69" y="1"/>
                    <a:pt x="69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69" y="2"/>
                    <a:pt x="69" y="3"/>
                    <a:pt x="68" y="3"/>
                  </a:cubicBezTo>
                  <a:close/>
                </a:path>
              </a:pathLst>
            </a:custGeom>
            <a:solidFill>
              <a:srgbClr val="71B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5" name="Заголовок 59"/>
          <p:cNvSpPr txBox="1">
            <a:spLocks/>
          </p:cNvSpPr>
          <p:nvPr/>
        </p:nvSpPr>
        <p:spPr>
          <a:xfrm>
            <a:off x="593735" y="155720"/>
            <a:ext cx="7601706" cy="686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95" rtl="0" eaLnBrk="1" latinLnBrk="0" hangingPunct="1">
              <a:spcBef>
                <a:spcPct val="0"/>
              </a:spcBef>
              <a:buNone/>
              <a:defRPr sz="2800" kern="1200">
                <a:solidFill>
                  <a:srgbClr val="29A9E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3100" b="1" dirty="0">
                <a:solidFill>
                  <a:srgbClr val="70B680"/>
                </a:solidFill>
                <a:latin typeface="Bahnschrift Condensed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Приложение №2. Графа «Наименование показателя»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75" y="2204864"/>
            <a:ext cx="3790712" cy="24024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6954" r="13315"/>
          <a:stretch/>
        </p:blipFill>
        <p:spPr>
          <a:xfrm rot="-60000">
            <a:off x="4328366" y="2041501"/>
            <a:ext cx="5174809" cy="3912062"/>
          </a:xfrm>
          <a:prstGeom prst="rect">
            <a:avLst/>
          </a:prstGeom>
        </p:spPr>
      </p:pic>
      <p:sp>
        <p:nvSpPr>
          <p:cNvPr id="10" name="Стрелка вправо 9"/>
          <p:cNvSpPr/>
          <p:nvPr/>
        </p:nvSpPr>
        <p:spPr>
          <a:xfrm>
            <a:off x="4071986" y="2225672"/>
            <a:ext cx="222635" cy="360040"/>
          </a:xfrm>
          <a:prstGeom prst="rightArrow">
            <a:avLst/>
          </a:prstGeom>
          <a:solidFill>
            <a:srgbClr val="71B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 rot="5400000">
            <a:off x="-112438" y="112438"/>
            <a:ext cx="720080" cy="495204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 rot="5400000">
            <a:off x="189630" y="320508"/>
            <a:ext cx="395647" cy="341075"/>
          </a:xfrm>
          <a:prstGeom prst="triangle">
            <a:avLst/>
          </a:prstGeom>
          <a:solidFill>
            <a:srgbClr val="70B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553130" y="1271343"/>
            <a:ext cx="5224406" cy="560869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-1" y="1271343"/>
            <a:ext cx="5025009" cy="5608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15924" y="1367112"/>
            <a:ext cx="94900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chemeClr val="bg1"/>
                </a:solidFill>
              </a:rPr>
              <a:t>Показатели обязательно должны </a:t>
            </a:r>
            <a:r>
              <a:rPr lang="ru-RU" dirty="0" smtClean="0">
                <a:solidFill>
                  <a:schemeClr val="bg1"/>
                </a:solidFill>
              </a:rPr>
              <a:t>     </a:t>
            </a:r>
            <a:r>
              <a:rPr lang="ru-RU" b="1" dirty="0" smtClean="0">
                <a:solidFill>
                  <a:schemeClr val="bg1"/>
                </a:solidFill>
              </a:rPr>
              <a:t>ВКЛЮЧАТЬ </a:t>
            </a:r>
            <a:r>
              <a:rPr lang="ru-RU" b="1" dirty="0">
                <a:solidFill>
                  <a:schemeClr val="bg1"/>
                </a:solidFill>
              </a:rPr>
              <a:t>СПЕЦИФИЧЕСКИЕ ТРЕБОВАНИЯ</a:t>
            </a:r>
          </a:p>
        </p:txBody>
      </p:sp>
    </p:spTree>
    <p:extLst>
      <p:ext uri="{BB962C8B-B14F-4D97-AF65-F5344CB8AC3E}">
        <p14:creationId xmlns:p14="http://schemas.microsoft.com/office/powerpoint/2010/main" val="217243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 flipV="1">
            <a:off x="0" y="1831803"/>
            <a:ext cx="1592379" cy="182586"/>
          </a:xfrm>
          <a:prstGeom prst="rect">
            <a:avLst/>
          </a:prstGeom>
          <a:solidFill>
            <a:schemeClr val="bg1">
              <a:lumMod val="7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34178" y="1628800"/>
            <a:ext cx="9296177" cy="4608512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outerShdw blurRad="114300" dist="38100" dir="2700000" algn="tl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62584" y="836712"/>
            <a:ext cx="89741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Пустых ячеек </a:t>
            </a:r>
            <a:r>
              <a:rPr lang="ru-RU" b="1" cap="all" dirty="0" smtClean="0">
                <a:solidFill>
                  <a:schemeClr val="accent2"/>
                </a:solidFill>
              </a:rPr>
              <a:t>не должно быть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smtClean="0"/>
              <a:t>поэтому </a:t>
            </a:r>
            <a:r>
              <a:rPr lang="ru-RU" dirty="0"/>
              <a:t>наименование мероприятия прописывается в каждой ячейке в данном </a:t>
            </a:r>
            <a:r>
              <a:rPr lang="ru-RU" dirty="0" smtClean="0"/>
              <a:t>столбце. </a:t>
            </a:r>
            <a:endParaRPr lang="ru-RU" dirty="0"/>
          </a:p>
        </p:txBody>
      </p:sp>
      <p:sp>
        <p:nvSpPr>
          <p:cNvPr id="43" name="Номер слайда 3"/>
          <p:cNvSpPr txBox="1">
            <a:spLocks/>
          </p:cNvSpPr>
          <p:nvPr/>
        </p:nvSpPr>
        <p:spPr>
          <a:xfrm>
            <a:off x="9201472" y="6520259"/>
            <a:ext cx="635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32866" y="3519323"/>
            <a:ext cx="292805" cy="335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491942" y="4956446"/>
            <a:ext cx="292805" cy="335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45977" y="4241638"/>
            <a:ext cx="292805" cy="335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36" name="Group 4"/>
          <p:cNvGrpSpPr>
            <a:grpSpLocks noChangeAspect="1"/>
          </p:cNvGrpSpPr>
          <p:nvPr/>
        </p:nvGrpSpPr>
        <p:grpSpPr bwMode="auto">
          <a:xfrm>
            <a:off x="334179" y="6325028"/>
            <a:ext cx="8931822" cy="50526"/>
            <a:chOff x="126" y="2264"/>
            <a:chExt cx="5797" cy="35"/>
          </a:xfrm>
        </p:grpSpPr>
        <p:sp>
          <p:nvSpPr>
            <p:cNvPr id="37" name="AutoShape 3"/>
            <p:cNvSpPr>
              <a:spLocks noChangeAspect="1" noChangeArrowheads="1" noTextEdit="1"/>
            </p:cNvSpPr>
            <p:nvPr/>
          </p:nvSpPr>
          <p:spPr bwMode="auto">
            <a:xfrm>
              <a:off x="126" y="2264"/>
              <a:ext cx="5797" cy="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Freeform 5"/>
            <p:cNvSpPr>
              <a:spLocks/>
            </p:cNvSpPr>
            <p:nvPr/>
          </p:nvSpPr>
          <p:spPr bwMode="auto">
            <a:xfrm>
              <a:off x="129" y="2287"/>
              <a:ext cx="5791" cy="12"/>
            </a:xfrm>
            <a:custGeom>
              <a:avLst/>
              <a:gdLst>
                <a:gd name="T0" fmla="*/ 2022 w 2023"/>
                <a:gd name="T1" fmla="*/ 3 h 3"/>
                <a:gd name="T2" fmla="*/ 2 w 2023"/>
                <a:gd name="T3" fmla="*/ 3 h 3"/>
                <a:gd name="T4" fmla="*/ 0 w 2023"/>
                <a:gd name="T5" fmla="*/ 2 h 3"/>
                <a:gd name="T6" fmla="*/ 0 w 2023"/>
                <a:gd name="T7" fmla="*/ 2 h 3"/>
                <a:gd name="T8" fmla="*/ 2 w 2023"/>
                <a:gd name="T9" fmla="*/ 0 h 3"/>
                <a:gd name="T10" fmla="*/ 2022 w 2023"/>
                <a:gd name="T11" fmla="*/ 0 h 3"/>
                <a:gd name="T12" fmla="*/ 2023 w 2023"/>
                <a:gd name="T13" fmla="*/ 2 h 3"/>
                <a:gd name="T14" fmla="*/ 2023 w 2023"/>
                <a:gd name="T15" fmla="*/ 2 h 3"/>
                <a:gd name="T16" fmla="*/ 2022 w 2023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23" h="3">
                  <a:moveTo>
                    <a:pt x="2022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022" y="0"/>
                    <a:pt x="2022" y="0"/>
                    <a:pt x="2022" y="0"/>
                  </a:cubicBezTo>
                  <a:cubicBezTo>
                    <a:pt x="2022" y="0"/>
                    <a:pt x="2023" y="1"/>
                    <a:pt x="2023" y="2"/>
                  </a:cubicBezTo>
                  <a:cubicBezTo>
                    <a:pt x="2023" y="2"/>
                    <a:pt x="2023" y="2"/>
                    <a:pt x="2023" y="2"/>
                  </a:cubicBezTo>
                  <a:cubicBezTo>
                    <a:pt x="2023" y="2"/>
                    <a:pt x="2022" y="3"/>
                    <a:pt x="2022" y="3"/>
                  </a:cubicBezTo>
                  <a:close/>
                </a:path>
              </a:pathLst>
            </a:custGeom>
            <a:solidFill>
              <a:srgbClr val="71B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" name="Freeform 6"/>
            <p:cNvSpPr>
              <a:spLocks/>
            </p:cNvSpPr>
            <p:nvPr/>
          </p:nvSpPr>
          <p:spPr bwMode="auto">
            <a:xfrm>
              <a:off x="129" y="2260"/>
              <a:ext cx="197" cy="12"/>
            </a:xfrm>
            <a:custGeom>
              <a:avLst/>
              <a:gdLst>
                <a:gd name="T0" fmla="*/ 68 w 69"/>
                <a:gd name="T1" fmla="*/ 3 h 3"/>
                <a:gd name="T2" fmla="*/ 2 w 69"/>
                <a:gd name="T3" fmla="*/ 3 h 3"/>
                <a:gd name="T4" fmla="*/ 0 w 69"/>
                <a:gd name="T5" fmla="*/ 1 h 3"/>
                <a:gd name="T6" fmla="*/ 0 w 69"/>
                <a:gd name="T7" fmla="*/ 1 h 3"/>
                <a:gd name="T8" fmla="*/ 2 w 69"/>
                <a:gd name="T9" fmla="*/ 0 h 3"/>
                <a:gd name="T10" fmla="*/ 68 w 69"/>
                <a:gd name="T11" fmla="*/ 0 h 3"/>
                <a:gd name="T12" fmla="*/ 69 w 69"/>
                <a:gd name="T13" fmla="*/ 1 h 3"/>
                <a:gd name="T14" fmla="*/ 69 w 69"/>
                <a:gd name="T15" fmla="*/ 1 h 3"/>
                <a:gd name="T16" fmla="*/ 68 w 69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" h="3">
                  <a:moveTo>
                    <a:pt x="68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9" y="0"/>
                    <a:pt x="69" y="1"/>
                    <a:pt x="69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69" y="2"/>
                    <a:pt x="69" y="3"/>
                    <a:pt x="68" y="3"/>
                  </a:cubicBezTo>
                  <a:close/>
                </a:path>
              </a:pathLst>
            </a:custGeom>
            <a:solidFill>
              <a:srgbClr val="71B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415925" y="1743623"/>
            <a:ext cx="9116230" cy="4295623"/>
            <a:chOff x="415925" y="1743623"/>
            <a:chExt cx="8735779" cy="4092377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/>
            <a:srcRect l="14563" t="29210" r="13381" b="13146"/>
            <a:stretch/>
          </p:blipFill>
          <p:spPr>
            <a:xfrm>
              <a:off x="415925" y="1743623"/>
              <a:ext cx="8735779" cy="4092377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>
              <a:off x="2302664" y="2889407"/>
              <a:ext cx="2253981" cy="2860884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Заголовок 59"/>
          <p:cNvSpPr txBox="1">
            <a:spLocks/>
          </p:cNvSpPr>
          <p:nvPr/>
        </p:nvSpPr>
        <p:spPr>
          <a:xfrm>
            <a:off x="696979" y="57453"/>
            <a:ext cx="7601706" cy="686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95" rtl="0" eaLnBrk="1" latinLnBrk="0" hangingPunct="1">
              <a:spcBef>
                <a:spcPct val="0"/>
              </a:spcBef>
              <a:buNone/>
              <a:defRPr sz="2800" kern="1200">
                <a:solidFill>
                  <a:srgbClr val="29A9E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3100" b="1" dirty="0">
                <a:solidFill>
                  <a:srgbClr val="70B680"/>
                </a:solidFill>
                <a:latin typeface="Bahnschrift Condensed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Приложение №2. Графа «Наименование показателя»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>
            <a:off x="-112438" y="112438"/>
            <a:ext cx="720080" cy="495204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бедренный треугольник 17"/>
          <p:cNvSpPr/>
          <p:nvPr/>
        </p:nvSpPr>
        <p:spPr>
          <a:xfrm rot="5400000">
            <a:off x="189630" y="320508"/>
            <a:ext cx="395647" cy="341075"/>
          </a:xfrm>
          <a:prstGeom prst="triangle">
            <a:avLst/>
          </a:prstGeom>
          <a:solidFill>
            <a:srgbClr val="70B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738153" y="861922"/>
            <a:ext cx="94713" cy="6206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4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4"/>
          <p:cNvGrpSpPr>
            <a:grpSpLocks noChangeAspect="1"/>
          </p:cNvGrpSpPr>
          <p:nvPr/>
        </p:nvGrpSpPr>
        <p:grpSpPr bwMode="auto">
          <a:xfrm>
            <a:off x="88694" y="1638043"/>
            <a:ext cx="9012903" cy="4983100"/>
            <a:chOff x="3522" y="2033"/>
            <a:chExt cx="624" cy="345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38" name="Group 205"/>
            <p:cNvGrpSpPr>
              <a:grpSpLocks/>
            </p:cNvGrpSpPr>
            <p:nvPr/>
          </p:nvGrpSpPr>
          <p:grpSpPr bwMode="auto">
            <a:xfrm>
              <a:off x="3522" y="2033"/>
              <a:ext cx="624" cy="345"/>
              <a:chOff x="3522" y="2033"/>
              <a:chExt cx="624" cy="345"/>
            </a:xfrm>
            <a:grpFill/>
          </p:grpSpPr>
          <p:sp>
            <p:nvSpPr>
              <p:cNvPr id="183" name="Freeform 5"/>
              <p:cNvSpPr>
                <a:spLocks/>
              </p:cNvSpPr>
              <p:nvPr/>
            </p:nvSpPr>
            <p:spPr bwMode="auto">
              <a:xfrm>
                <a:off x="3574" y="2065"/>
                <a:ext cx="12" cy="15"/>
              </a:xfrm>
              <a:custGeom>
                <a:avLst/>
                <a:gdLst>
                  <a:gd name="T0" fmla="*/ 6 w 219"/>
                  <a:gd name="T1" fmla="*/ 2 h 271"/>
                  <a:gd name="T2" fmla="*/ 59 w 219"/>
                  <a:gd name="T3" fmla="*/ 2 h 271"/>
                  <a:gd name="T4" fmla="*/ 99 w 219"/>
                  <a:gd name="T5" fmla="*/ 33 h 271"/>
                  <a:gd name="T6" fmla="*/ 143 w 219"/>
                  <a:gd name="T7" fmla="*/ 63 h 271"/>
                  <a:gd name="T8" fmla="*/ 198 w 219"/>
                  <a:gd name="T9" fmla="*/ 63 h 271"/>
                  <a:gd name="T10" fmla="*/ 198 w 219"/>
                  <a:gd name="T11" fmla="*/ 78 h 271"/>
                  <a:gd name="T12" fmla="*/ 155 w 219"/>
                  <a:gd name="T13" fmla="*/ 134 h 271"/>
                  <a:gd name="T14" fmla="*/ 150 w 219"/>
                  <a:gd name="T15" fmla="*/ 182 h 271"/>
                  <a:gd name="T16" fmla="*/ 125 w 219"/>
                  <a:gd name="T17" fmla="*/ 246 h 271"/>
                  <a:gd name="T18" fmla="*/ 87 w 219"/>
                  <a:gd name="T19" fmla="*/ 246 h 271"/>
                  <a:gd name="T20" fmla="*/ 66 w 219"/>
                  <a:gd name="T21" fmla="*/ 266 h 271"/>
                  <a:gd name="T22" fmla="*/ 31 w 219"/>
                  <a:gd name="T23" fmla="*/ 231 h 271"/>
                  <a:gd name="T24" fmla="*/ 26 w 219"/>
                  <a:gd name="T25" fmla="*/ 193 h 271"/>
                  <a:gd name="T26" fmla="*/ 16 w 219"/>
                  <a:gd name="T27" fmla="*/ 162 h 271"/>
                  <a:gd name="T28" fmla="*/ 13 w 219"/>
                  <a:gd name="T29" fmla="*/ 124 h 271"/>
                  <a:gd name="T30" fmla="*/ 6 w 219"/>
                  <a:gd name="T31" fmla="*/ 48 h 271"/>
                  <a:gd name="T32" fmla="*/ 6 w 219"/>
                  <a:gd name="T33" fmla="*/ 2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9" h="271">
                    <a:moveTo>
                      <a:pt x="6" y="2"/>
                    </a:moveTo>
                    <a:cubicBezTo>
                      <a:pt x="11" y="5"/>
                      <a:pt x="31" y="0"/>
                      <a:pt x="59" y="2"/>
                    </a:cubicBezTo>
                    <a:cubicBezTo>
                      <a:pt x="87" y="5"/>
                      <a:pt x="92" y="12"/>
                      <a:pt x="99" y="33"/>
                    </a:cubicBezTo>
                    <a:cubicBezTo>
                      <a:pt x="107" y="53"/>
                      <a:pt x="125" y="63"/>
                      <a:pt x="143" y="63"/>
                    </a:cubicBezTo>
                    <a:cubicBezTo>
                      <a:pt x="160" y="63"/>
                      <a:pt x="181" y="71"/>
                      <a:pt x="198" y="63"/>
                    </a:cubicBezTo>
                    <a:cubicBezTo>
                      <a:pt x="216" y="56"/>
                      <a:pt x="219" y="68"/>
                      <a:pt x="198" y="78"/>
                    </a:cubicBezTo>
                    <a:cubicBezTo>
                      <a:pt x="178" y="91"/>
                      <a:pt x="155" y="109"/>
                      <a:pt x="155" y="134"/>
                    </a:cubicBezTo>
                    <a:cubicBezTo>
                      <a:pt x="155" y="160"/>
                      <a:pt x="150" y="155"/>
                      <a:pt x="150" y="182"/>
                    </a:cubicBezTo>
                    <a:cubicBezTo>
                      <a:pt x="150" y="213"/>
                      <a:pt x="140" y="233"/>
                      <a:pt x="125" y="246"/>
                    </a:cubicBezTo>
                    <a:cubicBezTo>
                      <a:pt x="110" y="259"/>
                      <a:pt x="102" y="238"/>
                      <a:pt x="87" y="246"/>
                    </a:cubicBezTo>
                    <a:cubicBezTo>
                      <a:pt x="72" y="253"/>
                      <a:pt x="77" y="261"/>
                      <a:pt x="66" y="266"/>
                    </a:cubicBezTo>
                    <a:cubicBezTo>
                      <a:pt x="54" y="271"/>
                      <a:pt x="33" y="251"/>
                      <a:pt x="31" y="231"/>
                    </a:cubicBezTo>
                    <a:cubicBezTo>
                      <a:pt x="28" y="210"/>
                      <a:pt x="28" y="208"/>
                      <a:pt x="26" y="193"/>
                    </a:cubicBezTo>
                    <a:cubicBezTo>
                      <a:pt x="23" y="177"/>
                      <a:pt x="18" y="177"/>
                      <a:pt x="16" y="162"/>
                    </a:cubicBezTo>
                    <a:cubicBezTo>
                      <a:pt x="13" y="149"/>
                      <a:pt x="18" y="144"/>
                      <a:pt x="13" y="124"/>
                    </a:cubicBezTo>
                    <a:cubicBezTo>
                      <a:pt x="8" y="104"/>
                      <a:pt x="11" y="66"/>
                      <a:pt x="6" y="48"/>
                    </a:cubicBezTo>
                    <a:cubicBezTo>
                      <a:pt x="0" y="33"/>
                      <a:pt x="6" y="2"/>
                      <a:pt x="6" y="2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4" name="Freeform 6"/>
              <p:cNvSpPr>
                <a:spLocks/>
              </p:cNvSpPr>
              <p:nvPr/>
            </p:nvSpPr>
            <p:spPr bwMode="auto">
              <a:xfrm>
                <a:off x="4039" y="2259"/>
                <a:ext cx="2" cy="3"/>
              </a:xfrm>
              <a:custGeom>
                <a:avLst/>
                <a:gdLst>
                  <a:gd name="T0" fmla="*/ 21 w 26"/>
                  <a:gd name="T1" fmla="*/ 0 h 53"/>
                  <a:gd name="T2" fmla="*/ 5 w 26"/>
                  <a:gd name="T3" fmla="*/ 25 h 53"/>
                  <a:gd name="T4" fmla="*/ 5 w 26"/>
                  <a:gd name="T5" fmla="*/ 53 h 53"/>
                  <a:gd name="T6" fmla="*/ 21 w 26"/>
                  <a:gd name="T7" fmla="*/ 41 h 53"/>
                  <a:gd name="T8" fmla="*/ 21 w 26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53">
                    <a:moveTo>
                      <a:pt x="21" y="0"/>
                    </a:moveTo>
                    <a:cubicBezTo>
                      <a:pt x="11" y="8"/>
                      <a:pt x="11" y="8"/>
                      <a:pt x="5" y="25"/>
                    </a:cubicBezTo>
                    <a:cubicBezTo>
                      <a:pt x="0" y="41"/>
                      <a:pt x="3" y="53"/>
                      <a:pt x="5" y="53"/>
                    </a:cubicBezTo>
                    <a:cubicBezTo>
                      <a:pt x="8" y="53"/>
                      <a:pt x="18" y="53"/>
                      <a:pt x="21" y="41"/>
                    </a:cubicBezTo>
                    <a:cubicBezTo>
                      <a:pt x="26" y="28"/>
                      <a:pt x="21" y="0"/>
                      <a:pt x="21" y="0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5" name="Freeform 7"/>
              <p:cNvSpPr>
                <a:spLocks/>
              </p:cNvSpPr>
              <p:nvPr/>
            </p:nvSpPr>
            <p:spPr bwMode="auto">
              <a:xfrm>
                <a:off x="4042" y="2257"/>
                <a:ext cx="5" cy="5"/>
              </a:xfrm>
              <a:custGeom>
                <a:avLst/>
                <a:gdLst>
                  <a:gd name="T0" fmla="*/ 8 w 81"/>
                  <a:gd name="T1" fmla="*/ 5 h 84"/>
                  <a:gd name="T2" fmla="*/ 3 w 81"/>
                  <a:gd name="T3" fmla="*/ 38 h 84"/>
                  <a:gd name="T4" fmla="*/ 8 w 81"/>
                  <a:gd name="T5" fmla="*/ 63 h 84"/>
                  <a:gd name="T6" fmla="*/ 15 w 81"/>
                  <a:gd name="T7" fmla="*/ 73 h 84"/>
                  <a:gd name="T8" fmla="*/ 31 w 81"/>
                  <a:gd name="T9" fmla="*/ 63 h 84"/>
                  <a:gd name="T10" fmla="*/ 51 w 81"/>
                  <a:gd name="T11" fmla="*/ 73 h 84"/>
                  <a:gd name="T12" fmla="*/ 61 w 81"/>
                  <a:gd name="T13" fmla="*/ 48 h 84"/>
                  <a:gd name="T14" fmla="*/ 61 w 81"/>
                  <a:gd name="T15" fmla="*/ 20 h 84"/>
                  <a:gd name="T16" fmla="*/ 61 w 81"/>
                  <a:gd name="T17" fmla="*/ 5 h 84"/>
                  <a:gd name="T18" fmla="*/ 36 w 81"/>
                  <a:gd name="T19" fmla="*/ 13 h 84"/>
                  <a:gd name="T20" fmla="*/ 23 w 81"/>
                  <a:gd name="T21" fmla="*/ 2 h 84"/>
                  <a:gd name="T22" fmla="*/ 8 w 81"/>
                  <a:gd name="T2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1" h="84">
                    <a:moveTo>
                      <a:pt x="8" y="5"/>
                    </a:moveTo>
                    <a:cubicBezTo>
                      <a:pt x="3" y="18"/>
                      <a:pt x="0" y="25"/>
                      <a:pt x="3" y="38"/>
                    </a:cubicBezTo>
                    <a:cubicBezTo>
                      <a:pt x="5" y="51"/>
                      <a:pt x="8" y="63"/>
                      <a:pt x="8" y="63"/>
                    </a:cubicBezTo>
                    <a:cubicBezTo>
                      <a:pt x="15" y="73"/>
                      <a:pt x="15" y="73"/>
                      <a:pt x="15" y="73"/>
                    </a:cubicBezTo>
                    <a:cubicBezTo>
                      <a:pt x="15" y="73"/>
                      <a:pt x="20" y="53"/>
                      <a:pt x="31" y="63"/>
                    </a:cubicBezTo>
                    <a:cubicBezTo>
                      <a:pt x="41" y="73"/>
                      <a:pt x="43" y="84"/>
                      <a:pt x="51" y="73"/>
                    </a:cubicBezTo>
                    <a:cubicBezTo>
                      <a:pt x="58" y="63"/>
                      <a:pt x="61" y="48"/>
                      <a:pt x="61" y="48"/>
                    </a:cubicBezTo>
                    <a:cubicBezTo>
                      <a:pt x="61" y="48"/>
                      <a:pt x="56" y="28"/>
                      <a:pt x="61" y="20"/>
                    </a:cubicBezTo>
                    <a:cubicBezTo>
                      <a:pt x="66" y="13"/>
                      <a:pt x="81" y="0"/>
                      <a:pt x="61" y="5"/>
                    </a:cubicBezTo>
                    <a:cubicBezTo>
                      <a:pt x="41" y="10"/>
                      <a:pt x="36" y="13"/>
                      <a:pt x="36" y="13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0" y="5"/>
                      <a:pt x="10" y="0"/>
                      <a:pt x="8" y="5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6" name="Freeform 8"/>
              <p:cNvSpPr>
                <a:spLocks/>
              </p:cNvSpPr>
              <p:nvPr/>
            </p:nvSpPr>
            <p:spPr bwMode="auto">
              <a:xfrm>
                <a:off x="4046" y="2256"/>
                <a:ext cx="2" cy="1"/>
              </a:xfrm>
              <a:custGeom>
                <a:avLst/>
                <a:gdLst>
                  <a:gd name="T0" fmla="*/ 0 w 26"/>
                  <a:gd name="T1" fmla="*/ 15 h 33"/>
                  <a:gd name="T2" fmla="*/ 15 w 26"/>
                  <a:gd name="T3" fmla="*/ 23 h 33"/>
                  <a:gd name="T4" fmla="*/ 15 w 26"/>
                  <a:gd name="T5" fmla="*/ 5 h 33"/>
                  <a:gd name="T6" fmla="*/ 0 w 26"/>
                  <a:gd name="T7" fmla="*/ 15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3">
                    <a:moveTo>
                      <a:pt x="0" y="15"/>
                    </a:moveTo>
                    <a:cubicBezTo>
                      <a:pt x="5" y="28"/>
                      <a:pt x="13" y="33"/>
                      <a:pt x="15" y="23"/>
                    </a:cubicBezTo>
                    <a:cubicBezTo>
                      <a:pt x="18" y="13"/>
                      <a:pt x="26" y="0"/>
                      <a:pt x="15" y="5"/>
                    </a:cubicBezTo>
                    <a:cubicBezTo>
                      <a:pt x="5" y="10"/>
                      <a:pt x="0" y="15"/>
                      <a:pt x="0" y="15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7" name="Freeform 9"/>
              <p:cNvSpPr>
                <a:spLocks/>
              </p:cNvSpPr>
              <p:nvPr/>
            </p:nvSpPr>
            <p:spPr bwMode="auto">
              <a:xfrm>
                <a:off x="4066" y="2250"/>
                <a:ext cx="42" cy="68"/>
              </a:xfrm>
              <a:custGeom>
                <a:avLst/>
                <a:gdLst>
                  <a:gd name="T0" fmla="*/ 703 w 718"/>
                  <a:gd name="T1" fmla="*/ 1017 h 1165"/>
                  <a:gd name="T2" fmla="*/ 637 w 718"/>
                  <a:gd name="T3" fmla="*/ 979 h 1165"/>
                  <a:gd name="T4" fmla="*/ 614 w 718"/>
                  <a:gd name="T5" fmla="*/ 974 h 1165"/>
                  <a:gd name="T6" fmla="*/ 573 w 718"/>
                  <a:gd name="T7" fmla="*/ 931 h 1165"/>
                  <a:gd name="T8" fmla="*/ 533 w 718"/>
                  <a:gd name="T9" fmla="*/ 903 h 1165"/>
                  <a:gd name="T10" fmla="*/ 487 w 718"/>
                  <a:gd name="T11" fmla="*/ 807 h 1165"/>
                  <a:gd name="T12" fmla="*/ 459 w 718"/>
                  <a:gd name="T13" fmla="*/ 700 h 1165"/>
                  <a:gd name="T14" fmla="*/ 485 w 718"/>
                  <a:gd name="T15" fmla="*/ 657 h 1165"/>
                  <a:gd name="T16" fmla="*/ 520 w 718"/>
                  <a:gd name="T17" fmla="*/ 639 h 1165"/>
                  <a:gd name="T18" fmla="*/ 606 w 718"/>
                  <a:gd name="T19" fmla="*/ 675 h 1165"/>
                  <a:gd name="T20" fmla="*/ 619 w 718"/>
                  <a:gd name="T21" fmla="*/ 670 h 1165"/>
                  <a:gd name="T22" fmla="*/ 568 w 718"/>
                  <a:gd name="T23" fmla="*/ 624 h 1165"/>
                  <a:gd name="T24" fmla="*/ 515 w 718"/>
                  <a:gd name="T25" fmla="*/ 568 h 1165"/>
                  <a:gd name="T26" fmla="*/ 480 w 718"/>
                  <a:gd name="T27" fmla="*/ 538 h 1165"/>
                  <a:gd name="T28" fmla="*/ 388 w 718"/>
                  <a:gd name="T29" fmla="*/ 467 h 1165"/>
                  <a:gd name="T30" fmla="*/ 350 w 718"/>
                  <a:gd name="T31" fmla="*/ 416 h 1165"/>
                  <a:gd name="T32" fmla="*/ 332 w 718"/>
                  <a:gd name="T33" fmla="*/ 393 h 1165"/>
                  <a:gd name="T34" fmla="*/ 241 w 718"/>
                  <a:gd name="T35" fmla="*/ 300 h 1165"/>
                  <a:gd name="T36" fmla="*/ 221 w 718"/>
                  <a:gd name="T37" fmla="*/ 259 h 1165"/>
                  <a:gd name="T38" fmla="*/ 157 w 718"/>
                  <a:gd name="T39" fmla="*/ 135 h 1165"/>
                  <a:gd name="T40" fmla="*/ 66 w 718"/>
                  <a:gd name="T41" fmla="*/ 43 h 1165"/>
                  <a:gd name="T42" fmla="*/ 20 w 718"/>
                  <a:gd name="T43" fmla="*/ 15 h 1165"/>
                  <a:gd name="T44" fmla="*/ 2 w 718"/>
                  <a:gd name="T45" fmla="*/ 41 h 1165"/>
                  <a:gd name="T46" fmla="*/ 38 w 718"/>
                  <a:gd name="T47" fmla="*/ 74 h 1165"/>
                  <a:gd name="T48" fmla="*/ 71 w 718"/>
                  <a:gd name="T49" fmla="*/ 109 h 1165"/>
                  <a:gd name="T50" fmla="*/ 63 w 718"/>
                  <a:gd name="T51" fmla="*/ 132 h 1165"/>
                  <a:gd name="T52" fmla="*/ 53 w 718"/>
                  <a:gd name="T53" fmla="*/ 150 h 1165"/>
                  <a:gd name="T54" fmla="*/ 25 w 718"/>
                  <a:gd name="T55" fmla="*/ 188 h 1165"/>
                  <a:gd name="T56" fmla="*/ 58 w 718"/>
                  <a:gd name="T57" fmla="*/ 223 h 1165"/>
                  <a:gd name="T58" fmla="*/ 91 w 718"/>
                  <a:gd name="T59" fmla="*/ 305 h 1165"/>
                  <a:gd name="T60" fmla="*/ 101 w 718"/>
                  <a:gd name="T61" fmla="*/ 343 h 1165"/>
                  <a:gd name="T62" fmla="*/ 200 w 718"/>
                  <a:gd name="T63" fmla="*/ 452 h 1165"/>
                  <a:gd name="T64" fmla="*/ 256 w 718"/>
                  <a:gd name="T65" fmla="*/ 558 h 1165"/>
                  <a:gd name="T66" fmla="*/ 277 w 718"/>
                  <a:gd name="T67" fmla="*/ 609 h 1165"/>
                  <a:gd name="T68" fmla="*/ 337 w 718"/>
                  <a:gd name="T69" fmla="*/ 710 h 1165"/>
                  <a:gd name="T70" fmla="*/ 360 w 718"/>
                  <a:gd name="T71" fmla="*/ 756 h 1165"/>
                  <a:gd name="T72" fmla="*/ 495 w 718"/>
                  <a:gd name="T73" fmla="*/ 1043 h 1165"/>
                  <a:gd name="T74" fmla="*/ 523 w 718"/>
                  <a:gd name="T75" fmla="*/ 1088 h 1165"/>
                  <a:gd name="T76" fmla="*/ 586 w 718"/>
                  <a:gd name="T77" fmla="*/ 1124 h 1165"/>
                  <a:gd name="T78" fmla="*/ 579 w 718"/>
                  <a:gd name="T79" fmla="*/ 1040 h 1165"/>
                  <a:gd name="T80" fmla="*/ 599 w 718"/>
                  <a:gd name="T81" fmla="*/ 1048 h 1165"/>
                  <a:gd name="T82" fmla="*/ 645 w 718"/>
                  <a:gd name="T83" fmla="*/ 1028 h 1165"/>
                  <a:gd name="T84" fmla="*/ 660 w 718"/>
                  <a:gd name="T85" fmla="*/ 1028 h 1165"/>
                  <a:gd name="T86" fmla="*/ 708 w 718"/>
                  <a:gd name="T87" fmla="*/ 1073 h 1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18" h="1165">
                    <a:moveTo>
                      <a:pt x="716" y="1071"/>
                    </a:moveTo>
                    <a:cubicBezTo>
                      <a:pt x="713" y="1053"/>
                      <a:pt x="711" y="1033"/>
                      <a:pt x="703" y="1017"/>
                    </a:cubicBezTo>
                    <a:cubicBezTo>
                      <a:pt x="695" y="1000"/>
                      <a:pt x="683" y="984"/>
                      <a:pt x="665" y="979"/>
                    </a:cubicBezTo>
                    <a:cubicBezTo>
                      <a:pt x="657" y="977"/>
                      <a:pt x="645" y="977"/>
                      <a:pt x="637" y="979"/>
                    </a:cubicBezTo>
                    <a:cubicBezTo>
                      <a:pt x="634" y="982"/>
                      <a:pt x="632" y="982"/>
                      <a:pt x="629" y="984"/>
                    </a:cubicBezTo>
                    <a:cubicBezTo>
                      <a:pt x="622" y="987"/>
                      <a:pt x="617" y="979"/>
                      <a:pt x="614" y="974"/>
                    </a:cubicBezTo>
                    <a:cubicBezTo>
                      <a:pt x="612" y="969"/>
                      <a:pt x="609" y="962"/>
                      <a:pt x="606" y="954"/>
                    </a:cubicBezTo>
                    <a:cubicBezTo>
                      <a:pt x="601" y="941"/>
                      <a:pt x="589" y="931"/>
                      <a:pt x="573" y="931"/>
                    </a:cubicBezTo>
                    <a:cubicBezTo>
                      <a:pt x="566" y="931"/>
                      <a:pt x="561" y="931"/>
                      <a:pt x="553" y="929"/>
                    </a:cubicBezTo>
                    <a:cubicBezTo>
                      <a:pt x="543" y="924"/>
                      <a:pt x="538" y="913"/>
                      <a:pt x="533" y="903"/>
                    </a:cubicBezTo>
                    <a:cubicBezTo>
                      <a:pt x="530" y="898"/>
                      <a:pt x="525" y="893"/>
                      <a:pt x="520" y="888"/>
                    </a:cubicBezTo>
                    <a:cubicBezTo>
                      <a:pt x="502" y="865"/>
                      <a:pt x="495" y="837"/>
                      <a:pt x="487" y="807"/>
                    </a:cubicBezTo>
                    <a:cubicBezTo>
                      <a:pt x="480" y="776"/>
                      <a:pt x="472" y="746"/>
                      <a:pt x="462" y="716"/>
                    </a:cubicBezTo>
                    <a:cubicBezTo>
                      <a:pt x="459" y="710"/>
                      <a:pt x="459" y="705"/>
                      <a:pt x="459" y="700"/>
                    </a:cubicBezTo>
                    <a:cubicBezTo>
                      <a:pt x="459" y="695"/>
                      <a:pt x="462" y="693"/>
                      <a:pt x="464" y="690"/>
                    </a:cubicBezTo>
                    <a:cubicBezTo>
                      <a:pt x="472" y="680"/>
                      <a:pt x="480" y="670"/>
                      <a:pt x="485" y="657"/>
                    </a:cubicBezTo>
                    <a:cubicBezTo>
                      <a:pt x="487" y="652"/>
                      <a:pt x="492" y="647"/>
                      <a:pt x="497" y="645"/>
                    </a:cubicBezTo>
                    <a:cubicBezTo>
                      <a:pt x="505" y="639"/>
                      <a:pt x="513" y="639"/>
                      <a:pt x="520" y="639"/>
                    </a:cubicBezTo>
                    <a:cubicBezTo>
                      <a:pt x="540" y="639"/>
                      <a:pt x="561" y="639"/>
                      <a:pt x="576" y="650"/>
                    </a:cubicBezTo>
                    <a:cubicBezTo>
                      <a:pt x="586" y="657"/>
                      <a:pt x="594" y="670"/>
                      <a:pt x="606" y="675"/>
                    </a:cubicBezTo>
                    <a:cubicBezTo>
                      <a:pt x="609" y="675"/>
                      <a:pt x="612" y="678"/>
                      <a:pt x="617" y="675"/>
                    </a:cubicBezTo>
                    <a:cubicBezTo>
                      <a:pt x="619" y="675"/>
                      <a:pt x="619" y="672"/>
                      <a:pt x="619" y="670"/>
                    </a:cubicBezTo>
                    <a:cubicBezTo>
                      <a:pt x="622" y="657"/>
                      <a:pt x="614" y="647"/>
                      <a:pt x="601" y="639"/>
                    </a:cubicBezTo>
                    <a:cubicBezTo>
                      <a:pt x="591" y="634"/>
                      <a:pt x="579" y="629"/>
                      <a:pt x="568" y="624"/>
                    </a:cubicBezTo>
                    <a:cubicBezTo>
                      <a:pt x="551" y="612"/>
                      <a:pt x="538" y="594"/>
                      <a:pt x="523" y="576"/>
                    </a:cubicBezTo>
                    <a:cubicBezTo>
                      <a:pt x="520" y="573"/>
                      <a:pt x="518" y="571"/>
                      <a:pt x="515" y="568"/>
                    </a:cubicBezTo>
                    <a:cubicBezTo>
                      <a:pt x="513" y="566"/>
                      <a:pt x="510" y="566"/>
                      <a:pt x="508" y="566"/>
                    </a:cubicBezTo>
                    <a:cubicBezTo>
                      <a:pt x="495" y="561"/>
                      <a:pt x="487" y="548"/>
                      <a:pt x="480" y="538"/>
                    </a:cubicBezTo>
                    <a:cubicBezTo>
                      <a:pt x="462" y="513"/>
                      <a:pt x="439" y="495"/>
                      <a:pt x="411" y="485"/>
                    </a:cubicBezTo>
                    <a:cubicBezTo>
                      <a:pt x="401" y="482"/>
                      <a:pt x="391" y="477"/>
                      <a:pt x="388" y="467"/>
                    </a:cubicBezTo>
                    <a:cubicBezTo>
                      <a:pt x="386" y="457"/>
                      <a:pt x="383" y="447"/>
                      <a:pt x="376" y="439"/>
                    </a:cubicBezTo>
                    <a:cubicBezTo>
                      <a:pt x="368" y="431"/>
                      <a:pt x="358" y="426"/>
                      <a:pt x="350" y="416"/>
                    </a:cubicBezTo>
                    <a:cubicBezTo>
                      <a:pt x="345" y="411"/>
                      <a:pt x="343" y="406"/>
                      <a:pt x="340" y="401"/>
                    </a:cubicBezTo>
                    <a:cubicBezTo>
                      <a:pt x="337" y="398"/>
                      <a:pt x="335" y="396"/>
                      <a:pt x="332" y="393"/>
                    </a:cubicBezTo>
                    <a:cubicBezTo>
                      <a:pt x="320" y="383"/>
                      <a:pt x="304" y="371"/>
                      <a:pt x="292" y="360"/>
                    </a:cubicBezTo>
                    <a:cubicBezTo>
                      <a:pt x="271" y="345"/>
                      <a:pt x="261" y="315"/>
                      <a:pt x="241" y="300"/>
                    </a:cubicBezTo>
                    <a:cubicBezTo>
                      <a:pt x="236" y="294"/>
                      <a:pt x="231" y="292"/>
                      <a:pt x="226" y="287"/>
                    </a:cubicBezTo>
                    <a:cubicBezTo>
                      <a:pt x="221" y="279"/>
                      <a:pt x="221" y="269"/>
                      <a:pt x="221" y="259"/>
                    </a:cubicBezTo>
                    <a:cubicBezTo>
                      <a:pt x="216" y="229"/>
                      <a:pt x="185" y="208"/>
                      <a:pt x="172" y="178"/>
                    </a:cubicBezTo>
                    <a:cubicBezTo>
                      <a:pt x="167" y="165"/>
                      <a:pt x="165" y="150"/>
                      <a:pt x="157" y="135"/>
                    </a:cubicBezTo>
                    <a:cubicBezTo>
                      <a:pt x="147" y="114"/>
                      <a:pt x="129" y="97"/>
                      <a:pt x="106" y="89"/>
                    </a:cubicBezTo>
                    <a:cubicBezTo>
                      <a:pt x="86" y="81"/>
                      <a:pt x="73" y="64"/>
                      <a:pt x="66" y="43"/>
                    </a:cubicBezTo>
                    <a:cubicBezTo>
                      <a:pt x="63" y="36"/>
                      <a:pt x="61" y="28"/>
                      <a:pt x="56" y="21"/>
                    </a:cubicBezTo>
                    <a:cubicBezTo>
                      <a:pt x="51" y="13"/>
                      <a:pt x="35" y="0"/>
                      <a:pt x="20" y="15"/>
                    </a:cubicBezTo>
                    <a:cubicBezTo>
                      <a:pt x="15" y="21"/>
                      <a:pt x="13" y="28"/>
                      <a:pt x="7" y="33"/>
                    </a:cubicBezTo>
                    <a:cubicBezTo>
                      <a:pt x="5" y="36"/>
                      <a:pt x="5" y="38"/>
                      <a:pt x="2" y="41"/>
                    </a:cubicBezTo>
                    <a:cubicBezTo>
                      <a:pt x="0" y="48"/>
                      <a:pt x="5" y="59"/>
                      <a:pt x="13" y="64"/>
                    </a:cubicBezTo>
                    <a:cubicBezTo>
                      <a:pt x="20" y="69"/>
                      <a:pt x="30" y="71"/>
                      <a:pt x="38" y="74"/>
                    </a:cubicBezTo>
                    <a:cubicBezTo>
                      <a:pt x="51" y="79"/>
                      <a:pt x="61" y="86"/>
                      <a:pt x="68" y="97"/>
                    </a:cubicBezTo>
                    <a:cubicBezTo>
                      <a:pt x="71" y="99"/>
                      <a:pt x="73" y="107"/>
                      <a:pt x="71" y="109"/>
                    </a:cubicBezTo>
                    <a:cubicBezTo>
                      <a:pt x="68" y="112"/>
                      <a:pt x="63" y="112"/>
                      <a:pt x="61" y="114"/>
                    </a:cubicBezTo>
                    <a:cubicBezTo>
                      <a:pt x="56" y="119"/>
                      <a:pt x="61" y="127"/>
                      <a:pt x="63" y="132"/>
                    </a:cubicBezTo>
                    <a:cubicBezTo>
                      <a:pt x="68" y="137"/>
                      <a:pt x="71" y="147"/>
                      <a:pt x="66" y="150"/>
                    </a:cubicBezTo>
                    <a:cubicBezTo>
                      <a:pt x="63" y="152"/>
                      <a:pt x="58" y="150"/>
                      <a:pt x="53" y="150"/>
                    </a:cubicBezTo>
                    <a:cubicBezTo>
                      <a:pt x="38" y="150"/>
                      <a:pt x="30" y="168"/>
                      <a:pt x="25" y="180"/>
                    </a:cubicBezTo>
                    <a:cubicBezTo>
                      <a:pt x="25" y="183"/>
                      <a:pt x="23" y="185"/>
                      <a:pt x="25" y="188"/>
                    </a:cubicBezTo>
                    <a:cubicBezTo>
                      <a:pt x="25" y="190"/>
                      <a:pt x="28" y="193"/>
                      <a:pt x="30" y="193"/>
                    </a:cubicBezTo>
                    <a:cubicBezTo>
                      <a:pt x="40" y="203"/>
                      <a:pt x="51" y="213"/>
                      <a:pt x="58" y="223"/>
                    </a:cubicBezTo>
                    <a:cubicBezTo>
                      <a:pt x="73" y="239"/>
                      <a:pt x="86" y="254"/>
                      <a:pt x="89" y="274"/>
                    </a:cubicBezTo>
                    <a:cubicBezTo>
                      <a:pt x="89" y="284"/>
                      <a:pt x="89" y="294"/>
                      <a:pt x="91" y="305"/>
                    </a:cubicBezTo>
                    <a:cubicBezTo>
                      <a:pt x="94" y="310"/>
                      <a:pt x="99" y="317"/>
                      <a:pt x="99" y="322"/>
                    </a:cubicBezTo>
                    <a:cubicBezTo>
                      <a:pt x="101" y="330"/>
                      <a:pt x="101" y="338"/>
                      <a:pt x="101" y="343"/>
                    </a:cubicBezTo>
                    <a:cubicBezTo>
                      <a:pt x="106" y="368"/>
                      <a:pt x="129" y="383"/>
                      <a:pt x="152" y="396"/>
                    </a:cubicBezTo>
                    <a:cubicBezTo>
                      <a:pt x="172" y="409"/>
                      <a:pt x="198" y="426"/>
                      <a:pt x="200" y="452"/>
                    </a:cubicBezTo>
                    <a:cubicBezTo>
                      <a:pt x="218" y="464"/>
                      <a:pt x="236" y="482"/>
                      <a:pt x="244" y="502"/>
                    </a:cubicBezTo>
                    <a:cubicBezTo>
                      <a:pt x="251" y="520"/>
                      <a:pt x="249" y="541"/>
                      <a:pt x="256" y="558"/>
                    </a:cubicBezTo>
                    <a:cubicBezTo>
                      <a:pt x="261" y="566"/>
                      <a:pt x="266" y="573"/>
                      <a:pt x="271" y="584"/>
                    </a:cubicBezTo>
                    <a:cubicBezTo>
                      <a:pt x="274" y="591"/>
                      <a:pt x="277" y="601"/>
                      <a:pt x="277" y="609"/>
                    </a:cubicBezTo>
                    <a:cubicBezTo>
                      <a:pt x="282" y="637"/>
                      <a:pt x="294" y="662"/>
                      <a:pt x="312" y="683"/>
                    </a:cubicBezTo>
                    <a:cubicBezTo>
                      <a:pt x="320" y="693"/>
                      <a:pt x="327" y="703"/>
                      <a:pt x="337" y="710"/>
                    </a:cubicBezTo>
                    <a:cubicBezTo>
                      <a:pt x="345" y="718"/>
                      <a:pt x="353" y="728"/>
                      <a:pt x="358" y="738"/>
                    </a:cubicBezTo>
                    <a:cubicBezTo>
                      <a:pt x="360" y="743"/>
                      <a:pt x="360" y="751"/>
                      <a:pt x="360" y="756"/>
                    </a:cubicBezTo>
                    <a:cubicBezTo>
                      <a:pt x="365" y="789"/>
                      <a:pt x="388" y="814"/>
                      <a:pt x="406" y="840"/>
                    </a:cubicBezTo>
                    <a:cubicBezTo>
                      <a:pt x="439" y="891"/>
                      <a:pt x="447" y="984"/>
                      <a:pt x="495" y="1043"/>
                    </a:cubicBezTo>
                    <a:cubicBezTo>
                      <a:pt x="500" y="1050"/>
                      <a:pt x="508" y="1055"/>
                      <a:pt x="513" y="1066"/>
                    </a:cubicBezTo>
                    <a:cubicBezTo>
                      <a:pt x="518" y="1073"/>
                      <a:pt x="520" y="1081"/>
                      <a:pt x="523" y="1088"/>
                    </a:cubicBezTo>
                    <a:cubicBezTo>
                      <a:pt x="535" y="1121"/>
                      <a:pt x="558" y="1157"/>
                      <a:pt x="591" y="1165"/>
                    </a:cubicBezTo>
                    <a:cubicBezTo>
                      <a:pt x="599" y="1152"/>
                      <a:pt x="591" y="1137"/>
                      <a:pt x="586" y="1124"/>
                    </a:cubicBezTo>
                    <a:cubicBezTo>
                      <a:pt x="576" y="1104"/>
                      <a:pt x="573" y="1078"/>
                      <a:pt x="573" y="1055"/>
                    </a:cubicBezTo>
                    <a:cubicBezTo>
                      <a:pt x="573" y="1050"/>
                      <a:pt x="573" y="1045"/>
                      <a:pt x="579" y="1040"/>
                    </a:cubicBezTo>
                    <a:cubicBezTo>
                      <a:pt x="581" y="1035"/>
                      <a:pt x="589" y="1035"/>
                      <a:pt x="594" y="1038"/>
                    </a:cubicBezTo>
                    <a:cubicBezTo>
                      <a:pt x="596" y="1040"/>
                      <a:pt x="596" y="1045"/>
                      <a:pt x="599" y="1048"/>
                    </a:cubicBezTo>
                    <a:cubicBezTo>
                      <a:pt x="601" y="1050"/>
                      <a:pt x="609" y="1050"/>
                      <a:pt x="614" y="1048"/>
                    </a:cubicBezTo>
                    <a:cubicBezTo>
                      <a:pt x="624" y="1043"/>
                      <a:pt x="637" y="1035"/>
                      <a:pt x="645" y="1028"/>
                    </a:cubicBezTo>
                    <a:cubicBezTo>
                      <a:pt x="647" y="1025"/>
                      <a:pt x="650" y="1022"/>
                      <a:pt x="652" y="1022"/>
                    </a:cubicBezTo>
                    <a:cubicBezTo>
                      <a:pt x="655" y="1022"/>
                      <a:pt x="657" y="1025"/>
                      <a:pt x="660" y="1028"/>
                    </a:cubicBezTo>
                    <a:cubicBezTo>
                      <a:pt x="672" y="1040"/>
                      <a:pt x="683" y="1053"/>
                      <a:pt x="693" y="1066"/>
                    </a:cubicBezTo>
                    <a:cubicBezTo>
                      <a:pt x="695" y="1071"/>
                      <a:pt x="703" y="1078"/>
                      <a:pt x="708" y="1073"/>
                    </a:cubicBezTo>
                    <a:cubicBezTo>
                      <a:pt x="718" y="1078"/>
                      <a:pt x="718" y="1076"/>
                      <a:pt x="716" y="1071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8" name="Freeform 10"/>
              <p:cNvSpPr>
                <a:spLocks/>
              </p:cNvSpPr>
              <p:nvPr/>
            </p:nvSpPr>
            <p:spPr bwMode="auto">
              <a:xfrm>
                <a:off x="4127" y="2315"/>
                <a:ext cx="4" cy="9"/>
              </a:xfrm>
              <a:custGeom>
                <a:avLst/>
                <a:gdLst>
                  <a:gd name="T0" fmla="*/ 51 w 59"/>
                  <a:gd name="T1" fmla="*/ 38 h 157"/>
                  <a:gd name="T2" fmla="*/ 49 w 59"/>
                  <a:gd name="T3" fmla="*/ 0 h 157"/>
                  <a:gd name="T4" fmla="*/ 46 w 59"/>
                  <a:gd name="T5" fmla="*/ 0 h 157"/>
                  <a:gd name="T6" fmla="*/ 36 w 59"/>
                  <a:gd name="T7" fmla="*/ 7 h 157"/>
                  <a:gd name="T8" fmla="*/ 13 w 59"/>
                  <a:gd name="T9" fmla="*/ 15 h 157"/>
                  <a:gd name="T10" fmla="*/ 16 w 59"/>
                  <a:gd name="T11" fmla="*/ 76 h 157"/>
                  <a:gd name="T12" fmla="*/ 10 w 59"/>
                  <a:gd name="T13" fmla="*/ 94 h 157"/>
                  <a:gd name="T14" fmla="*/ 3 w 59"/>
                  <a:gd name="T15" fmla="*/ 124 h 157"/>
                  <a:gd name="T16" fmla="*/ 3 w 59"/>
                  <a:gd name="T17" fmla="*/ 142 h 157"/>
                  <a:gd name="T18" fmla="*/ 13 w 59"/>
                  <a:gd name="T19" fmla="*/ 155 h 157"/>
                  <a:gd name="T20" fmla="*/ 28 w 59"/>
                  <a:gd name="T21" fmla="*/ 147 h 157"/>
                  <a:gd name="T22" fmla="*/ 33 w 59"/>
                  <a:gd name="T23" fmla="*/ 129 h 157"/>
                  <a:gd name="T24" fmla="*/ 31 w 59"/>
                  <a:gd name="T25" fmla="*/ 73 h 157"/>
                  <a:gd name="T26" fmla="*/ 51 w 59"/>
                  <a:gd name="T27" fmla="*/ 38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9" h="157">
                    <a:moveTo>
                      <a:pt x="51" y="38"/>
                    </a:moveTo>
                    <a:cubicBezTo>
                      <a:pt x="59" y="25"/>
                      <a:pt x="59" y="7"/>
                      <a:pt x="49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3" y="2"/>
                      <a:pt x="38" y="5"/>
                      <a:pt x="36" y="7"/>
                    </a:cubicBezTo>
                    <a:cubicBezTo>
                      <a:pt x="28" y="13"/>
                      <a:pt x="21" y="20"/>
                      <a:pt x="13" y="15"/>
                    </a:cubicBezTo>
                    <a:cubicBezTo>
                      <a:pt x="5" y="33"/>
                      <a:pt x="18" y="56"/>
                      <a:pt x="16" y="76"/>
                    </a:cubicBezTo>
                    <a:cubicBezTo>
                      <a:pt x="16" y="81"/>
                      <a:pt x="13" y="89"/>
                      <a:pt x="10" y="94"/>
                    </a:cubicBezTo>
                    <a:cubicBezTo>
                      <a:pt x="8" y="104"/>
                      <a:pt x="5" y="114"/>
                      <a:pt x="3" y="124"/>
                    </a:cubicBezTo>
                    <a:cubicBezTo>
                      <a:pt x="3" y="129"/>
                      <a:pt x="0" y="137"/>
                      <a:pt x="3" y="142"/>
                    </a:cubicBezTo>
                    <a:cubicBezTo>
                      <a:pt x="5" y="147"/>
                      <a:pt x="8" y="152"/>
                      <a:pt x="13" y="155"/>
                    </a:cubicBezTo>
                    <a:cubicBezTo>
                      <a:pt x="18" y="157"/>
                      <a:pt x="26" y="152"/>
                      <a:pt x="28" y="147"/>
                    </a:cubicBezTo>
                    <a:cubicBezTo>
                      <a:pt x="31" y="142"/>
                      <a:pt x="33" y="134"/>
                      <a:pt x="33" y="129"/>
                    </a:cubicBezTo>
                    <a:cubicBezTo>
                      <a:pt x="33" y="109"/>
                      <a:pt x="26" y="91"/>
                      <a:pt x="31" y="73"/>
                    </a:cubicBezTo>
                    <a:cubicBezTo>
                      <a:pt x="33" y="61"/>
                      <a:pt x="43" y="51"/>
                      <a:pt x="51" y="38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9" name="Freeform 11"/>
              <p:cNvSpPr>
                <a:spLocks/>
              </p:cNvSpPr>
              <p:nvPr/>
            </p:nvSpPr>
            <p:spPr bwMode="auto">
              <a:xfrm>
                <a:off x="4133" y="2318"/>
                <a:ext cx="2" cy="2"/>
              </a:xfrm>
              <a:custGeom>
                <a:avLst/>
                <a:gdLst>
                  <a:gd name="T0" fmla="*/ 35 w 35"/>
                  <a:gd name="T1" fmla="*/ 5 h 43"/>
                  <a:gd name="T2" fmla="*/ 20 w 35"/>
                  <a:gd name="T3" fmla="*/ 3 h 43"/>
                  <a:gd name="T4" fmla="*/ 25 w 35"/>
                  <a:gd name="T5" fmla="*/ 3 h 43"/>
                  <a:gd name="T6" fmla="*/ 10 w 35"/>
                  <a:gd name="T7" fmla="*/ 13 h 43"/>
                  <a:gd name="T8" fmla="*/ 5 w 35"/>
                  <a:gd name="T9" fmla="*/ 36 h 43"/>
                  <a:gd name="T10" fmla="*/ 28 w 35"/>
                  <a:gd name="T11" fmla="*/ 36 h 43"/>
                  <a:gd name="T12" fmla="*/ 35 w 35"/>
                  <a:gd name="T13" fmla="*/ 13 h 43"/>
                  <a:gd name="T14" fmla="*/ 35 w 35"/>
                  <a:gd name="T15" fmla="*/ 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43">
                    <a:moveTo>
                      <a:pt x="35" y="5"/>
                    </a:moveTo>
                    <a:cubicBezTo>
                      <a:pt x="33" y="0"/>
                      <a:pt x="25" y="0"/>
                      <a:pt x="20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0" y="5"/>
                      <a:pt x="15" y="8"/>
                      <a:pt x="10" y="13"/>
                    </a:cubicBezTo>
                    <a:cubicBezTo>
                      <a:pt x="5" y="18"/>
                      <a:pt x="0" y="28"/>
                      <a:pt x="5" y="36"/>
                    </a:cubicBezTo>
                    <a:cubicBezTo>
                      <a:pt x="10" y="43"/>
                      <a:pt x="20" y="41"/>
                      <a:pt x="28" y="36"/>
                    </a:cubicBezTo>
                    <a:cubicBezTo>
                      <a:pt x="33" y="31"/>
                      <a:pt x="35" y="20"/>
                      <a:pt x="35" y="13"/>
                    </a:cubicBezTo>
                    <a:cubicBezTo>
                      <a:pt x="35" y="8"/>
                      <a:pt x="35" y="8"/>
                      <a:pt x="35" y="5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0" name="Freeform 12"/>
              <p:cNvSpPr>
                <a:spLocks/>
              </p:cNvSpPr>
              <p:nvPr/>
            </p:nvSpPr>
            <p:spPr bwMode="auto">
              <a:xfrm>
                <a:off x="4135" y="2313"/>
                <a:ext cx="1" cy="2"/>
              </a:xfrm>
              <a:custGeom>
                <a:avLst/>
                <a:gdLst>
                  <a:gd name="T0" fmla="*/ 12 w 12"/>
                  <a:gd name="T1" fmla="*/ 8 h 30"/>
                  <a:gd name="T2" fmla="*/ 7 w 12"/>
                  <a:gd name="T3" fmla="*/ 0 h 30"/>
                  <a:gd name="T4" fmla="*/ 2 w 12"/>
                  <a:gd name="T5" fmla="*/ 8 h 30"/>
                  <a:gd name="T6" fmla="*/ 0 w 12"/>
                  <a:gd name="T7" fmla="*/ 20 h 30"/>
                  <a:gd name="T8" fmla="*/ 5 w 12"/>
                  <a:gd name="T9" fmla="*/ 30 h 30"/>
                  <a:gd name="T10" fmla="*/ 10 w 12"/>
                  <a:gd name="T11" fmla="*/ 25 h 30"/>
                  <a:gd name="T12" fmla="*/ 12 w 12"/>
                  <a:gd name="T13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0">
                    <a:moveTo>
                      <a:pt x="12" y="8"/>
                    </a:moveTo>
                    <a:cubicBezTo>
                      <a:pt x="12" y="5"/>
                      <a:pt x="10" y="0"/>
                      <a:pt x="7" y="0"/>
                    </a:cubicBezTo>
                    <a:cubicBezTo>
                      <a:pt x="5" y="2"/>
                      <a:pt x="2" y="2"/>
                      <a:pt x="2" y="8"/>
                    </a:cubicBezTo>
                    <a:cubicBezTo>
                      <a:pt x="0" y="10"/>
                      <a:pt x="0" y="15"/>
                      <a:pt x="0" y="20"/>
                    </a:cubicBezTo>
                    <a:cubicBezTo>
                      <a:pt x="0" y="25"/>
                      <a:pt x="0" y="30"/>
                      <a:pt x="5" y="30"/>
                    </a:cubicBezTo>
                    <a:cubicBezTo>
                      <a:pt x="7" y="30"/>
                      <a:pt x="10" y="28"/>
                      <a:pt x="10" y="25"/>
                    </a:cubicBezTo>
                    <a:cubicBezTo>
                      <a:pt x="12" y="15"/>
                      <a:pt x="12" y="10"/>
                      <a:pt x="12" y="8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1" name="Freeform 13"/>
              <p:cNvSpPr>
                <a:spLocks/>
              </p:cNvSpPr>
              <p:nvPr/>
            </p:nvSpPr>
            <p:spPr bwMode="auto">
              <a:xfrm>
                <a:off x="4131" y="2299"/>
                <a:ext cx="7" cy="15"/>
              </a:xfrm>
              <a:custGeom>
                <a:avLst/>
                <a:gdLst>
                  <a:gd name="T0" fmla="*/ 102 w 107"/>
                  <a:gd name="T1" fmla="*/ 10 h 257"/>
                  <a:gd name="T2" fmla="*/ 87 w 107"/>
                  <a:gd name="T3" fmla="*/ 0 h 257"/>
                  <a:gd name="T4" fmla="*/ 69 w 107"/>
                  <a:gd name="T5" fmla="*/ 26 h 257"/>
                  <a:gd name="T6" fmla="*/ 66 w 107"/>
                  <a:gd name="T7" fmla="*/ 56 h 257"/>
                  <a:gd name="T8" fmla="*/ 43 w 107"/>
                  <a:gd name="T9" fmla="*/ 74 h 257"/>
                  <a:gd name="T10" fmla="*/ 21 w 107"/>
                  <a:gd name="T11" fmla="*/ 64 h 257"/>
                  <a:gd name="T12" fmla="*/ 16 w 107"/>
                  <a:gd name="T13" fmla="*/ 74 h 257"/>
                  <a:gd name="T14" fmla="*/ 18 w 107"/>
                  <a:gd name="T15" fmla="*/ 94 h 257"/>
                  <a:gd name="T16" fmla="*/ 26 w 107"/>
                  <a:gd name="T17" fmla="*/ 102 h 257"/>
                  <a:gd name="T18" fmla="*/ 23 w 107"/>
                  <a:gd name="T19" fmla="*/ 125 h 257"/>
                  <a:gd name="T20" fmla="*/ 5 w 107"/>
                  <a:gd name="T21" fmla="*/ 175 h 257"/>
                  <a:gd name="T22" fmla="*/ 3 w 107"/>
                  <a:gd name="T23" fmla="*/ 244 h 257"/>
                  <a:gd name="T24" fmla="*/ 10 w 107"/>
                  <a:gd name="T25" fmla="*/ 257 h 257"/>
                  <a:gd name="T26" fmla="*/ 16 w 107"/>
                  <a:gd name="T27" fmla="*/ 254 h 257"/>
                  <a:gd name="T28" fmla="*/ 21 w 107"/>
                  <a:gd name="T29" fmla="*/ 216 h 257"/>
                  <a:gd name="T30" fmla="*/ 43 w 107"/>
                  <a:gd name="T31" fmla="*/ 178 h 257"/>
                  <a:gd name="T32" fmla="*/ 46 w 107"/>
                  <a:gd name="T33" fmla="*/ 158 h 257"/>
                  <a:gd name="T34" fmla="*/ 54 w 107"/>
                  <a:gd name="T35" fmla="*/ 114 h 257"/>
                  <a:gd name="T36" fmla="*/ 97 w 107"/>
                  <a:gd name="T37" fmla="*/ 36 h 257"/>
                  <a:gd name="T38" fmla="*/ 102 w 107"/>
                  <a:gd name="T39" fmla="*/ 1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7" h="257">
                    <a:moveTo>
                      <a:pt x="102" y="10"/>
                    </a:moveTo>
                    <a:cubicBezTo>
                      <a:pt x="97" y="5"/>
                      <a:pt x="87" y="0"/>
                      <a:pt x="87" y="0"/>
                    </a:cubicBezTo>
                    <a:cubicBezTo>
                      <a:pt x="76" y="5"/>
                      <a:pt x="71" y="16"/>
                      <a:pt x="69" y="26"/>
                    </a:cubicBezTo>
                    <a:cubicBezTo>
                      <a:pt x="66" y="36"/>
                      <a:pt x="69" y="46"/>
                      <a:pt x="66" y="56"/>
                    </a:cubicBezTo>
                    <a:cubicBezTo>
                      <a:pt x="64" y="66"/>
                      <a:pt x="54" y="76"/>
                      <a:pt x="43" y="74"/>
                    </a:cubicBezTo>
                    <a:cubicBezTo>
                      <a:pt x="36" y="71"/>
                      <a:pt x="28" y="61"/>
                      <a:pt x="21" y="64"/>
                    </a:cubicBezTo>
                    <a:cubicBezTo>
                      <a:pt x="18" y="66"/>
                      <a:pt x="16" y="69"/>
                      <a:pt x="16" y="74"/>
                    </a:cubicBezTo>
                    <a:cubicBezTo>
                      <a:pt x="13" y="81"/>
                      <a:pt x="13" y="89"/>
                      <a:pt x="18" y="94"/>
                    </a:cubicBezTo>
                    <a:cubicBezTo>
                      <a:pt x="21" y="97"/>
                      <a:pt x="23" y="99"/>
                      <a:pt x="26" y="102"/>
                    </a:cubicBezTo>
                    <a:cubicBezTo>
                      <a:pt x="31" y="109"/>
                      <a:pt x="26" y="117"/>
                      <a:pt x="23" y="125"/>
                    </a:cubicBezTo>
                    <a:cubicBezTo>
                      <a:pt x="16" y="142"/>
                      <a:pt x="10" y="158"/>
                      <a:pt x="5" y="175"/>
                    </a:cubicBezTo>
                    <a:cubicBezTo>
                      <a:pt x="0" y="198"/>
                      <a:pt x="0" y="221"/>
                      <a:pt x="3" y="244"/>
                    </a:cubicBezTo>
                    <a:cubicBezTo>
                      <a:pt x="3" y="249"/>
                      <a:pt x="5" y="254"/>
                      <a:pt x="10" y="257"/>
                    </a:cubicBezTo>
                    <a:cubicBezTo>
                      <a:pt x="13" y="257"/>
                      <a:pt x="16" y="257"/>
                      <a:pt x="16" y="254"/>
                    </a:cubicBezTo>
                    <a:cubicBezTo>
                      <a:pt x="26" y="244"/>
                      <a:pt x="18" y="229"/>
                      <a:pt x="21" y="216"/>
                    </a:cubicBezTo>
                    <a:cubicBezTo>
                      <a:pt x="23" y="201"/>
                      <a:pt x="38" y="193"/>
                      <a:pt x="43" y="178"/>
                    </a:cubicBezTo>
                    <a:cubicBezTo>
                      <a:pt x="46" y="170"/>
                      <a:pt x="46" y="163"/>
                      <a:pt x="46" y="158"/>
                    </a:cubicBezTo>
                    <a:cubicBezTo>
                      <a:pt x="46" y="142"/>
                      <a:pt x="49" y="130"/>
                      <a:pt x="54" y="114"/>
                    </a:cubicBezTo>
                    <a:cubicBezTo>
                      <a:pt x="64" y="87"/>
                      <a:pt x="87" y="64"/>
                      <a:pt x="97" y="36"/>
                    </a:cubicBezTo>
                    <a:cubicBezTo>
                      <a:pt x="104" y="31"/>
                      <a:pt x="107" y="18"/>
                      <a:pt x="102" y="10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2" name="Freeform 14"/>
              <p:cNvSpPr>
                <a:spLocks/>
              </p:cNvSpPr>
              <p:nvPr/>
            </p:nvSpPr>
            <p:spPr bwMode="auto">
              <a:xfrm>
                <a:off x="4139" y="2288"/>
                <a:ext cx="3" cy="8"/>
              </a:xfrm>
              <a:custGeom>
                <a:avLst/>
                <a:gdLst>
                  <a:gd name="T0" fmla="*/ 46 w 49"/>
                  <a:gd name="T1" fmla="*/ 35 h 149"/>
                  <a:gd name="T2" fmla="*/ 36 w 49"/>
                  <a:gd name="T3" fmla="*/ 0 h 149"/>
                  <a:gd name="T4" fmla="*/ 16 w 49"/>
                  <a:gd name="T5" fmla="*/ 30 h 149"/>
                  <a:gd name="T6" fmla="*/ 5 w 49"/>
                  <a:gd name="T7" fmla="*/ 50 h 149"/>
                  <a:gd name="T8" fmla="*/ 10 w 49"/>
                  <a:gd name="T9" fmla="*/ 73 h 149"/>
                  <a:gd name="T10" fmla="*/ 13 w 49"/>
                  <a:gd name="T11" fmla="*/ 78 h 149"/>
                  <a:gd name="T12" fmla="*/ 8 w 49"/>
                  <a:gd name="T13" fmla="*/ 91 h 149"/>
                  <a:gd name="T14" fmla="*/ 5 w 49"/>
                  <a:gd name="T15" fmla="*/ 134 h 149"/>
                  <a:gd name="T16" fmla="*/ 10 w 49"/>
                  <a:gd name="T17" fmla="*/ 144 h 149"/>
                  <a:gd name="T18" fmla="*/ 21 w 49"/>
                  <a:gd name="T19" fmla="*/ 147 h 149"/>
                  <a:gd name="T20" fmla="*/ 26 w 49"/>
                  <a:gd name="T21" fmla="*/ 142 h 149"/>
                  <a:gd name="T22" fmla="*/ 33 w 49"/>
                  <a:gd name="T23" fmla="*/ 98 h 149"/>
                  <a:gd name="T24" fmla="*/ 41 w 49"/>
                  <a:gd name="T25" fmla="*/ 91 h 149"/>
                  <a:gd name="T26" fmla="*/ 43 w 49"/>
                  <a:gd name="T27" fmla="*/ 71 h 149"/>
                  <a:gd name="T28" fmla="*/ 46 w 49"/>
                  <a:gd name="T29" fmla="*/ 35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9" h="149">
                    <a:moveTo>
                      <a:pt x="46" y="35"/>
                    </a:moveTo>
                    <a:cubicBezTo>
                      <a:pt x="49" y="22"/>
                      <a:pt x="46" y="7"/>
                      <a:pt x="36" y="0"/>
                    </a:cubicBezTo>
                    <a:cubicBezTo>
                      <a:pt x="36" y="0"/>
                      <a:pt x="21" y="17"/>
                      <a:pt x="16" y="30"/>
                    </a:cubicBezTo>
                    <a:cubicBezTo>
                      <a:pt x="10" y="38"/>
                      <a:pt x="8" y="43"/>
                      <a:pt x="5" y="50"/>
                    </a:cubicBezTo>
                    <a:cubicBezTo>
                      <a:pt x="3" y="58"/>
                      <a:pt x="5" y="65"/>
                      <a:pt x="10" y="73"/>
                    </a:cubicBezTo>
                    <a:cubicBezTo>
                      <a:pt x="13" y="76"/>
                      <a:pt x="13" y="76"/>
                      <a:pt x="13" y="78"/>
                    </a:cubicBezTo>
                    <a:cubicBezTo>
                      <a:pt x="16" y="83"/>
                      <a:pt x="10" y="86"/>
                      <a:pt x="8" y="91"/>
                    </a:cubicBezTo>
                    <a:cubicBezTo>
                      <a:pt x="0" y="104"/>
                      <a:pt x="3" y="119"/>
                      <a:pt x="5" y="134"/>
                    </a:cubicBezTo>
                    <a:cubicBezTo>
                      <a:pt x="5" y="137"/>
                      <a:pt x="8" y="142"/>
                      <a:pt x="10" y="144"/>
                    </a:cubicBezTo>
                    <a:cubicBezTo>
                      <a:pt x="13" y="147"/>
                      <a:pt x="16" y="149"/>
                      <a:pt x="21" y="147"/>
                    </a:cubicBezTo>
                    <a:cubicBezTo>
                      <a:pt x="23" y="147"/>
                      <a:pt x="23" y="144"/>
                      <a:pt x="26" y="142"/>
                    </a:cubicBezTo>
                    <a:cubicBezTo>
                      <a:pt x="33" y="129"/>
                      <a:pt x="23" y="111"/>
                      <a:pt x="33" y="98"/>
                    </a:cubicBezTo>
                    <a:cubicBezTo>
                      <a:pt x="36" y="96"/>
                      <a:pt x="38" y="93"/>
                      <a:pt x="41" y="91"/>
                    </a:cubicBezTo>
                    <a:cubicBezTo>
                      <a:pt x="43" y="86"/>
                      <a:pt x="43" y="78"/>
                      <a:pt x="43" y="71"/>
                    </a:cubicBezTo>
                    <a:cubicBezTo>
                      <a:pt x="41" y="60"/>
                      <a:pt x="46" y="48"/>
                      <a:pt x="46" y="35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3" name="Freeform 15"/>
              <p:cNvSpPr>
                <a:spLocks/>
              </p:cNvSpPr>
              <p:nvPr/>
            </p:nvSpPr>
            <p:spPr bwMode="auto">
              <a:xfrm>
                <a:off x="4144" y="2272"/>
                <a:ext cx="1" cy="7"/>
              </a:xfrm>
              <a:custGeom>
                <a:avLst/>
                <a:gdLst>
                  <a:gd name="T0" fmla="*/ 25 w 27"/>
                  <a:gd name="T1" fmla="*/ 73 h 116"/>
                  <a:gd name="T2" fmla="*/ 17 w 27"/>
                  <a:gd name="T3" fmla="*/ 30 h 116"/>
                  <a:gd name="T4" fmla="*/ 20 w 27"/>
                  <a:gd name="T5" fmla="*/ 17 h 116"/>
                  <a:gd name="T6" fmla="*/ 2 w 27"/>
                  <a:gd name="T7" fmla="*/ 12 h 116"/>
                  <a:gd name="T8" fmla="*/ 0 w 27"/>
                  <a:gd name="T9" fmla="*/ 28 h 116"/>
                  <a:gd name="T10" fmla="*/ 5 w 27"/>
                  <a:gd name="T11" fmla="*/ 50 h 116"/>
                  <a:gd name="T12" fmla="*/ 10 w 27"/>
                  <a:gd name="T13" fmla="*/ 66 h 116"/>
                  <a:gd name="T14" fmla="*/ 12 w 27"/>
                  <a:gd name="T15" fmla="*/ 114 h 116"/>
                  <a:gd name="T16" fmla="*/ 15 w 27"/>
                  <a:gd name="T17" fmla="*/ 116 h 116"/>
                  <a:gd name="T18" fmla="*/ 20 w 27"/>
                  <a:gd name="T19" fmla="*/ 114 h 116"/>
                  <a:gd name="T20" fmla="*/ 25 w 27"/>
                  <a:gd name="T21" fmla="*/ 73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116">
                    <a:moveTo>
                      <a:pt x="25" y="73"/>
                    </a:moveTo>
                    <a:cubicBezTo>
                      <a:pt x="22" y="58"/>
                      <a:pt x="17" y="45"/>
                      <a:pt x="17" y="30"/>
                    </a:cubicBezTo>
                    <a:cubicBezTo>
                      <a:pt x="17" y="25"/>
                      <a:pt x="20" y="22"/>
                      <a:pt x="20" y="17"/>
                    </a:cubicBezTo>
                    <a:cubicBezTo>
                      <a:pt x="20" y="5"/>
                      <a:pt x="10" y="0"/>
                      <a:pt x="2" y="12"/>
                    </a:cubicBezTo>
                    <a:cubicBezTo>
                      <a:pt x="0" y="17"/>
                      <a:pt x="0" y="22"/>
                      <a:pt x="0" y="28"/>
                    </a:cubicBezTo>
                    <a:cubicBezTo>
                      <a:pt x="0" y="35"/>
                      <a:pt x="2" y="43"/>
                      <a:pt x="5" y="50"/>
                    </a:cubicBezTo>
                    <a:cubicBezTo>
                      <a:pt x="7" y="55"/>
                      <a:pt x="10" y="61"/>
                      <a:pt x="10" y="66"/>
                    </a:cubicBezTo>
                    <a:cubicBezTo>
                      <a:pt x="15" y="81"/>
                      <a:pt x="5" y="101"/>
                      <a:pt x="12" y="114"/>
                    </a:cubicBezTo>
                    <a:cubicBezTo>
                      <a:pt x="15" y="116"/>
                      <a:pt x="15" y="116"/>
                      <a:pt x="15" y="116"/>
                    </a:cubicBezTo>
                    <a:cubicBezTo>
                      <a:pt x="17" y="116"/>
                      <a:pt x="17" y="116"/>
                      <a:pt x="20" y="114"/>
                    </a:cubicBezTo>
                    <a:cubicBezTo>
                      <a:pt x="27" y="104"/>
                      <a:pt x="27" y="88"/>
                      <a:pt x="25" y="73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4" name="Freeform 16"/>
              <p:cNvSpPr>
                <a:spLocks/>
              </p:cNvSpPr>
              <p:nvPr/>
            </p:nvSpPr>
            <p:spPr bwMode="auto">
              <a:xfrm>
                <a:off x="4145" y="2267"/>
                <a:ext cx="1" cy="1"/>
              </a:xfrm>
              <a:custGeom>
                <a:avLst/>
                <a:gdLst>
                  <a:gd name="T0" fmla="*/ 18 w 18"/>
                  <a:gd name="T1" fmla="*/ 10 h 21"/>
                  <a:gd name="T2" fmla="*/ 8 w 18"/>
                  <a:gd name="T3" fmla="*/ 3 h 21"/>
                  <a:gd name="T4" fmla="*/ 0 w 18"/>
                  <a:gd name="T5" fmla="*/ 10 h 21"/>
                  <a:gd name="T6" fmla="*/ 10 w 18"/>
                  <a:gd name="T7" fmla="*/ 21 h 21"/>
                  <a:gd name="T8" fmla="*/ 18 w 18"/>
                  <a:gd name="T9" fmla="*/ 1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1">
                    <a:moveTo>
                      <a:pt x="18" y="10"/>
                    </a:moveTo>
                    <a:cubicBezTo>
                      <a:pt x="18" y="5"/>
                      <a:pt x="13" y="0"/>
                      <a:pt x="8" y="3"/>
                    </a:cubicBezTo>
                    <a:cubicBezTo>
                      <a:pt x="5" y="5"/>
                      <a:pt x="0" y="8"/>
                      <a:pt x="0" y="10"/>
                    </a:cubicBezTo>
                    <a:cubicBezTo>
                      <a:pt x="0" y="16"/>
                      <a:pt x="5" y="21"/>
                      <a:pt x="10" y="21"/>
                    </a:cubicBezTo>
                    <a:cubicBezTo>
                      <a:pt x="13" y="21"/>
                      <a:pt x="18" y="16"/>
                      <a:pt x="18" y="10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5" name="Freeform 17"/>
              <p:cNvSpPr>
                <a:spLocks/>
              </p:cNvSpPr>
              <p:nvPr/>
            </p:nvSpPr>
            <p:spPr bwMode="auto">
              <a:xfrm>
                <a:off x="4144" y="2264"/>
                <a:ext cx="1" cy="1"/>
              </a:xfrm>
              <a:custGeom>
                <a:avLst/>
                <a:gdLst>
                  <a:gd name="T0" fmla="*/ 15 w 15"/>
                  <a:gd name="T1" fmla="*/ 5 h 23"/>
                  <a:gd name="T2" fmla="*/ 8 w 15"/>
                  <a:gd name="T3" fmla="*/ 3 h 23"/>
                  <a:gd name="T4" fmla="*/ 13 w 15"/>
                  <a:gd name="T5" fmla="*/ 5 h 23"/>
                  <a:gd name="T6" fmla="*/ 0 w 15"/>
                  <a:gd name="T7" fmla="*/ 13 h 23"/>
                  <a:gd name="T8" fmla="*/ 13 w 15"/>
                  <a:gd name="T9" fmla="*/ 20 h 23"/>
                  <a:gd name="T10" fmla="*/ 15 w 15"/>
                  <a:gd name="T11" fmla="*/ 15 h 23"/>
                  <a:gd name="T12" fmla="*/ 15 w 15"/>
                  <a:gd name="T13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23">
                    <a:moveTo>
                      <a:pt x="15" y="5"/>
                    </a:moveTo>
                    <a:cubicBezTo>
                      <a:pt x="13" y="3"/>
                      <a:pt x="10" y="0"/>
                      <a:pt x="8" y="3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8" y="3"/>
                      <a:pt x="0" y="8"/>
                      <a:pt x="0" y="13"/>
                    </a:cubicBezTo>
                    <a:cubicBezTo>
                      <a:pt x="0" y="18"/>
                      <a:pt x="8" y="23"/>
                      <a:pt x="13" y="20"/>
                    </a:cubicBezTo>
                    <a:cubicBezTo>
                      <a:pt x="15" y="20"/>
                      <a:pt x="15" y="18"/>
                      <a:pt x="15" y="15"/>
                    </a:cubicBezTo>
                    <a:cubicBezTo>
                      <a:pt x="15" y="13"/>
                      <a:pt x="15" y="8"/>
                      <a:pt x="15" y="5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6" name="Freeform 18"/>
              <p:cNvSpPr>
                <a:spLocks/>
              </p:cNvSpPr>
              <p:nvPr/>
            </p:nvSpPr>
            <p:spPr bwMode="auto">
              <a:xfrm>
                <a:off x="4143" y="2255"/>
                <a:ext cx="2" cy="3"/>
              </a:xfrm>
              <a:custGeom>
                <a:avLst/>
                <a:gdLst>
                  <a:gd name="T0" fmla="*/ 21 w 23"/>
                  <a:gd name="T1" fmla="*/ 6 h 44"/>
                  <a:gd name="T2" fmla="*/ 8 w 23"/>
                  <a:gd name="T3" fmla="*/ 3 h 44"/>
                  <a:gd name="T4" fmla="*/ 3 w 23"/>
                  <a:gd name="T5" fmla="*/ 6 h 44"/>
                  <a:gd name="T6" fmla="*/ 0 w 23"/>
                  <a:gd name="T7" fmla="*/ 16 h 44"/>
                  <a:gd name="T8" fmla="*/ 5 w 23"/>
                  <a:gd name="T9" fmla="*/ 39 h 44"/>
                  <a:gd name="T10" fmla="*/ 8 w 23"/>
                  <a:gd name="T11" fmla="*/ 41 h 44"/>
                  <a:gd name="T12" fmla="*/ 16 w 23"/>
                  <a:gd name="T13" fmla="*/ 39 h 44"/>
                  <a:gd name="T14" fmla="*/ 21 w 23"/>
                  <a:gd name="T15" fmla="*/ 18 h 44"/>
                  <a:gd name="T16" fmla="*/ 21 w 23"/>
                  <a:gd name="T17" fmla="*/ 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44">
                    <a:moveTo>
                      <a:pt x="21" y="6"/>
                    </a:moveTo>
                    <a:cubicBezTo>
                      <a:pt x="18" y="3"/>
                      <a:pt x="13" y="0"/>
                      <a:pt x="8" y="3"/>
                    </a:cubicBezTo>
                    <a:cubicBezTo>
                      <a:pt x="5" y="3"/>
                      <a:pt x="5" y="3"/>
                      <a:pt x="3" y="6"/>
                    </a:cubicBezTo>
                    <a:cubicBezTo>
                      <a:pt x="0" y="8"/>
                      <a:pt x="0" y="11"/>
                      <a:pt x="0" y="16"/>
                    </a:cubicBezTo>
                    <a:cubicBezTo>
                      <a:pt x="0" y="23"/>
                      <a:pt x="3" y="31"/>
                      <a:pt x="5" y="39"/>
                    </a:cubicBezTo>
                    <a:cubicBezTo>
                      <a:pt x="5" y="39"/>
                      <a:pt x="5" y="41"/>
                      <a:pt x="8" y="41"/>
                    </a:cubicBezTo>
                    <a:cubicBezTo>
                      <a:pt x="11" y="44"/>
                      <a:pt x="13" y="41"/>
                      <a:pt x="16" y="39"/>
                    </a:cubicBezTo>
                    <a:cubicBezTo>
                      <a:pt x="21" y="33"/>
                      <a:pt x="21" y="26"/>
                      <a:pt x="21" y="18"/>
                    </a:cubicBezTo>
                    <a:cubicBezTo>
                      <a:pt x="23" y="16"/>
                      <a:pt x="23" y="11"/>
                      <a:pt x="21" y="6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7" name="Freeform 19"/>
              <p:cNvSpPr>
                <a:spLocks/>
              </p:cNvSpPr>
              <p:nvPr/>
            </p:nvSpPr>
            <p:spPr bwMode="auto">
              <a:xfrm>
                <a:off x="4142" y="2247"/>
                <a:ext cx="3" cy="5"/>
              </a:xfrm>
              <a:custGeom>
                <a:avLst/>
                <a:gdLst>
                  <a:gd name="T0" fmla="*/ 35 w 40"/>
                  <a:gd name="T1" fmla="*/ 41 h 94"/>
                  <a:gd name="T2" fmla="*/ 30 w 40"/>
                  <a:gd name="T3" fmla="*/ 26 h 94"/>
                  <a:gd name="T4" fmla="*/ 20 w 40"/>
                  <a:gd name="T5" fmla="*/ 3 h 94"/>
                  <a:gd name="T6" fmla="*/ 7 w 40"/>
                  <a:gd name="T7" fmla="*/ 3 h 94"/>
                  <a:gd name="T8" fmla="*/ 0 w 40"/>
                  <a:gd name="T9" fmla="*/ 13 h 94"/>
                  <a:gd name="T10" fmla="*/ 0 w 40"/>
                  <a:gd name="T11" fmla="*/ 26 h 94"/>
                  <a:gd name="T12" fmla="*/ 2 w 40"/>
                  <a:gd name="T13" fmla="*/ 51 h 94"/>
                  <a:gd name="T14" fmla="*/ 7 w 40"/>
                  <a:gd name="T15" fmla="*/ 69 h 94"/>
                  <a:gd name="T16" fmla="*/ 25 w 40"/>
                  <a:gd name="T17" fmla="*/ 87 h 94"/>
                  <a:gd name="T18" fmla="*/ 33 w 40"/>
                  <a:gd name="T19" fmla="*/ 94 h 94"/>
                  <a:gd name="T20" fmla="*/ 35 w 40"/>
                  <a:gd name="T21" fmla="*/ 89 h 94"/>
                  <a:gd name="T22" fmla="*/ 35 w 40"/>
                  <a:gd name="T23" fmla="*/ 41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0" h="94">
                    <a:moveTo>
                      <a:pt x="35" y="41"/>
                    </a:moveTo>
                    <a:cubicBezTo>
                      <a:pt x="33" y="36"/>
                      <a:pt x="30" y="31"/>
                      <a:pt x="30" y="26"/>
                    </a:cubicBezTo>
                    <a:cubicBezTo>
                      <a:pt x="28" y="18"/>
                      <a:pt x="23" y="10"/>
                      <a:pt x="20" y="3"/>
                    </a:cubicBezTo>
                    <a:cubicBezTo>
                      <a:pt x="20" y="3"/>
                      <a:pt x="12" y="0"/>
                      <a:pt x="7" y="3"/>
                    </a:cubicBezTo>
                    <a:cubicBezTo>
                      <a:pt x="2" y="5"/>
                      <a:pt x="0" y="8"/>
                      <a:pt x="0" y="13"/>
                    </a:cubicBezTo>
                    <a:cubicBezTo>
                      <a:pt x="0" y="18"/>
                      <a:pt x="0" y="23"/>
                      <a:pt x="0" y="26"/>
                    </a:cubicBezTo>
                    <a:cubicBezTo>
                      <a:pt x="0" y="33"/>
                      <a:pt x="2" y="41"/>
                      <a:pt x="2" y="51"/>
                    </a:cubicBezTo>
                    <a:cubicBezTo>
                      <a:pt x="2" y="59"/>
                      <a:pt x="5" y="64"/>
                      <a:pt x="7" y="69"/>
                    </a:cubicBezTo>
                    <a:cubicBezTo>
                      <a:pt x="12" y="76"/>
                      <a:pt x="23" y="79"/>
                      <a:pt x="25" y="87"/>
                    </a:cubicBezTo>
                    <a:cubicBezTo>
                      <a:pt x="28" y="89"/>
                      <a:pt x="28" y="94"/>
                      <a:pt x="33" y="94"/>
                    </a:cubicBezTo>
                    <a:cubicBezTo>
                      <a:pt x="35" y="94"/>
                      <a:pt x="35" y="92"/>
                      <a:pt x="35" y="89"/>
                    </a:cubicBezTo>
                    <a:cubicBezTo>
                      <a:pt x="40" y="76"/>
                      <a:pt x="40" y="59"/>
                      <a:pt x="35" y="41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8" name="Freeform 20"/>
              <p:cNvSpPr>
                <a:spLocks/>
              </p:cNvSpPr>
              <p:nvPr/>
            </p:nvSpPr>
            <p:spPr bwMode="auto">
              <a:xfrm>
                <a:off x="4137" y="2236"/>
                <a:ext cx="3" cy="1"/>
              </a:xfrm>
              <a:custGeom>
                <a:avLst/>
                <a:gdLst>
                  <a:gd name="T0" fmla="*/ 35 w 38"/>
                  <a:gd name="T1" fmla="*/ 10 h 25"/>
                  <a:gd name="T2" fmla="*/ 18 w 38"/>
                  <a:gd name="T3" fmla="*/ 3 h 25"/>
                  <a:gd name="T4" fmla="*/ 5 w 38"/>
                  <a:gd name="T5" fmla="*/ 5 h 25"/>
                  <a:gd name="T6" fmla="*/ 2 w 38"/>
                  <a:gd name="T7" fmla="*/ 18 h 25"/>
                  <a:gd name="T8" fmla="*/ 15 w 38"/>
                  <a:gd name="T9" fmla="*/ 25 h 25"/>
                  <a:gd name="T10" fmla="*/ 30 w 38"/>
                  <a:gd name="T11" fmla="*/ 23 h 25"/>
                  <a:gd name="T12" fmla="*/ 35 w 38"/>
                  <a:gd name="T13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25">
                    <a:moveTo>
                      <a:pt x="35" y="10"/>
                    </a:moveTo>
                    <a:cubicBezTo>
                      <a:pt x="33" y="3"/>
                      <a:pt x="25" y="0"/>
                      <a:pt x="18" y="3"/>
                    </a:cubicBezTo>
                    <a:cubicBezTo>
                      <a:pt x="13" y="0"/>
                      <a:pt x="10" y="3"/>
                      <a:pt x="5" y="5"/>
                    </a:cubicBezTo>
                    <a:cubicBezTo>
                      <a:pt x="2" y="8"/>
                      <a:pt x="0" y="13"/>
                      <a:pt x="2" y="18"/>
                    </a:cubicBezTo>
                    <a:cubicBezTo>
                      <a:pt x="5" y="23"/>
                      <a:pt x="10" y="25"/>
                      <a:pt x="15" y="25"/>
                    </a:cubicBezTo>
                    <a:cubicBezTo>
                      <a:pt x="20" y="25"/>
                      <a:pt x="25" y="25"/>
                      <a:pt x="30" y="23"/>
                    </a:cubicBezTo>
                    <a:cubicBezTo>
                      <a:pt x="35" y="20"/>
                      <a:pt x="38" y="15"/>
                      <a:pt x="35" y="10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9" name="Freeform 21"/>
              <p:cNvSpPr>
                <a:spLocks/>
              </p:cNvSpPr>
              <p:nvPr/>
            </p:nvSpPr>
            <p:spPr bwMode="auto">
              <a:xfrm>
                <a:off x="4140" y="2233"/>
                <a:ext cx="4" cy="10"/>
              </a:xfrm>
              <a:custGeom>
                <a:avLst/>
                <a:gdLst>
                  <a:gd name="T0" fmla="*/ 58 w 63"/>
                  <a:gd name="T1" fmla="*/ 129 h 170"/>
                  <a:gd name="T2" fmla="*/ 61 w 63"/>
                  <a:gd name="T3" fmla="*/ 114 h 170"/>
                  <a:gd name="T4" fmla="*/ 53 w 63"/>
                  <a:gd name="T5" fmla="*/ 99 h 170"/>
                  <a:gd name="T6" fmla="*/ 53 w 63"/>
                  <a:gd name="T7" fmla="*/ 79 h 170"/>
                  <a:gd name="T8" fmla="*/ 55 w 63"/>
                  <a:gd name="T9" fmla="*/ 38 h 170"/>
                  <a:gd name="T10" fmla="*/ 53 w 63"/>
                  <a:gd name="T11" fmla="*/ 20 h 170"/>
                  <a:gd name="T12" fmla="*/ 22 w 63"/>
                  <a:gd name="T13" fmla="*/ 15 h 170"/>
                  <a:gd name="T14" fmla="*/ 15 w 63"/>
                  <a:gd name="T15" fmla="*/ 35 h 170"/>
                  <a:gd name="T16" fmla="*/ 5 w 63"/>
                  <a:gd name="T17" fmla="*/ 56 h 170"/>
                  <a:gd name="T18" fmla="*/ 17 w 63"/>
                  <a:gd name="T19" fmla="*/ 96 h 170"/>
                  <a:gd name="T20" fmla="*/ 10 w 63"/>
                  <a:gd name="T21" fmla="*/ 134 h 170"/>
                  <a:gd name="T22" fmla="*/ 5 w 63"/>
                  <a:gd name="T23" fmla="*/ 145 h 170"/>
                  <a:gd name="T24" fmla="*/ 17 w 63"/>
                  <a:gd name="T25" fmla="*/ 162 h 170"/>
                  <a:gd name="T26" fmla="*/ 40 w 63"/>
                  <a:gd name="T27" fmla="*/ 167 h 170"/>
                  <a:gd name="T28" fmla="*/ 50 w 63"/>
                  <a:gd name="T29" fmla="*/ 150 h 170"/>
                  <a:gd name="T30" fmla="*/ 48 w 63"/>
                  <a:gd name="T31" fmla="*/ 142 h 170"/>
                  <a:gd name="T32" fmla="*/ 58 w 63"/>
                  <a:gd name="T33" fmla="*/ 129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170">
                    <a:moveTo>
                      <a:pt x="58" y="129"/>
                    </a:moveTo>
                    <a:cubicBezTo>
                      <a:pt x="63" y="124"/>
                      <a:pt x="63" y="119"/>
                      <a:pt x="61" y="114"/>
                    </a:cubicBezTo>
                    <a:cubicBezTo>
                      <a:pt x="58" y="109"/>
                      <a:pt x="55" y="104"/>
                      <a:pt x="53" y="99"/>
                    </a:cubicBezTo>
                    <a:cubicBezTo>
                      <a:pt x="50" y="91"/>
                      <a:pt x="50" y="86"/>
                      <a:pt x="53" y="79"/>
                    </a:cubicBezTo>
                    <a:cubicBezTo>
                      <a:pt x="53" y="66"/>
                      <a:pt x="55" y="51"/>
                      <a:pt x="55" y="38"/>
                    </a:cubicBezTo>
                    <a:cubicBezTo>
                      <a:pt x="55" y="33"/>
                      <a:pt x="55" y="25"/>
                      <a:pt x="53" y="20"/>
                    </a:cubicBezTo>
                    <a:cubicBezTo>
                      <a:pt x="48" y="5"/>
                      <a:pt x="30" y="0"/>
                      <a:pt x="22" y="15"/>
                    </a:cubicBezTo>
                    <a:cubicBezTo>
                      <a:pt x="20" y="23"/>
                      <a:pt x="17" y="30"/>
                      <a:pt x="15" y="35"/>
                    </a:cubicBezTo>
                    <a:cubicBezTo>
                      <a:pt x="12" y="43"/>
                      <a:pt x="5" y="48"/>
                      <a:pt x="5" y="56"/>
                    </a:cubicBezTo>
                    <a:cubicBezTo>
                      <a:pt x="0" y="71"/>
                      <a:pt x="12" y="84"/>
                      <a:pt x="17" y="96"/>
                    </a:cubicBezTo>
                    <a:cubicBezTo>
                      <a:pt x="22" y="109"/>
                      <a:pt x="20" y="124"/>
                      <a:pt x="10" y="134"/>
                    </a:cubicBezTo>
                    <a:cubicBezTo>
                      <a:pt x="7" y="137"/>
                      <a:pt x="5" y="139"/>
                      <a:pt x="5" y="145"/>
                    </a:cubicBezTo>
                    <a:cubicBezTo>
                      <a:pt x="2" y="152"/>
                      <a:pt x="10" y="160"/>
                      <a:pt x="17" y="162"/>
                    </a:cubicBezTo>
                    <a:cubicBezTo>
                      <a:pt x="25" y="167"/>
                      <a:pt x="33" y="170"/>
                      <a:pt x="40" y="167"/>
                    </a:cubicBezTo>
                    <a:cubicBezTo>
                      <a:pt x="48" y="165"/>
                      <a:pt x="55" y="157"/>
                      <a:pt x="50" y="150"/>
                    </a:cubicBezTo>
                    <a:cubicBezTo>
                      <a:pt x="50" y="147"/>
                      <a:pt x="48" y="145"/>
                      <a:pt x="48" y="142"/>
                    </a:cubicBezTo>
                    <a:cubicBezTo>
                      <a:pt x="43" y="134"/>
                      <a:pt x="53" y="132"/>
                      <a:pt x="58" y="129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0" name="Freeform 22"/>
              <p:cNvSpPr>
                <a:spLocks/>
              </p:cNvSpPr>
              <p:nvPr/>
            </p:nvSpPr>
            <p:spPr bwMode="auto">
              <a:xfrm>
                <a:off x="4115" y="2151"/>
                <a:ext cx="4" cy="8"/>
              </a:xfrm>
              <a:custGeom>
                <a:avLst/>
                <a:gdLst>
                  <a:gd name="T0" fmla="*/ 13 w 74"/>
                  <a:gd name="T1" fmla="*/ 36 h 147"/>
                  <a:gd name="T2" fmla="*/ 8 w 74"/>
                  <a:gd name="T3" fmla="*/ 69 h 147"/>
                  <a:gd name="T4" fmla="*/ 3 w 74"/>
                  <a:gd name="T5" fmla="*/ 84 h 147"/>
                  <a:gd name="T6" fmla="*/ 8 w 74"/>
                  <a:gd name="T7" fmla="*/ 89 h 147"/>
                  <a:gd name="T8" fmla="*/ 51 w 74"/>
                  <a:gd name="T9" fmla="*/ 137 h 147"/>
                  <a:gd name="T10" fmla="*/ 61 w 74"/>
                  <a:gd name="T11" fmla="*/ 147 h 147"/>
                  <a:gd name="T12" fmla="*/ 69 w 74"/>
                  <a:gd name="T13" fmla="*/ 140 h 147"/>
                  <a:gd name="T14" fmla="*/ 54 w 74"/>
                  <a:gd name="T15" fmla="*/ 69 h 147"/>
                  <a:gd name="T16" fmla="*/ 61 w 74"/>
                  <a:gd name="T17" fmla="*/ 43 h 147"/>
                  <a:gd name="T18" fmla="*/ 59 w 74"/>
                  <a:gd name="T19" fmla="*/ 18 h 147"/>
                  <a:gd name="T20" fmla="*/ 13 w 74"/>
                  <a:gd name="T21" fmla="*/ 36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" h="147">
                    <a:moveTo>
                      <a:pt x="13" y="36"/>
                    </a:moveTo>
                    <a:cubicBezTo>
                      <a:pt x="13" y="46"/>
                      <a:pt x="13" y="59"/>
                      <a:pt x="8" y="69"/>
                    </a:cubicBezTo>
                    <a:cubicBezTo>
                      <a:pt x="6" y="74"/>
                      <a:pt x="0" y="79"/>
                      <a:pt x="3" y="84"/>
                    </a:cubicBezTo>
                    <a:cubicBezTo>
                      <a:pt x="3" y="87"/>
                      <a:pt x="6" y="89"/>
                      <a:pt x="8" y="89"/>
                    </a:cubicBezTo>
                    <a:cubicBezTo>
                      <a:pt x="26" y="102"/>
                      <a:pt x="44" y="117"/>
                      <a:pt x="51" y="137"/>
                    </a:cubicBezTo>
                    <a:cubicBezTo>
                      <a:pt x="54" y="142"/>
                      <a:pt x="56" y="147"/>
                      <a:pt x="61" y="147"/>
                    </a:cubicBezTo>
                    <a:cubicBezTo>
                      <a:pt x="66" y="147"/>
                      <a:pt x="66" y="142"/>
                      <a:pt x="69" y="140"/>
                    </a:cubicBezTo>
                    <a:cubicBezTo>
                      <a:pt x="74" y="117"/>
                      <a:pt x="51" y="94"/>
                      <a:pt x="54" y="69"/>
                    </a:cubicBezTo>
                    <a:cubicBezTo>
                      <a:pt x="54" y="61"/>
                      <a:pt x="59" y="54"/>
                      <a:pt x="61" y="43"/>
                    </a:cubicBezTo>
                    <a:cubicBezTo>
                      <a:pt x="64" y="36"/>
                      <a:pt x="64" y="26"/>
                      <a:pt x="59" y="18"/>
                    </a:cubicBezTo>
                    <a:cubicBezTo>
                      <a:pt x="41" y="0"/>
                      <a:pt x="13" y="13"/>
                      <a:pt x="13" y="36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1" name="Freeform 23"/>
              <p:cNvSpPr>
                <a:spLocks/>
              </p:cNvSpPr>
              <p:nvPr/>
            </p:nvSpPr>
            <p:spPr bwMode="auto">
              <a:xfrm>
                <a:off x="4074" y="2195"/>
                <a:ext cx="1" cy="2"/>
              </a:xfrm>
              <a:custGeom>
                <a:avLst/>
                <a:gdLst>
                  <a:gd name="T0" fmla="*/ 13 w 18"/>
                  <a:gd name="T1" fmla="*/ 5 h 30"/>
                  <a:gd name="T2" fmla="*/ 5 w 18"/>
                  <a:gd name="T3" fmla="*/ 3 h 30"/>
                  <a:gd name="T4" fmla="*/ 0 w 18"/>
                  <a:gd name="T5" fmla="*/ 15 h 30"/>
                  <a:gd name="T6" fmla="*/ 0 w 18"/>
                  <a:gd name="T7" fmla="*/ 25 h 30"/>
                  <a:gd name="T8" fmla="*/ 8 w 18"/>
                  <a:gd name="T9" fmla="*/ 30 h 30"/>
                  <a:gd name="T10" fmla="*/ 16 w 18"/>
                  <a:gd name="T11" fmla="*/ 20 h 30"/>
                  <a:gd name="T12" fmla="*/ 13 w 18"/>
                  <a:gd name="T13" fmla="*/ 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30">
                    <a:moveTo>
                      <a:pt x="13" y="5"/>
                    </a:moveTo>
                    <a:cubicBezTo>
                      <a:pt x="13" y="5"/>
                      <a:pt x="8" y="0"/>
                      <a:pt x="5" y="3"/>
                    </a:cubicBezTo>
                    <a:cubicBezTo>
                      <a:pt x="3" y="5"/>
                      <a:pt x="0" y="10"/>
                      <a:pt x="0" y="15"/>
                    </a:cubicBezTo>
                    <a:cubicBezTo>
                      <a:pt x="0" y="18"/>
                      <a:pt x="0" y="23"/>
                      <a:pt x="0" y="25"/>
                    </a:cubicBezTo>
                    <a:cubicBezTo>
                      <a:pt x="0" y="28"/>
                      <a:pt x="5" y="30"/>
                      <a:pt x="8" y="30"/>
                    </a:cubicBezTo>
                    <a:cubicBezTo>
                      <a:pt x="13" y="30"/>
                      <a:pt x="16" y="25"/>
                      <a:pt x="16" y="20"/>
                    </a:cubicBezTo>
                    <a:cubicBezTo>
                      <a:pt x="16" y="15"/>
                      <a:pt x="18" y="8"/>
                      <a:pt x="13" y="5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2" name="Freeform 24"/>
              <p:cNvSpPr>
                <a:spLocks/>
              </p:cNvSpPr>
              <p:nvPr/>
            </p:nvSpPr>
            <p:spPr bwMode="auto">
              <a:xfrm>
                <a:off x="4047" y="2042"/>
                <a:ext cx="6" cy="12"/>
              </a:xfrm>
              <a:custGeom>
                <a:avLst/>
                <a:gdLst>
                  <a:gd name="T0" fmla="*/ 79 w 114"/>
                  <a:gd name="T1" fmla="*/ 3 h 203"/>
                  <a:gd name="T2" fmla="*/ 20 w 114"/>
                  <a:gd name="T3" fmla="*/ 33 h 203"/>
                  <a:gd name="T4" fmla="*/ 10 w 114"/>
                  <a:gd name="T5" fmla="*/ 48 h 203"/>
                  <a:gd name="T6" fmla="*/ 13 w 114"/>
                  <a:gd name="T7" fmla="*/ 71 h 203"/>
                  <a:gd name="T8" fmla="*/ 7 w 114"/>
                  <a:gd name="T9" fmla="*/ 81 h 203"/>
                  <a:gd name="T10" fmla="*/ 13 w 114"/>
                  <a:gd name="T11" fmla="*/ 127 h 203"/>
                  <a:gd name="T12" fmla="*/ 35 w 114"/>
                  <a:gd name="T13" fmla="*/ 168 h 203"/>
                  <a:gd name="T14" fmla="*/ 43 w 114"/>
                  <a:gd name="T15" fmla="*/ 185 h 203"/>
                  <a:gd name="T16" fmla="*/ 58 w 114"/>
                  <a:gd name="T17" fmla="*/ 193 h 203"/>
                  <a:gd name="T18" fmla="*/ 91 w 114"/>
                  <a:gd name="T19" fmla="*/ 203 h 203"/>
                  <a:gd name="T20" fmla="*/ 94 w 114"/>
                  <a:gd name="T21" fmla="*/ 173 h 203"/>
                  <a:gd name="T22" fmla="*/ 86 w 114"/>
                  <a:gd name="T23" fmla="*/ 150 h 203"/>
                  <a:gd name="T24" fmla="*/ 91 w 114"/>
                  <a:gd name="T25" fmla="*/ 130 h 203"/>
                  <a:gd name="T26" fmla="*/ 106 w 114"/>
                  <a:gd name="T27" fmla="*/ 122 h 203"/>
                  <a:gd name="T28" fmla="*/ 114 w 114"/>
                  <a:gd name="T29" fmla="*/ 94 h 203"/>
                  <a:gd name="T30" fmla="*/ 106 w 114"/>
                  <a:gd name="T31" fmla="*/ 48 h 203"/>
                  <a:gd name="T32" fmla="*/ 79 w 114"/>
                  <a:gd name="T33" fmla="*/ 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4" h="203">
                    <a:moveTo>
                      <a:pt x="79" y="3"/>
                    </a:moveTo>
                    <a:cubicBezTo>
                      <a:pt x="56" y="0"/>
                      <a:pt x="35" y="18"/>
                      <a:pt x="20" y="33"/>
                    </a:cubicBezTo>
                    <a:cubicBezTo>
                      <a:pt x="15" y="38"/>
                      <a:pt x="10" y="43"/>
                      <a:pt x="10" y="48"/>
                    </a:cubicBezTo>
                    <a:cubicBezTo>
                      <a:pt x="10" y="56"/>
                      <a:pt x="13" y="64"/>
                      <a:pt x="13" y="71"/>
                    </a:cubicBezTo>
                    <a:cubicBezTo>
                      <a:pt x="13" y="74"/>
                      <a:pt x="10" y="79"/>
                      <a:pt x="7" y="81"/>
                    </a:cubicBezTo>
                    <a:cubicBezTo>
                      <a:pt x="0" y="94"/>
                      <a:pt x="5" y="112"/>
                      <a:pt x="13" y="127"/>
                    </a:cubicBezTo>
                    <a:cubicBezTo>
                      <a:pt x="20" y="140"/>
                      <a:pt x="30" y="152"/>
                      <a:pt x="35" y="168"/>
                    </a:cubicBezTo>
                    <a:cubicBezTo>
                      <a:pt x="38" y="173"/>
                      <a:pt x="38" y="180"/>
                      <a:pt x="43" y="185"/>
                    </a:cubicBezTo>
                    <a:cubicBezTo>
                      <a:pt x="46" y="190"/>
                      <a:pt x="53" y="190"/>
                      <a:pt x="58" y="193"/>
                    </a:cubicBezTo>
                    <a:cubicBezTo>
                      <a:pt x="68" y="196"/>
                      <a:pt x="81" y="201"/>
                      <a:pt x="91" y="203"/>
                    </a:cubicBezTo>
                    <a:cubicBezTo>
                      <a:pt x="96" y="193"/>
                      <a:pt x="96" y="183"/>
                      <a:pt x="94" y="173"/>
                    </a:cubicBezTo>
                    <a:cubicBezTo>
                      <a:pt x="91" y="165"/>
                      <a:pt x="89" y="158"/>
                      <a:pt x="86" y="150"/>
                    </a:cubicBezTo>
                    <a:cubicBezTo>
                      <a:pt x="84" y="142"/>
                      <a:pt x="86" y="135"/>
                      <a:pt x="91" y="130"/>
                    </a:cubicBezTo>
                    <a:cubicBezTo>
                      <a:pt x="96" y="127"/>
                      <a:pt x="101" y="125"/>
                      <a:pt x="106" y="122"/>
                    </a:cubicBezTo>
                    <a:cubicBezTo>
                      <a:pt x="114" y="117"/>
                      <a:pt x="114" y="104"/>
                      <a:pt x="114" y="94"/>
                    </a:cubicBezTo>
                    <a:cubicBezTo>
                      <a:pt x="114" y="79"/>
                      <a:pt x="112" y="61"/>
                      <a:pt x="106" y="48"/>
                    </a:cubicBezTo>
                    <a:cubicBezTo>
                      <a:pt x="101" y="28"/>
                      <a:pt x="94" y="10"/>
                      <a:pt x="79" y="3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3" name="Freeform 25"/>
              <p:cNvSpPr>
                <a:spLocks/>
              </p:cNvSpPr>
              <p:nvPr/>
            </p:nvSpPr>
            <p:spPr bwMode="auto">
              <a:xfrm>
                <a:off x="4026" y="2096"/>
                <a:ext cx="1" cy="1"/>
              </a:xfrm>
              <a:custGeom>
                <a:avLst/>
                <a:gdLst>
                  <a:gd name="T0" fmla="*/ 15 w 20"/>
                  <a:gd name="T1" fmla="*/ 3 h 13"/>
                  <a:gd name="T2" fmla="*/ 8 w 20"/>
                  <a:gd name="T3" fmla="*/ 0 h 13"/>
                  <a:gd name="T4" fmla="*/ 0 w 20"/>
                  <a:gd name="T5" fmla="*/ 5 h 13"/>
                  <a:gd name="T6" fmla="*/ 8 w 20"/>
                  <a:gd name="T7" fmla="*/ 13 h 13"/>
                  <a:gd name="T8" fmla="*/ 15 w 20"/>
                  <a:gd name="T9" fmla="*/ 13 h 13"/>
                  <a:gd name="T10" fmla="*/ 20 w 20"/>
                  <a:gd name="T11" fmla="*/ 8 h 13"/>
                  <a:gd name="T12" fmla="*/ 15 w 20"/>
                  <a:gd name="T13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13">
                    <a:moveTo>
                      <a:pt x="15" y="3"/>
                    </a:moveTo>
                    <a:cubicBezTo>
                      <a:pt x="13" y="0"/>
                      <a:pt x="10" y="0"/>
                      <a:pt x="8" y="0"/>
                    </a:cubicBezTo>
                    <a:cubicBezTo>
                      <a:pt x="5" y="0"/>
                      <a:pt x="0" y="3"/>
                      <a:pt x="0" y="5"/>
                    </a:cubicBezTo>
                    <a:cubicBezTo>
                      <a:pt x="0" y="10"/>
                      <a:pt x="3" y="13"/>
                      <a:pt x="8" y="13"/>
                    </a:cubicBezTo>
                    <a:cubicBezTo>
                      <a:pt x="10" y="13"/>
                      <a:pt x="13" y="13"/>
                      <a:pt x="15" y="13"/>
                    </a:cubicBezTo>
                    <a:cubicBezTo>
                      <a:pt x="18" y="13"/>
                      <a:pt x="20" y="10"/>
                      <a:pt x="20" y="8"/>
                    </a:cubicBezTo>
                    <a:cubicBezTo>
                      <a:pt x="18" y="5"/>
                      <a:pt x="15" y="3"/>
                      <a:pt x="15" y="3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4" name="Freeform 26"/>
              <p:cNvSpPr>
                <a:spLocks/>
              </p:cNvSpPr>
              <p:nvPr/>
            </p:nvSpPr>
            <p:spPr bwMode="auto">
              <a:xfrm>
                <a:off x="4028" y="2094"/>
                <a:ext cx="1" cy="1"/>
              </a:xfrm>
              <a:custGeom>
                <a:avLst/>
                <a:gdLst>
                  <a:gd name="T0" fmla="*/ 12 w 15"/>
                  <a:gd name="T1" fmla="*/ 2 h 12"/>
                  <a:gd name="T2" fmla="*/ 5 w 15"/>
                  <a:gd name="T3" fmla="*/ 0 h 12"/>
                  <a:gd name="T4" fmla="*/ 0 w 15"/>
                  <a:gd name="T5" fmla="*/ 5 h 12"/>
                  <a:gd name="T6" fmla="*/ 5 w 15"/>
                  <a:gd name="T7" fmla="*/ 12 h 12"/>
                  <a:gd name="T8" fmla="*/ 10 w 15"/>
                  <a:gd name="T9" fmla="*/ 12 h 12"/>
                  <a:gd name="T10" fmla="*/ 12 w 15"/>
                  <a:gd name="T11" fmla="*/ 7 h 12"/>
                  <a:gd name="T12" fmla="*/ 12 w 15"/>
                  <a:gd name="T13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12">
                    <a:moveTo>
                      <a:pt x="12" y="2"/>
                    </a:moveTo>
                    <a:cubicBezTo>
                      <a:pt x="10" y="0"/>
                      <a:pt x="7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7"/>
                      <a:pt x="2" y="12"/>
                      <a:pt x="5" y="12"/>
                    </a:cubicBezTo>
                    <a:cubicBezTo>
                      <a:pt x="7" y="12"/>
                      <a:pt x="10" y="12"/>
                      <a:pt x="10" y="12"/>
                    </a:cubicBezTo>
                    <a:cubicBezTo>
                      <a:pt x="12" y="12"/>
                      <a:pt x="12" y="10"/>
                      <a:pt x="12" y="7"/>
                    </a:cubicBezTo>
                    <a:cubicBezTo>
                      <a:pt x="15" y="5"/>
                      <a:pt x="12" y="2"/>
                      <a:pt x="12" y="2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5" name="Freeform 27"/>
              <p:cNvSpPr>
                <a:spLocks/>
              </p:cNvSpPr>
              <p:nvPr/>
            </p:nvSpPr>
            <p:spPr bwMode="auto">
              <a:xfrm>
                <a:off x="4031" y="2093"/>
                <a:ext cx="0" cy="1"/>
              </a:xfrm>
              <a:custGeom>
                <a:avLst/>
                <a:gdLst>
                  <a:gd name="T0" fmla="*/ 10 w 12"/>
                  <a:gd name="T1" fmla="*/ 13 h 16"/>
                  <a:gd name="T2" fmla="*/ 12 w 12"/>
                  <a:gd name="T3" fmla="*/ 5 h 16"/>
                  <a:gd name="T4" fmla="*/ 7 w 12"/>
                  <a:gd name="T5" fmla="*/ 0 h 16"/>
                  <a:gd name="T6" fmla="*/ 0 w 12"/>
                  <a:gd name="T7" fmla="*/ 5 h 16"/>
                  <a:gd name="T8" fmla="*/ 0 w 12"/>
                  <a:gd name="T9" fmla="*/ 10 h 16"/>
                  <a:gd name="T10" fmla="*/ 7 w 12"/>
                  <a:gd name="T11" fmla="*/ 13 h 16"/>
                  <a:gd name="T12" fmla="*/ 10 w 12"/>
                  <a:gd name="T13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6">
                    <a:moveTo>
                      <a:pt x="10" y="13"/>
                    </a:moveTo>
                    <a:cubicBezTo>
                      <a:pt x="12" y="10"/>
                      <a:pt x="12" y="8"/>
                      <a:pt x="12" y="5"/>
                    </a:cubicBezTo>
                    <a:cubicBezTo>
                      <a:pt x="12" y="3"/>
                      <a:pt x="10" y="0"/>
                      <a:pt x="7" y="0"/>
                    </a:cubicBezTo>
                    <a:cubicBezTo>
                      <a:pt x="2" y="0"/>
                      <a:pt x="0" y="3"/>
                      <a:pt x="0" y="5"/>
                    </a:cubicBezTo>
                    <a:cubicBezTo>
                      <a:pt x="0" y="8"/>
                      <a:pt x="0" y="10"/>
                      <a:pt x="0" y="10"/>
                    </a:cubicBezTo>
                    <a:cubicBezTo>
                      <a:pt x="2" y="13"/>
                      <a:pt x="5" y="13"/>
                      <a:pt x="7" y="13"/>
                    </a:cubicBezTo>
                    <a:cubicBezTo>
                      <a:pt x="7" y="16"/>
                      <a:pt x="7" y="13"/>
                      <a:pt x="10" y="13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6" name="Freeform 28"/>
              <p:cNvSpPr>
                <a:spLocks/>
              </p:cNvSpPr>
              <p:nvPr/>
            </p:nvSpPr>
            <p:spPr bwMode="auto">
              <a:xfrm>
                <a:off x="3903" y="2127"/>
                <a:ext cx="4" cy="3"/>
              </a:xfrm>
              <a:custGeom>
                <a:avLst/>
                <a:gdLst>
                  <a:gd name="T0" fmla="*/ 81 w 81"/>
                  <a:gd name="T1" fmla="*/ 25 h 56"/>
                  <a:gd name="T2" fmla="*/ 66 w 81"/>
                  <a:gd name="T3" fmla="*/ 10 h 56"/>
                  <a:gd name="T4" fmla="*/ 41 w 81"/>
                  <a:gd name="T5" fmla="*/ 2 h 56"/>
                  <a:gd name="T6" fmla="*/ 20 w 81"/>
                  <a:gd name="T7" fmla="*/ 7 h 56"/>
                  <a:gd name="T8" fmla="*/ 15 w 81"/>
                  <a:gd name="T9" fmla="*/ 28 h 56"/>
                  <a:gd name="T10" fmla="*/ 0 w 81"/>
                  <a:gd name="T11" fmla="*/ 35 h 56"/>
                  <a:gd name="T12" fmla="*/ 25 w 81"/>
                  <a:gd name="T13" fmla="*/ 48 h 56"/>
                  <a:gd name="T14" fmla="*/ 30 w 81"/>
                  <a:gd name="T15" fmla="*/ 53 h 56"/>
                  <a:gd name="T16" fmla="*/ 38 w 81"/>
                  <a:gd name="T17" fmla="*/ 56 h 56"/>
                  <a:gd name="T18" fmla="*/ 76 w 81"/>
                  <a:gd name="T19" fmla="*/ 38 h 56"/>
                  <a:gd name="T20" fmla="*/ 81 w 81"/>
                  <a:gd name="T21" fmla="*/ 2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1" h="56">
                    <a:moveTo>
                      <a:pt x="81" y="25"/>
                    </a:moveTo>
                    <a:cubicBezTo>
                      <a:pt x="81" y="18"/>
                      <a:pt x="74" y="15"/>
                      <a:pt x="66" y="10"/>
                    </a:cubicBezTo>
                    <a:cubicBezTo>
                      <a:pt x="66" y="10"/>
                      <a:pt x="48" y="5"/>
                      <a:pt x="41" y="2"/>
                    </a:cubicBezTo>
                    <a:cubicBezTo>
                      <a:pt x="33" y="0"/>
                      <a:pt x="23" y="0"/>
                      <a:pt x="20" y="7"/>
                    </a:cubicBezTo>
                    <a:cubicBezTo>
                      <a:pt x="15" y="13"/>
                      <a:pt x="20" y="23"/>
                      <a:pt x="15" y="28"/>
                    </a:cubicBezTo>
                    <a:cubicBezTo>
                      <a:pt x="13" y="33"/>
                      <a:pt x="5" y="33"/>
                      <a:pt x="0" y="35"/>
                    </a:cubicBezTo>
                    <a:cubicBezTo>
                      <a:pt x="5" y="43"/>
                      <a:pt x="20" y="40"/>
                      <a:pt x="25" y="48"/>
                    </a:cubicBezTo>
                    <a:cubicBezTo>
                      <a:pt x="28" y="51"/>
                      <a:pt x="28" y="53"/>
                      <a:pt x="30" y="53"/>
                    </a:cubicBezTo>
                    <a:cubicBezTo>
                      <a:pt x="33" y="56"/>
                      <a:pt x="35" y="56"/>
                      <a:pt x="38" y="56"/>
                    </a:cubicBezTo>
                    <a:cubicBezTo>
                      <a:pt x="53" y="56"/>
                      <a:pt x="68" y="48"/>
                      <a:pt x="76" y="38"/>
                    </a:cubicBezTo>
                    <a:cubicBezTo>
                      <a:pt x="79" y="35"/>
                      <a:pt x="81" y="30"/>
                      <a:pt x="81" y="25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7" name="Freeform 29"/>
              <p:cNvSpPr>
                <a:spLocks/>
              </p:cNvSpPr>
              <p:nvPr/>
            </p:nvSpPr>
            <p:spPr bwMode="auto">
              <a:xfrm>
                <a:off x="3681" y="2089"/>
                <a:ext cx="2" cy="1"/>
              </a:xfrm>
              <a:custGeom>
                <a:avLst/>
                <a:gdLst>
                  <a:gd name="T0" fmla="*/ 25 w 25"/>
                  <a:gd name="T1" fmla="*/ 7 h 28"/>
                  <a:gd name="T2" fmla="*/ 18 w 25"/>
                  <a:gd name="T3" fmla="*/ 2 h 28"/>
                  <a:gd name="T4" fmla="*/ 15 w 25"/>
                  <a:gd name="T5" fmla="*/ 0 h 28"/>
                  <a:gd name="T6" fmla="*/ 5 w 25"/>
                  <a:gd name="T7" fmla="*/ 7 h 28"/>
                  <a:gd name="T8" fmla="*/ 2 w 25"/>
                  <a:gd name="T9" fmla="*/ 20 h 28"/>
                  <a:gd name="T10" fmla="*/ 15 w 25"/>
                  <a:gd name="T11" fmla="*/ 28 h 28"/>
                  <a:gd name="T12" fmla="*/ 25 w 25"/>
                  <a:gd name="T13" fmla="*/ 20 h 28"/>
                  <a:gd name="T14" fmla="*/ 25 w 25"/>
                  <a:gd name="T15" fmla="*/ 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28">
                    <a:moveTo>
                      <a:pt x="25" y="7"/>
                    </a:moveTo>
                    <a:cubicBezTo>
                      <a:pt x="25" y="5"/>
                      <a:pt x="20" y="2"/>
                      <a:pt x="18" y="2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2"/>
                      <a:pt x="8" y="5"/>
                      <a:pt x="5" y="7"/>
                    </a:cubicBezTo>
                    <a:cubicBezTo>
                      <a:pt x="2" y="10"/>
                      <a:pt x="0" y="15"/>
                      <a:pt x="2" y="20"/>
                    </a:cubicBezTo>
                    <a:cubicBezTo>
                      <a:pt x="5" y="25"/>
                      <a:pt x="10" y="28"/>
                      <a:pt x="15" y="28"/>
                    </a:cubicBezTo>
                    <a:cubicBezTo>
                      <a:pt x="20" y="28"/>
                      <a:pt x="25" y="23"/>
                      <a:pt x="25" y="20"/>
                    </a:cubicBezTo>
                    <a:cubicBezTo>
                      <a:pt x="25" y="15"/>
                      <a:pt x="25" y="10"/>
                      <a:pt x="25" y="7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8" name="Freeform 30"/>
              <p:cNvSpPr>
                <a:spLocks/>
              </p:cNvSpPr>
              <p:nvPr/>
            </p:nvSpPr>
            <p:spPr bwMode="auto">
              <a:xfrm>
                <a:off x="3658" y="2100"/>
                <a:ext cx="0" cy="1"/>
              </a:xfrm>
              <a:custGeom>
                <a:avLst/>
                <a:gdLst>
                  <a:gd name="T0" fmla="*/ 5 w 5"/>
                  <a:gd name="T1" fmla="*/ 0 h 2"/>
                  <a:gd name="T2" fmla="*/ 0 w 5"/>
                  <a:gd name="T3" fmla="*/ 2 h 2"/>
                  <a:gd name="T4" fmla="*/ 5 w 5"/>
                  <a:gd name="T5" fmla="*/ 2 h 2"/>
                  <a:gd name="T6" fmla="*/ 5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5" y="0"/>
                    </a:moveTo>
                    <a:cubicBezTo>
                      <a:pt x="3" y="0"/>
                      <a:pt x="3" y="2"/>
                      <a:pt x="0" y="2"/>
                    </a:cubicBezTo>
                    <a:cubicBezTo>
                      <a:pt x="3" y="2"/>
                      <a:pt x="5" y="2"/>
                      <a:pt x="5" y="2"/>
                    </a:cubicBezTo>
                    <a:cubicBezTo>
                      <a:pt x="5" y="0"/>
                      <a:pt x="5" y="0"/>
                      <a:pt x="5" y="0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9" name="Freeform 31"/>
              <p:cNvSpPr>
                <a:spLocks/>
              </p:cNvSpPr>
              <p:nvPr/>
            </p:nvSpPr>
            <p:spPr bwMode="auto">
              <a:xfrm>
                <a:off x="3619" y="2141"/>
                <a:ext cx="14" cy="19"/>
              </a:xfrm>
              <a:custGeom>
                <a:avLst/>
                <a:gdLst>
                  <a:gd name="T0" fmla="*/ 36 w 239"/>
                  <a:gd name="T1" fmla="*/ 172 h 337"/>
                  <a:gd name="T2" fmla="*/ 18 w 239"/>
                  <a:gd name="T3" fmla="*/ 193 h 337"/>
                  <a:gd name="T4" fmla="*/ 8 w 239"/>
                  <a:gd name="T5" fmla="*/ 208 h 337"/>
                  <a:gd name="T6" fmla="*/ 0 w 239"/>
                  <a:gd name="T7" fmla="*/ 215 h 337"/>
                  <a:gd name="T8" fmla="*/ 15 w 239"/>
                  <a:gd name="T9" fmla="*/ 266 h 337"/>
                  <a:gd name="T10" fmla="*/ 21 w 239"/>
                  <a:gd name="T11" fmla="*/ 274 h 337"/>
                  <a:gd name="T12" fmla="*/ 23 w 239"/>
                  <a:gd name="T13" fmla="*/ 276 h 337"/>
                  <a:gd name="T14" fmla="*/ 28 w 239"/>
                  <a:gd name="T15" fmla="*/ 279 h 337"/>
                  <a:gd name="T16" fmla="*/ 36 w 239"/>
                  <a:gd name="T17" fmla="*/ 309 h 337"/>
                  <a:gd name="T18" fmla="*/ 38 w 239"/>
                  <a:gd name="T19" fmla="*/ 327 h 337"/>
                  <a:gd name="T20" fmla="*/ 43 w 239"/>
                  <a:gd name="T21" fmla="*/ 332 h 337"/>
                  <a:gd name="T22" fmla="*/ 48 w 239"/>
                  <a:gd name="T23" fmla="*/ 337 h 337"/>
                  <a:gd name="T24" fmla="*/ 81 w 239"/>
                  <a:gd name="T25" fmla="*/ 335 h 337"/>
                  <a:gd name="T26" fmla="*/ 109 w 239"/>
                  <a:gd name="T27" fmla="*/ 330 h 337"/>
                  <a:gd name="T28" fmla="*/ 112 w 239"/>
                  <a:gd name="T29" fmla="*/ 327 h 337"/>
                  <a:gd name="T30" fmla="*/ 117 w 239"/>
                  <a:gd name="T31" fmla="*/ 322 h 337"/>
                  <a:gd name="T32" fmla="*/ 132 w 239"/>
                  <a:gd name="T33" fmla="*/ 319 h 337"/>
                  <a:gd name="T34" fmla="*/ 188 w 239"/>
                  <a:gd name="T35" fmla="*/ 319 h 337"/>
                  <a:gd name="T36" fmla="*/ 206 w 239"/>
                  <a:gd name="T37" fmla="*/ 317 h 337"/>
                  <a:gd name="T38" fmla="*/ 224 w 239"/>
                  <a:gd name="T39" fmla="*/ 302 h 337"/>
                  <a:gd name="T40" fmla="*/ 226 w 239"/>
                  <a:gd name="T41" fmla="*/ 297 h 337"/>
                  <a:gd name="T42" fmla="*/ 239 w 239"/>
                  <a:gd name="T43" fmla="*/ 284 h 337"/>
                  <a:gd name="T44" fmla="*/ 203 w 239"/>
                  <a:gd name="T45" fmla="*/ 251 h 337"/>
                  <a:gd name="T46" fmla="*/ 196 w 239"/>
                  <a:gd name="T47" fmla="*/ 238 h 337"/>
                  <a:gd name="T48" fmla="*/ 196 w 239"/>
                  <a:gd name="T49" fmla="*/ 226 h 337"/>
                  <a:gd name="T50" fmla="*/ 196 w 239"/>
                  <a:gd name="T51" fmla="*/ 223 h 337"/>
                  <a:gd name="T52" fmla="*/ 150 w 239"/>
                  <a:gd name="T53" fmla="*/ 144 h 337"/>
                  <a:gd name="T54" fmla="*/ 145 w 239"/>
                  <a:gd name="T55" fmla="*/ 142 h 337"/>
                  <a:gd name="T56" fmla="*/ 125 w 239"/>
                  <a:gd name="T57" fmla="*/ 124 h 337"/>
                  <a:gd name="T58" fmla="*/ 120 w 239"/>
                  <a:gd name="T59" fmla="*/ 86 h 337"/>
                  <a:gd name="T60" fmla="*/ 132 w 239"/>
                  <a:gd name="T61" fmla="*/ 73 h 337"/>
                  <a:gd name="T62" fmla="*/ 142 w 239"/>
                  <a:gd name="T63" fmla="*/ 63 h 337"/>
                  <a:gd name="T64" fmla="*/ 127 w 239"/>
                  <a:gd name="T65" fmla="*/ 53 h 337"/>
                  <a:gd name="T66" fmla="*/ 122 w 239"/>
                  <a:gd name="T67" fmla="*/ 53 h 337"/>
                  <a:gd name="T68" fmla="*/ 97 w 239"/>
                  <a:gd name="T69" fmla="*/ 46 h 337"/>
                  <a:gd name="T70" fmla="*/ 81 w 239"/>
                  <a:gd name="T71" fmla="*/ 18 h 337"/>
                  <a:gd name="T72" fmla="*/ 71 w 239"/>
                  <a:gd name="T73" fmla="*/ 0 h 337"/>
                  <a:gd name="T74" fmla="*/ 69 w 239"/>
                  <a:gd name="T75" fmla="*/ 0 h 337"/>
                  <a:gd name="T76" fmla="*/ 64 w 239"/>
                  <a:gd name="T77" fmla="*/ 2 h 337"/>
                  <a:gd name="T78" fmla="*/ 59 w 239"/>
                  <a:gd name="T79" fmla="*/ 5 h 337"/>
                  <a:gd name="T80" fmla="*/ 51 w 239"/>
                  <a:gd name="T81" fmla="*/ 15 h 337"/>
                  <a:gd name="T82" fmla="*/ 43 w 239"/>
                  <a:gd name="T83" fmla="*/ 28 h 337"/>
                  <a:gd name="T84" fmla="*/ 38 w 239"/>
                  <a:gd name="T85" fmla="*/ 33 h 337"/>
                  <a:gd name="T86" fmla="*/ 33 w 239"/>
                  <a:gd name="T87" fmla="*/ 38 h 337"/>
                  <a:gd name="T88" fmla="*/ 33 w 239"/>
                  <a:gd name="T89" fmla="*/ 43 h 337"/>
                  <a:gd name="T90" fmla="*/ 31 w 239"/>
                  <a:gd name="T91" fmla="*/ 56 h 337"/>
                  <a:gd name="T92" fmla="*/ 23 w 239"/>
                  <a:gd name="T93" fmla="*/ 63 h 337"/>
                  <a:gd name="T94" fmla="*/ 21 w 239"/>
                  <a:gd name="T95" fmla="*/ 66 h 337"/>
                  <a:gd name="T96" fmla="*/ 23 w 239"/>
                  <a:gd name="T97" fmla="*/ 81 h 337"/>
                  <a:gd name="T98" fmla="*/ 28 w 239"/>
                  <a:gd name="T99" fmla="*/ 99 h 337"/>
                  <a:gd name="T100" fmla="*/ 26 w 239"/>
                  <a:gd name="T101" fmla="*/ 111 h 337"/>
                  <a:gd name="T102" fmla="*/ 26 w 239"/>
                  <a:gd name="T103" fmla="*/ 122 h 337"/>
                  <a:gd name="T104" fmla="*/ 36 w 239"/>
                  <a:gd name="T105" fmla="*/ 134 h 337"/>
                  <a:gd name="T106" fmla="*/ 41 w 239"/>
                  <a:gd name="T107" fmla="*/ 137 h 337"/>
                  <a:gd name="T108" fmla="*/ 48 w 239"/>
                  <a:gd name="T109" fmla="*/ 170 h 337"/>
                  <a:gd name="T110" fmla="*/ 36 w 239"/>
                  <a:gd name="T111" fmla="*/ 172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39" h="337">
                    <a:moveTo>
                      <a:pt x="36" y="172"/>
                    </a:moveTo>
                    <a:cubicBezTo>
                      <a:pt x="28" y="177"/>
                      <a:pt x="23" y="185"/>
                      <a:pt x="18" y="193"/>
                    </a:cubicBezTo>
                    <a:cubicBezTo>
                      <a:pt x="15" y="198"/>
                      <a:pt x="10" y="203"/>
                      <a:pt x="8" y="208"/>
                    </a:cubicBezTo>
                    <a:cubicBezTo>
                      <a:pt x="5" y="210"/>
                      <a:pt x="3" y="213"/>
                      <a:pt x="0" y="215"/>
                    </a:cubicBezTo>
                    <a:cubicBezTo>
                      <a:pt x="15" y="266"/>
                      <a:pt x="15" y="266"/>
                      <a:pt x="15" y="266"/>
                    </a:cubicBezTo>
                    <a:cubicBezTo>
                      <a:pt x="15" y="269"/>
                      <a:pt x="18" y="274"/>
                      <a:pt x="21" y="274"/>
                    </a:cubicBezTo>
                    <a:cubicBezTo>
                      <a:pt x="23" y="276"/>
                      <a:pt x="23" y="276"/>
                      <a:pt x="23" y="276"/>
                    </a:cubicBezTo>
                    <a:cubicBezTo>
                      <a:pt x="26" y="276"/>
                      <a:pt x="26" y="279"/>
                      <a:pt x="28" y="279"/>
                    </a:cubicBezTo>
                    <a:cubicBezTo>
                      <a:pt x="38" y="287"/>
                      <a:pt x="36" y="299"/>
                      <a:pt x="36" y="309"/>
                    </a:cubicBezTo>
                    <a:cubicBezTo>
                      <a:pt x="36" y="317"/>
                      <a:pt x="33" y="325"/>
                      <a:pt x="38" y="327"/>
                    </a:cubicBezTo>
                    <a:cubicBezTo>
                      <a:pt x="38" y="330"/>
                      <a:pt x="41" y="330"/>
                      <a:pt x="43" y="332"/>
                    </a:cubicBezTo>
                    <a:cubicBezTo>
                      <a:pt x="46" y="332"/>
                      <a:pt x="46" y="335"/>
                      <a:pt x="48" y="337"/>
                    </a:cubicBezTo>
                    <a:cubicBezTo>
                      <a:pt x="59" y="332"/>
                      <a:pt x="71" y="332"/>
                      <a:pt x="81" y="335"/>
                    </a:cubicBezTo>
                    <a:cubicBezTo>
                      <a:pt x="94" y="337"/>
                      <a:pt x="104" y="337"/>
                      <a:pt x="109" y="330"/>
                    </a:cubicBezTo>
                    <a:cubicBezTo>
                      <a:pt x="109" y="330"/>
                      <a:pt x="109" y="327"/>
                      <a:pt x="112" y="327"/>
                    </a:cubicBezTo>
                    <a:cubicBezTo>
                      <a:pt x="114" y="325"/>
                      <a:pt x="114" y="322"/>
                      <a:pt x="117" y="322"/>
                    </a:cubicBezTo>
                    <a:cubicBezTo>
                      <a:pt x="122" y="319"/>
                      <a:pt x="130" y="319"/>
                      <a:pt x="132" y="319"/>
                    </a:cubicBezTo>
                    <a:cubicBezTo>
                      <a:pt x="188" y="319"/>
                      <a:pt x="188" y="319"/>
                      <a:pt x="188" y="319"/>
                    </a:cubicBezTo>
                    <a:cubicBezTo>
                      <a:pt x="196" y="319"/>
                      <a:pt x="201" y="319"/>
                      <a:pt x="206" y="317"/>
                    </a:cubicBezTo>
                    <a:cubicBezTo>
                      <a:pt x="213" y="314"/>
                      <a:pt x="218" y="307"/>
                      <a:pt x="224" y="302"/>
                    </a:cubicBezTo>
                    <a:cubicBezTo>
                      <a:pt x="224" y="299"/>
                      <a:pt x="226" y="299"/>
                      <a:pt x="226" y="297"/>
                    </a:cubicBezTo>
                    <a:cubicBezTo>
                      <a:pt x="231" y="292"/>
                      <a:pt x="234" y="287"/>
                      <a:pt x="239" y="284"/>
                    </a:cubicBezTo>
                    <a:cubicBezTo>
                      <a:pt x="226" y="276"/>
                      <a:pt x="213" y="264"/>
                      <a:pt x="203" y="251"/>
                    </a:cubicBezTo>
                    <a:cubicBezTo>
                      <a:pt x="201" y="248"/>
                      <a:pt x="196" y="243"/>
                      <a:pt x="196" y="238"/>
                    </a:cubicBezTo>
                    <a:cubicBezTo>
                      <a:pt x="193" y="233"/>
                      <a:pt x="196" y="228"/>
                      <a:pt x="196" y="226"/>
                    </a:cubicBezTo>
                    <a:cubicBezTo>
                      <a:pt x="196" y="223"/>
                      <a:pt x="196" y="223"/>
                      <a:pt x="196" y="223"/>
                    </a:cubicBezTo>
                    <a:cubicBezTo>
                      <a:pt x="196" y="190"/>
                      <a:pt x="173" y="160"/>
                      <a:pt x="150" y="144"/>
                    </a:cubicBezTo>
                    <a:cubicBezTo>
                      <a:pt x="147" y="144"/>
                      <a:pt x="147" y="142"/>
                      <a:pt x="145" y="142"/>
                    </a:cubicBezTo>
                    <a:cubicBezTo>
                      <a:pt x="137" y="137"/>
                      <a:pt x="130" y="132"/>
                      <a:pt x="125" y="124"/>
                    </a:cubicBezTo>
                    <a:cubicBezTo>
                      <a:pt x="117" y="114"/>
                      <a:pt x="112" y="99"/>
                      <a:pt x="120" y="86"/>
                    </a:cubicBezTo>
                    <a:cubicBezTo>
                      <a:pt x="122" y="81"/>
                      <a:pt x="127" y="76"/>
                      <a:pt x="132" y="73"/>
                    </a:cubicBezTo>
                    <a:cubicBezTo>
                      <a:pt x="137" y="68"/>
                      <a:pt x="142" y="66"/>
                      <a:pt x="142" y="63"/>
                    </a:cubicBezTo>
                    <a:cubicBezTo>
                      <a:pt x="142" y="58"/>
                      <a:pt x="135" y="53"/>
                      <a:pt x="127" y="53"/>
                    </a:cubicBezTo>
                    <a:cubicBezTo>
                      <a:pt x="125" y="53"/>
                      <a:pt x="125" y="53"/>
                      <a:pt x="122" y="53"/>
                    </a:cubicBezTo>
                    <a:cubicBezTo>
                      <a:pt x="114" y="53"/>
                      <a:pt x="104" y="51"/>
                      <a:pt x="97" y="46"/>
                    </a:cubicBezTo>
                    <a:cubicBezTo>
                      <a:pt x="89" y="38"/>
                      <a:pt x="84" y="28"/>
                      <a:pt x="81" y="18"/>
                    </a:cubicBezTo>
                    <a:cubicBezTo>
                      <a:pt x="79" y="7"/>
                      <a:pt x="76" y="2"/>
                      <a:pt x="71" y="0"/>
                    </a:cubicBezTo>
                    <a:cubicBezTo>
                      <a:pt x="71" y="0"/>
                      <a:pt x="71" y="0"/>
                      <a:pt x="69" y="0"/>
                    </a:cubicBezTo>
                    <a:cubicBezTo>
                      <a:pt x="66" y="0"/>
                      <a:pt x="64" y="2"/>
                      <a:pt x="64" y="2"/>
                    </a:cubicBezTo>
                    <a:cubicBezTo>
                      <a:pt x="61" y="2"/>
                      <a:pt x="59" y="5"/>
                      <a:pt x="59" y="5"/>
                    </a:cubicBezTo>
                    <a:cubicBezTo>
                      <a:pt x="56" y="7"/>
                      <a:pt x="54" y="10"/>
                      <a:pt x="51" y="15"/>
                    </a:cubicBezTo>
                    <a:cubicBezTo>
                      <a:pt x="48" y="20"/>
                      <a:pt x="46" y="23"/>
                      <a:pt x="43" y="28"/>
                    </a:cubicBezTo>
                    <a:cubicBezTo>
                      <a:pt x="41" y="30"/>
                      <a:pt x="38" y="30"/>
                      <a:pt x="38" y="33"/>
                    </a:cubicBezTo>
                    <a:cubicBezTo>
                      <a:pt x="36" y="35"/>
                      <a:pt x="33" y="38"/>
                      <a:pt x="33" y="38"/>
                    </a:cubicBezTo>
                    <a:cubicBezTo>
                      <a:pt x="33" y="38"/>
                      <a:pt x="33" y="40"/>
                      <a:pt x="33" y="43"/>
                    </a:cubicBezTo>
                    <a:cubicBezTo>
                      <a:pt x="33" y="46"/>
                      <a:pt x="33" y="51"/>
                      <a:pt x="31" y="56"/>
                    </a:cubicBezTo>
                    <a:cubicBezTo>
                      <a:pt x="28" y="58"/>
                      <a:pt x="26" y="61"/>
                      <a:pt x="23" y="63"/>
                    </a:cubicBezTo>
                    <a:cubicBezTo>
                      <a:pt x="21" y="63"/>
                      <a:pt x="21" y="66"/>
                      <a:pt x="21" y="66"/>
                    </a:cubicBezTo>
                    <a:cubicBezTo>
                      <a:pt x="18" y="68"/>
                      <a:pt x="21" y="73"/>
                      <a:pt x="23" y="81"/>
                    </a:cubicBezTo>
                    <a:cubicBezTo>
                      <a:pt x="26" y="86"/>
                      <a:pt x="28" y="91"/>
                      <a:pt x="28" y="99"/>
                    </a:cubicBezTo>
                    <a:cubicBezTo>
                      <a:pt x="28" y="104"/>
                      <a:pt x="28" y="109"/>
                      <a:pt x="26" y="111"/>
                    </a:cubicBezTo>
                    <a:cubicBezTo>
                      <a:pt x="26" y="117"/>
                      <a:pt x="23" y="119"/>
                      <a:pt x="26" y="122"/>
                    </a:cubicBezTo>
                    <a:cubicBezTo>
                      <a:pt x="26" y="127"/>
                      <a:pt x="31" y="129"/>
                      <a:pt x="36" y="134"/>
                    </a:cubicBezTo>
                    <a:cubicBezTo>
                      <a:pt x="38" y="134"/>
                      <a:pt x="38" y="137"/>
                      <a:pt x="41" y="137"/>
                    </a:cubicBezTo>
                    <a:cubicBezTo>
                      <a:pt x="51" y="144"/>
                      <a:pt x="56" y="160"/>
                      <a:pt x="48" y="170"/>
                    </a:cubicBezTo>
                    <a:cubicBezTo>
                      <a:pt x="41" y="170"/>
                      <a:pt x="38" y="170"/>
                      <a:pt x="36" y="172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0" name="Freeform 32"/>
              <p:cNvSpPr>
                <a:spLocks/>
              </p:cNvSpPr>
              <p:nvPr/>
            </p:nvSpPr>
            <p:spPr bwMode="auto">
              <a:xfrm>
                <a:off x="3634" y="2139"/>
                <a:ext cx="32" cy="22"/>
              </a:xfrm>
              <a:custGeom>
                <a:avLst/>
                <a:gdLst>
                  <a:gd name="T0" fmla="*/ 170 w 563"/>
                  <a:gd name="T1" fmla="*/ 33 h 378"/>
                  <a:gd name="T2" fmla="*/ 135 w 563"/>
                  <a:gd name="T3" fmla="*/ 48 h 378"/>
                  <a:gd name="T4" fmla="*/ 79 w 563"/>
                  <a:gd name="T5" fmla="*/ 61 h 378"/>
                  <a:gd name="T6" fmla="*/ 0 w 563"/>
                  <a:gd name="T7" fmla="*/ 86 h 378"/>
                  <a:gd name="T8" fmla="*/ 63 w 563"/>
                  <a:gd name="T9" fmla="*/ 134 h 378"/>
                  <a:gd name="T10" fmla="*/ 71 w 563"/>
                  <a:gd name="T11" fmla="*/ 129 h 378"/>
                  <a:gd name="T12" fmla="*/ 114 w 563"/>
                  <a:gd name="T13" fmla="*/ 149 h 378"/>
                  <a:gd name="T14" fmla="*/ 114 w 563"/>
                  <a:gd name="T15" fmla="*/ 162 h 378"/>
                  <a:gd name="T16" fmla="*/ 137 w 563"/>
                  <a:gd name="T17" fmla="*/ 203 h 378"/>
                  <a:gd name="T18" fmla="*/ 129 w 563"/>
                  <a:gd name="T19" fmla="*/ 226 h 378"/>
                  <a:gd name="T20" fmla="*/ 137 w 563"/>
                  <a:gd name="T21" fmla="*/ 243 h 378"/>
                  <a:gd name="T22" fmla="*/ 155 w 563"/>
                  <a:gd name="T23" fmla="*/ 271 h 378"/>
                  <a:gd name="T24" fmla="*/ 162 w 563"/>
                  <a:gd name="T25" fmla="*/ 286 h 378"/>
                  <a:gd name="T26" fmla="*/ 173 w 563"/>
                  <a:gd name="T27" fmla="*/ 302 h 378"/>
                  <a:gd name="T28" fmla="*/ 284 w 563"/>
                  <a:gd name="T29" fmla="*/ 307 h 378"/>
                  <a:gd name="T30" fmla="*/ 310 w 563"/>
                  <a:gd name="T31" fmla="*/ 355 h 378"/>
                  <a:gd name="T32" fmla="*/ 350 w 563"/>
                  <a:gd name="T33" fmla="*/ 378 h 378"/>
                  <a:gd name="T34" fmla="*/ 459 w 563"/>
                  <a:gd name="T35" fmla="*/ 363 h 378"/>
                  <a:gd name="T36" fmla="*/ 472 w 563"/>
                  <a:gd name="T37" fmla="*/ 360 h 378"/>
                  <a:gd name="T38" fmla="*/ 500 w 563"/>
                  <a:gd name="T39" fmla="*/ 360 h 378"/>
                  <a:gd name="T40" fmla="*/ 513 w 563"/>
                  <a:gd name="T41" fmla="*/ 352 h 378"/>
                  <a:gd name="T42" fmla="*/ 530 w 563"/>
                  <a:gd name="T43" fmla="*/ 325 h 378"/>
                  <a:gd name="T44" fmla="*/ 563 w 563"/>
                  <a:gd name="T45" fmla="*/ 279 h 378"/>
                  <a:gd name="T46" fmla="*/ 551 w 563"/>
                  <a:gd name="T47" fmla="*/ 269 h 378"/>
                  <a:gd name="T48" fmla="*/ 525 w 563"/>
                  <a:gd name="T49" fmla="*/ 264 h 378"/>
                  <a:gd name="T50" fmla="*/ 477 w 563"/>
                  <a:gd name="T51" fmla="*/ 256 h 378"/>
                  <a:gd name="T52" fmla="*/ 459 w 563"/>
                  <a:gd name="T53" fmla="*/ 233 h 378"/>
                  <a:gd name="T54" fmla="*/ 444 w 563"/>
                  <a:gd name="T55" fmla="*/ 226 h 378"/>
                  <a:gd name="T56" fmla="*/ 386 w 563"/>
                  <a:gd name="T57" fmla="*/ 170 h 378"/>
                  <a:gd name="T58" fmla="*/ 381 w 563"/>
                  <a:gd name="T59" fmla="*/ 139 h 378"/>
                  <a:gd name="T60" fmla="*/ 371 w 563"/>
                  <a:gd name="T61" fmla="*/ 127 h 378"/>
                  <a:gd name="T62" fmla="*/ 363 w 563"/>
                  <a:gd name="T63" fmla="*/ 99 h 378"/>
                  <a:gd name="T64" fmla="*/ 315 w 563"/>
                  <a:gd name="T65" fmla="*/ 81 h 378"/>
                  <a:gd name="T66" fmla="*/ 333 w 563"/>
                  <a:gd name="T67" fmla="*/ 28 h 378"/>
                  <a:gd name="T68" fmla="*/ 325 w 563"/>
                  <a:gd name="T69" fmla="*/ 13 h 378"/>
                  <a:gd name="T70" fmla="*/ 317 w 563"/>
                  <a:gd name="T71" fmla="*/ 15 h 378"/>
                  <a:gd name="T72" fmla="*/ 297 w 563"/>
                  <a:gd name="T73" fmla="*/ 23 h 378"/>
                  <a:gd name="T74" fmla="*/ 231 w 563"/>
                  <a:gd name="T75" fmla="*/ 5 h 378"/>
                  <a:gd name="T76" fmla="*/ 206 w 563"/>
                  <a:gd name="T77" fmla="*/ 15 h 378"/>
                  <a:gd name="T78" fmla="*/ 170 w 563"/>
                  <a:gd name="T79" fmla="*/ 30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63" h="378">
                    <a:moveTo>
                      <a:pt x="170" y="30"/>
                    </a:moveTo>
                    <a:cubicBezTo>
                      <a:pt x="170" y="33"/>
                      <a:pt x="170" y="33"/>
                      <a:pt x="170" y="33"/>
                    </a:cubicBezTo>
                    <a:cubicBezTo>
                      <a:pt x="170" y="35"/>
                      <a:pt x="168" y="40"/>
                      <a:pt x="165" y="43"/>
                    </a:cubicBezTo>
                    <a:cubicBezTo>
                      <a:pt x="157" y="53"/>
                      <a:pt x="145" y="51"/>
                      <a:pt x="135" y="48"/>
                    </a:cubicBezTo>
                    <a:cubicBezTo>
                      <a:pt x="132" y="48"/>
                      <a:pt x="132" y="48"/>
                      <a:pt x="129" y="48"/>
                    </a:cubicBezTo>
                    <a:cubicBezTo>
                      <a:pt x="112" y="45"/>
                      <a:pt x="96" y="53"/>
                      <a:pt x="79" y="61"/>
                    </a:cubicBezTo>
                    <a:cubicBezTo>
                      <a:pt x="76" y="63"/>
                      <a:pt x="74" y="63"/>
                      <a:pt x="69" y="66"/>
                    </a:cubicBezTo>
                    <a:cubicBezTo>
                      <a:pt x="46" y="76"/>
                      <a:pt x="23" y="84"/>
                      <a:pt x="0" y="86"/>
                    </a:cubicBezTo>
                    <a:cubicBezTo>
                      <a:pt x="10" y="106"/>
                      <a:pt x="36" y="122"/>
                      <a:pt x="61" y="132"/>
                    </a:cubicBezTo>
                    <a:cubicBezTo>
                      <a:pt x="63" y="134"/>
                      <a:pt x="63" y="134"/>
                      <a:pt x="63" y="134"/>
                    </a:cubicBezTo>
                    <a:cubicBezTo>
                      <a:pt x="63" y="134"/>
                      <a:pt x="66" y="132"/>
                      <a:pt x="69" y="132"/>
                    </a:cubicBezTo>
                    <a:cubicBezTo>
                      <a:pt x="71" y="129"/>
                      <a:pt x="71" y="129"/>
                      <a:pt x="71" y="129"/>
                    </a:cubicBezTo>
                    <a:cubicBezTo>
                      <a:pt x="79" y="124"/>
                      <a:pt x="89" y="122"/>
                      <a:pt x="99" y="127"/>
                    </a:cubicBezTo>
                    <a:cubicBezTo>
                      <a:pt x="109" y="132"/>
                      <a:pt x="114" y="139"/>
                      <a:pt x="114" y="149"/>
                    </a:cubicBezTo>
                    <a:cubicBezTo>
                      <a:pt x="114" y="152"/>
                      <a:pt x="114" y="155"/>
                      <a:pt x="114" y="157"/>
                    </a:cubicBezTo>
                    <a:cubicBezTo>
                      <a:pt x="114" y="160"/>
                      <a:pt x="114" y="160"/>
                      <a:pt x="114" y="162"/>
                    </a:cubicBezTo>
                    <a:cubicBezTo>
                      <a:pt x="114" y="170"/>
                      <a:pt x="119" y="175"/>
                      <a:pt x="124" y="182"/>
                    </a:cubicBezTo>
                    <a:cubicBezTo>
                      <a:pt x="129" y="190"/>
                      <a:pt x="135" y="195"/>
                      <a:pt x="137" y="203"/>
                    </a:cubicBezTo>
                    <a:cubicBezTo>
                      <a:pt x="137" y="208"/>
                      <a:pt x="140" y="210"/>
                      <a:pt x="137" y="213"/>
                    </a:cubicBezTo>
                    <a:cubicBezTo>
                      <a:pt x="135" y="218"/>
                      <a:pt x="132" y="221"/>
                      <a:pt x="129" y="226"/>
                    </a:cubicBezTo>
                    <a:cubicBezTo>
                      <a:pt x="127" y="228"/>
                      <a:pt x="127" y="228"/>
                      <a:pt x="127" y="231"/>
                    </a:cubicBezTo>
                    <a:cubicBezTo>
                      <a:pt x="127" y="233"/>
                      <a:pt x="132" y="238"/>
                      <a:pt x="137" y="243"/>
                    </a:cubicBezTo>
                    <a:cubicBezTo>
                      <a:pt x="140" y="246"/>
                      <a:pt x="140" y="246"/>
                      <a:pt x="140" y="246"/>
                    </a:cubicBezTo>
                    <a:cubicBezTo>
                      <a:pt x="147" y="253"/>
                      <a:pt x="152" y="261"/>
                      <a:pt x="155" y="271"/>
                    </a:cubicBezTo>
                    <a:cubicBezTo>
                      <a:pt x="157" y="274"/>
                      <a:pt x="157" y="274"/>
                      <a:pt x="157" y="274"/>
                    </a:cubicBezTo>
                    <a:cubicBezTo>
                      <a:pt x="160" y="279"/>
                      <a:pt x="160" y="281"/>
                      <a:pt x="162" y="286"/>
                    </a:cubicBezTo>
                    <a:cubicBezTo>
                      <a:pt x="162" y="289"/>
                      <a:pt x="162" y="289"/>
                      <a:pt x="162" y="292"/>
                    </a:cubicBezTo>
                    <a:cubicBezTo>
                      <a:pt x="165" y="297"/>
                      <a:pt x="168" y="299"/>
                      <a:pt x="173" y="302"/>
                    </a:cubicBezTo>
                    <a:cubicBezTo>
                      <a:pt x="203" y="325"/>
                      <a:pt x="246" y="327"/>
                      <a:pt x="279" y="309"/>
                    </a:cubicBezTo>
                    <a:cubicBezTo>
                      <a:pt x="284" y="307"/>
                      <a:pt x="284" y="307"/>
                      <a:pt x="284" y="307"/>
                    </a:cubicBezTo>
                    <a:cubicBezTo>
                      <a:pt x="289" y="312"/>
                      <a:pt x="289" y="312"/>
                      <a:pt x="289" y="312"/>
                    </a:cubicBezTo>
                    <a:cubicBezTo>
                      <a:pt x="300" y="325"/>
                      <a:pt x="307" y="340"/>
                      <a:pt x="310" y="355"/>
                    </a:cubicBezTo>
                    <a:cubicBezTo>
                      <a:pt x="322" y="355"/>
                      <a:pt x="338" y="363"/>
                      <a:pt x="343" y="373"/>
                    </a:cubicBezTo>
                    <a:cubicBezTo>
                      <a:pt x="343" y="373"/>
                      <a:pt x="348" y="375"/>
                      <a:pt x="350" y="378"/>
                    </a:cubicBezTo>
                    <a:cubicBezTo>
                      <a:pt x="353" y="378"/>
                      <a:pt x="353" y="378"/>
                      <a:pt x="353" y="378"/>
                    </a:cubicBezTo>
                    <a:cubicBezTo>
                      <a:pt x="383" y="357"/>
                      <a:pt x="424" y="352"/>
                      <a:pt x="459" y="363"/>
                    </a:cubicBezTo>
                    <a:cubicBezTo>
                      <a:pt x="462" y="363"/>
                      <a:pt x="465" y="365"/>
                      <a:pt x="465" y="363"/>
                    </a:cubicBezTo>
                    <a:cubicBezTo>
                      <a:pt x="467" y="363"/>
                      <a:pt x="470" y="363"/>
                      <a:pt x="472" y="360"/>
                    </a:cubicBezTo>
                    <a:cubicBezTo>
                      <a:pt x="475" y="357"/>
                      <a:pt x="480" y="357"/>
                      <a:pt x="485" y="355"/>
                    </a:cubicBezTo>
                    <a:cubicBezTo>
                      <a:pt x="490" y="355"/>
                      <a:pt x="495" y="357"/>
                      <a:pt x="500" y="360"/>
                    </a:cubicBezTo>
                    <a:cubicBezTo>
                      <a:pt x="505" y="363"/>
                      <a:pt x="508" y="363"/>
                      <a:pt x="510" y="363"/>
                    </a:cubicBezTo>
                    <a:cubicBezTo>
                      <a:pt x="513" y="363"/>
                      <a:pt x="513" y="357"/>
                      <a:pt x="513" y="352"/>
                    </a:cubicBezTo>
                    <a:cubicBezTo>
                      <a:pt x="513" y="347"/>
                      <a:pt x="515" y="345"/>
                      <a:pt x="515" y="340"/>
                    </a:cubicBezTo>
                    <a:cubicBezTo>
                      <a:pt x="518" y="332"/>
                      <a:pt x="525" y="327"/>
                      <a:pt x="530" y="325"/>
                    </a:cubicBezTo>
                    <a:cubicBezTo>
                      <a:pt x="533" y="322"/>
                      <a:pt x="533" y="322"/>
                      <a:pt x="533" y="322"/>
                    </a:cubicBezTo>
                    <a:cubicBezTo>
                      <a:pt x="546" y="312"/>
                      <a:pt x="558" y="297"/>
                      <a:pt x="563" y="279"/>
                    </a:cubicBezTo>
                    <a:cubicBezTo>
                      <a:pt x="558" y="276"/>
                      <a:pt x="556" y="274"/>
                      <a:pt x="553" y="271"/>
                    </a:cubicBezTo>
                    <a:cubicBezTo>
                      <a:pt x="551" y="269"/>
                      <a:pt x="551" y="269"/>
                      <a:pt x="551" y="269"/>
                    </a:cubicBezTo>
                    <a:cubicBezTo>
                      <a:pt x="546" y="264"/>
                      <a:pt x="541" y="259"/>
                      <a:pt x="536" y="259"/>
                    </a:cubicBezTo>
                    <a:cubicBezTo>
                      <a:pt x="533" y="259"/>
                      <a:pt x="528" y="261"/>
                      <a:pt x="525" y="264"/>
                    </a:cubicBezTo>
                    <a:cubicBezTo>
                      <a:pt x="520" y="266"/>
                      <a:pt x="515" y="269"/>
                      <a:pt x="510" y="271"/>
                    </a:cubicBezTo>
                    <a:cubicBezTo>
                      <a:pt x="500" y="274"/>
                      <a:pt x="487" y="266"/>
                      <a:pt x="477" y="256"/>
                    </a:cubicBezTo>
                    <a:cubicBezTo>
                      <a:pt x="475" y="253"/>
                      <a:pt x="472" y="251"/>
                      <a:pt x="472" y="248"/>
                    </a:cubicBezTo>
                    <a:cubicBezTo>
                      <a:pt x="470" y="243"/>
                      <a:pt x="465" y="238"/>
                      <a:pt x="459" y="233"/>
                    </a:cubicBezTo>
                    <a:cubicBezTo>
                      <a:pt x="457" y="231"/>
                      <a:pt x="452" y="228"/>
                      <a:pt x="447" y="228"/>
                    </a:cubicBezTo>
                    <a:cubicBezTo>
                      <a:pt x="447" y="228"/>
                      <a:pt x="444" y="228"/>
                      <a:pt x="444" y="226"/>
                    </a:cubicBezTo>
                    <a:cubicBezTo>
                      <a:pt x="426" y="218"/>
                      <a:pt x="409" y="203"/>
                      <a:pt x="396" y="188"/>
                    </a:cubicBezTo>
                    <a:cubicBezTo>
                      <a:pt x="393" y="182"/>
                      <a:pt x="388" y="177"/>
                      <a:pt x="386" y="170"/>
                    </a:cubicBezTo>
                    <a:cubicBezTo>
                      <a:pt x="383" y="165"/>
                      <a:pt x="383" y="160"/>
                      <a:pt x="383" y="155"/>
                    </a:cubicBezTo>
                    <a:cubicBezTo>
                      <a:pt x="383" y="149"/>
                      <a:pt x="383" y="144"/>
                      <a:pt x="381" y="139"/>
                    </a:cubicBezTo>
                    <a:cubicBezTo>
                      <a:pt x="381" y="137"/>
                      <a:pt x="378" y="137"/>
                      <a:pt x="376" y="134"/>
                    </a:cubicBezTo>
                    <a:cubicBezTo>
                      <a:pt x="373" y="132"/>
                      <a:pt x="373" y="129"/>
                      <a:pt x="371" y="127"/>
                    </a:cubicBezTo>
                    <a:cubicBezTo>
                      <a:pt x="368" y="122"/>
                      <a:pt x="366" y="114"/>
                      <a:pt x="366" y="109"/>
                    </a:cubicBezTo>
                    <a:cubicBezTo>
                      <a:pt x="366" y="104"/>
                      <a:pt x="363" y="101"/>
                      <a:pt x="363" y="99"/>
                    </a:cubicBezTo>
                    <a:cubicBezTo>
                      <a:pt x="358" y="89"/>
                      <a:pt x="343" y="86"/>
                      <a:pt x="327" y="84"/>
                    </a:cubicBezTo>
                    <a:cubicBezTo>
                      <a:pt x="315" y="81"/>
                      <a:pt x="315" y="81"/>
                      <a:pt x="315" y="81"/>
                    </a:cubicBezTo>
                    <a:cubicBezTo>
                      <a:pt x="322" y="71"/>
                      <a:pt x="322" y="71"/>
                      <a:pt x="322" y="71"/>
                    </a:cubicBezTo>
                    <a:cubicBezTo>
                      <a:pt x="330" y="61"/>
                      <a:pt x="333" y="45"/>
                      <a:pt x="333" y="28"/>
                    </a:cubicBezTo>
                    <a:cubicBezTo>
                      <a:pt x="333" y="23"/>
                      <a:pt x="333" y="18"/>
                      <a:pt x="330" y="15"/>
                    </a:cubicBezTo>
                    <a:cubicBezTo>
                      <a:pt x="330" y="15"/>
                      <a:pt x="327" y="13"/>
                      <a:pt x="325" y="13"/>
                    </a:cubicBezTo>
                    <a:cubicBezTo>
                      <a:pt x="322" y="13"/>
                      <a:pt x="322" y="13"/>
                      <a:pt x="320" y="13"/>
                    </a:cubicBezTo>
                    <a:cubicBezTo>
                      <a:pt x="317" y="15"/>
                      <a:pt x="317" y="15"/>
                      <a:pt x="317" y="15"/>
                    </a:cubicBezTo>
                    <a:cubicBezTo>
                      <a:pt x="315" y="18"/>
                      <a:pt x="312" y="23"/>
                      <a:pt x="307" y="23"/>
                    </a:cubicBezTo>
                    <a:cubicBezTo>
                      <a:pt x="302" y="25"/>
                      <a:pt x="300" y="23"/>
                      <a:pt x="297" y="23"/>
                    </a:cubicBezTo>
                    <a:cubicBezTo>
                      <a:pt x="287" y="20"/>
                      <a:pt x="277" y="15"/>
                      <a:pt x="267" y="13"/>
                    </a:cubicBezTo>
                    <a:cubicBezTo>
                      <a:pt x="254" y="5"/>
                      <a:pt x="241" y="0"/>
                      <a:pt x="231" y="5"/>
                    </a:cubicBezTo>
                    <a:cubicBezTo>
                      <a:pt x="228" y="5"/>
                      <a:pt x="226" y="7"/>
                      <a:pt x="221" y="10"/>
                    </a:cubicBezTo>
                    <a:cubicBezTo>
                      <a:pt x="216" y="13"/>
                      <a:pt x="211" y="15"/>
                      <a:pt x="206" y="15"/>
                    </a:cubicBezTo>
                    <a:cubicBezTo>
                      <a:pt x="201" y="15"/>
                      <a:pt x="198" y="15"/>
                      <a:pt x="193" y="15"/>
                    </a:cubicBezTo>
                    <a:cubicBezTo>
                      <a:pt x="175" y="20"/>
                      <a:pt x="173" y="25"/>
                      <a:pt x="170" y="30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1" name="Freeform 33"/>
              <p:cNvSpPr>
                <a:spLocks/>
              </p:cNvSpPr>
              <p:nvPr/>
            </p:nvSpPr>
            <p:spPr bwMode="auto">
              <a:xfrm>
                <a:off x="3624" y="2127"/>
                <a:ext cx="19" cy="16"/>
              </a:xfrm>
              <a:custGeom>
                <a:avLst/>
                <a:gdLst>
                  <a:gd name="T0" fmla="*/ 54 w 335"/>
                  <a:gd name="T1" fmla="*/ 157 h 266"/>
                  <a:gd name="T2" fmla="*/ 36 w 335"/>
                  <a:gd name="T3" fmla="*/ 164 h 266"/>
                  <a:gd name="T4" fmla="*/ 28 w 335"/>
                  <a:gd name="T5" fmla="*/ 175 h 266"/>
                  <a:gd name="T6" fmla="*/ 13 w 335"/>
                  <a:gd name="T7" fmla="*/ 197 h 266"/>
                  <a:gd name="T8" fmla="*/ 0 w 335"/>
                  <a:gd name="T9" fmla="*/ 218 h 266"/>
                  <a:gd name="T10" fmla="*/ 11 w 335"/>
                  <a:gd name="T11" fmla="*/ 240 h 266"/>
                  <a:gd name="T12" fmla="*/ 21 w 335"/>
                  <a:gd name="T13" fmla="*/ 261 h 266"/>
                  <a:gd name="T14" fmla="*/ 36 w 335"/>
                  <a:gd name="T15" fmla="*/ 266 h 266"/>
                  <a:gd name="T16" fmla="*/ 66 w 335"/>
                  <a:gd name="T17" fmla="*/ 253 h 266"/>
                  <a:gd name="T18" fmla="*/ 105 w 335"/>
                  <a:gd name="T19" fmla="*/ 243 h 266"/>
                  <a:gd name="T20" fmla="*/ 145 w 335"/>
                  <a:gd name="T21" fmla="*/ 256 h 266"/>
                  <a:gd name="T22" fmla="*/ 150 w 335"/>
                  <a:gd name="T23" fmla="*/ 261 h 266"/>
                  <a:gd name="T24" fmla="*/ 158 w 335"/>
                  <a:gd name="T25" fmla="*/ 266 h 266"/>
                  <a:gd name="T26" fmla="*/ 165 w 335"/>
                  <a:gd name="T27" fmla="*/ 266 h 266"/>
                  <a:gd name="T28" fmla="*/ 234 w 335"/>
                  <a:gd name="T29" fmla="*/ 246 h 266"/>
                  <a:gd name="T30" fmla="*/ 242 w 335"/>
                  <a:gd name="T31" fmla="*/ 240 h 266"/>
                  <a:gd name="T32" fmla="*/ 300 w 335"/>
                  <a:gd name="T33" fmla="*/ 225 h 266"/>
                  <a:gd name="T34" fmla="*/ 305 w 335"/>
                  <a:gd name="T35" fmla="*/ 225 h 266"/>
                  <a:gd name="T36" fmla="*/ 323 w 335"/>
                  <a:gd name="T37" fmla="*/ 223 h 266"/>
                  <a:gd name="T38" fmla="*/ 325 w 335"/>
                  <a:gd name="T39" fmla="*/ 218 h 266"/>
                  <a:gd name="T40" fmla="*/ 328 w 335"/>
                  <a:gd name="T41" fmla="*/ 215 h 266"/>
                  <a:gd name="T42" fmla="*/ 335 w 335"/>
                  <a:gd name="T43" fmla="*/ 205 h 266"/>
                  <a:gd name="T44" fmla="*/ 310 w 335"/>
                  <a:gd name="T45" fmla="*/ 180 h 266"/>
                  <a:gd name="T46" fmla="*/ 297 w 335"/>
                  <a:gd name="T47" fmla="*/ 144 h 266"/>
                  <a:gd name="T48" fmla="*/ 305 w 335"/>
                  <a:gd name="T49" fmla="*/ 129 h 266"/>
                  <a:gd name="T50" fmla="*/ 308 w 335"/>
                  <a:gd name="T51" fmla="*/ 126 h 266"/>
                  <a:gd name="T52" fmla="*/ 313 w 335"/>
                  <a:gd name="T53" fmla="*/ 60 h 266"/>
                  <a:gd name="T54" fmla="*/ 308 w 335"/>
                  <a:gd name="T55" fmla="*/ 55 h 266"/>
                  <a:gd name="T56" fmla="*/ 302 w 335"/>
                  <a:gd name="T57" fmla="*/ 55 h 266"/>
                  <a:gd name="T58" fmla="*/ 297 w 335"/>
                  <a:gd name="T59" fmla="*/ 58 h 266"/>
                  <a:gd name="T60" fmla="*/ 269 w 335"/>
                  <a:gd name="T61" fmla="*/ 53 h 266"/>
                  <a:gd name="T62" fmla="*/ 201 w 335"/>
                  <a:gd name="T63" fmla="*/ 0 h 266"/>
                  <a:gd name="T64" fmla="*/ 176 w 335"/>
                  <a:gd name="T65" fmla="*/ 0 h 266"/>
                  <a:gd name="T66" fmla="*/ 153 w 335"/>
                  <a:gd name="T67" fmla="*/ 17 h 266"/>
                  <a:gd name="T68" fmla="*/ 150 w 335"/>
                  <a:gd name="T69" fmla="*/ 22 h 266"/>
                  <a:gd name="T70" fmla="*/ 137 w 335"/>
                  <a:gd name="T71" fmla="*/ 43 h 266"/>
                  <a:gd name="T72" fmla="*/ 117 w 335"/>
                  <a:gd name="T73" fmla="*/ 43 h 266"/>
                  <a:gd name="T74" fmla="*/ 107 w 335"/>
                  <a:gd name="T75" fmla="*/ 43 h 266"/>
                  <a:gd name="T76" fmla="*/ 102 w 335"/>
                  <a:gd name="T77" fmla="*/ 48 h 266"/>
                  <a:gd name="T78" fmla="*/ 84 w 335"/>
                  <a:gd name="T79" fmla="*/ 83 h 266"/>
                  <a:gd name="T80" fmla="*/ 69 w 335"/>
                  <a:gd name="T81" fmla="*/ 121 h 266"/>
                  <a:gd name="T82" fmla="*/ 79 w 335"/>
                  <a:gd name="T83" fmla="*/ 139 h 266"/>
                  <a:gd name="T84" fmla="*/ 79 w 335"/>
                  <a:gd name="T85" fmla="*/ 147 h 266"/>
                  <a:gd name="T86" fmla="*/ 74 w 335"/>
                  <a:gd name="T87" fmla="*/ 149 h 266"/>
                  <a:gd name="T88" fmla="*/ 54 w 335"/>
                  <a:gd name="T89" fmla="*/ 157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5" h="266">
                    <a:moveTo>
                      <a:pt x="54" y="157"/>
                    </a:moveTo>
                    <a:cubicBezTo>
                      <a:pt x="49" y="159"/>
                      <a:pt x="41" y="162"/>
                      <a:pt x="36" y="164"/>
                    </a:cubicBezTo>
                    <a:cubicBezTo>
                      <a:pt x="36" y="167"/>
                      <a:pt x="33" y="172"/>
                      <a:pt x="28" y="175"/>
                    </a:cubicBezTo>
                    <a:cubicBezTo>
                      <a:pt x="21" y="180"/>
                      <a:pt x="18" y="187"/>
                      <a:pt x="13" y="197"/>
                    </a:cubicBezTo>
                    <a:cubicBezTo>
                      <a:pt x="11" y="205"/>
                      <a:pt x="6" y="213"/>
                      <a:pt x="0" y="218"/>
                    </a:cubicBezTo>
                    <a:cubicBezTo>
                      <a:pt x="6" y="223"/>
                      <a:pt x="8" y="233"/>
                      <a:pt x="11" y="240"/>
                    </a:cubicBezTo>
                    <a:cubicBezTo>
                      <a:pt x="13" y="248"/>
                      <a:pt x="16" y="256"/>
                      <a:pt x="21" y="261"/>
                    </a:cubicBezTo>
                    <a:cubicBezTo>
                      <a:pt x="26" y="263"/>
                      <a:pt x="31" y="266"/>
                      <a:pt x="36" y="266"/>
                    </a:cubicBezTo>
                    <a:cubicBezTo>
                      <a:pt x="66" y="253"/>
                      <a:pt x="66" y="253"/>
                      <a:pt x="66" y="253"/>
                    </a:cubicBezTo>
                    <a:cubicBezTo>
                      <a:pt x="79" y="248"/>
                      <a:pt x="92" y="243"/>
                      <a:pt x="105" y="243"/>
                    </a:cubicBezTo>
                    <a:cubicBezTo>
                      <a:pt x="120" y="243"/>
                      <a:pt x="135" y="246"/>
                      <a:pt x="145" y="256"/>
                    </a:cubicBezTo>
                    <a:cubicBezTo>
                      <a:pt x="148" y="258"/>
                      <a:pt x="148" y="258"/>
                      <a:pt x="150" y="261"/>
                    </a:cubicBezTo>
                    <a:cubicBezTo>
                      <a:pt x="153" y="263"/>
                      <a:pt x="155" y="266"/>
                      <a:pt x="158" y="266"/>
                    </a:cubicBezTo>
                    <a:cubicBezTo>
                      <a:pt x="160" y="266"/>
                      <a:pt x="163" y="266"/>
                      <a:pt x="165" y="266"/>
                    </a:cubicBezTo>
                    <a:cubicBezTo>
                      <a:pt x="188" y="263"/>
                      <a:pt x="214" y="256"/>
                      <a:pt x="234" y="246"/>
                    </a:cubicBezTo>
                    <a:cubicBezTo>
                      <a:pt x="236" y="243"/>
                      <a:pt x="239" y="243"/>
                      <a:pt x="242" y="240"/>
                    </a:cubicBezTo>
                    <a:cubicBezTo>
                      <a:pt x="259" y="233"/>
                      <a:pt x="280" y="223"/>
                      <a:pt x="300" y="225"/>
                    </a:cubicBezTo>
                    <a:cubicBezTo>
                      <a:pt x="302" y="225"/>
                      <a:pt x="302" y="225"/>
                      <a:pt x="305" y="225"/>
                    </a:cubicBezTo>
                    <a:cubicBezTo>
                      <a:pt x="313" y="225"/>
                      <a:pt x="320" y="228"/>
                      <a:pt x="323" y="223"/>
                    </a:cubicBezTo>
                    <a:cubicBezTo>
                      <a:pt x="323" y="223"/>
                      <a:pt x="325" y="220"/>
                      <a:pt x="325" y="218"/>
                    </a:cubicBezTo>
                    <a:cubicBezTo>
                      <a:pt x="325" y="215"/>
                      <a:pt x="325" y="215"/>
                      <a:pt x="328" y="215"/>
                    </a:cubicBezTo>
                    <a:cubicBezTo>
                      <a:pt x="330" y="210"/>
                      <a:pt x="333" y="208"/>
                      <a:pt x="335" y="205"/>
                    </a:cubicBezTo>
                    <a:cubicBezTo>
                      <a:pt x="325" y="197"/>
                      <a:pt x="315" y="187"/>
                      <a:pt x="310" y="180"/>
                    </a:cubicBezTo>
                    <a:cubicBezTo>
                      <a:pt x="302" y="169"/>
                      <a:pt x="295" y="157"/>
                      <a:pt x="297" y="144"/>
                    </a:cubicBezTo>
                    <a:cubicBezTo>
                      <a:pt x="297" y="139"/>
                      <a:pt x="302" y="134"/>
                      <a:pt x="305" y="129"/>
                    </a:cubicBezTo>
                    <a:cubicBezTo>
                      <a:pt x="305" y="129"/>
                      <a:pt x="305" y="126"/>
                      <a:pt x="308" y="126"/>
                    </a:cubicBezTo>
                    <a:cubicBezTo>
                      <a:pt x="318" y="106"/>
                      <a:pt x="320" y="81"/>
                      <a:pt x="313" y="60"/>
                    </a:cubicBezTo>
                    <a:cubicBezTo>
                      <a:pt x="310" y="55"/>
                      <a:pt x="310" y="55"/>
                      <a:pt x="308" y="55"/>
                    </a:cubicBezTo>
                    <a:cubicBezTo>
                      <a:pt x="308" y="55"/>
                      <a:pt x="305" y="55"/>
                      <a:pt x="302" y="55"/>
                    </a:cubicBezTo>
                    <a:cubicBezTo>
                      <a:pt x="300" y="55"/>
                      <a:pt x="300" y="55"/>
                      <a:pt x="297" y="58"/>
                    </a:cubicBezTo>
                    <a:cubicBezTo>
                      <a:pt x="287" y="60"/>
                      <a:pt x="277" y="58"/>
                      <a:pt x="269" y="53"/>
                    </a:cubicBezTo>
                    <a:cubicBezTo>
                      <a:pt x="244" y="40"/>
                      <a:pt x="221" y="22"/>
                      <a:pt x="201" y="0"/>
                    </a:cubicBezTo>
                    <a:cubicBezTo>
                      <a:pt x="193" y="0"/>
                      <a:pt x="183" y="0"/>
                      <a:pt x="176" y="0"/>
                    </a:cubicBezTo>
                    <a:cubicBezTo>
                      <a:pt x="168" y="2"/>
                      <a:pt x="158" y="7"/>
                      <a:pt x="153" y="17"/>
                    </a:cubicBezTo>
                    <a:cubicBezTo>
                      <a:pt x="153" y="20"/>
                      <a:pt x="150" y="22"/>
                      <a:pt x="150" y="22"/>
                    </a:cubicBezTo>
                    <a:cubicBezTo>
                      <a:pt x="148" y="30"/>
                      <a:pt x="145" y="38"/>
                      <a:pt x="137" y="43"/>
                    </a:cubicBezTo>
                    <a:cubicBezTo>
                      <a:pt x="130" y="48"/>
                      <a:pt x="122" y="45"/>
                      <a:pt x="117" y="43"/>
                    </a:cubicBezTo>
                    <a:cubicBezTo>
                      <a:pt x="112" y="43"/>
                      <a:pt x="110" y="40"/>
                      <a:pt x="107" y="43"/>
                    </a:cubicBezTo>
                    <a:cubicBezTo>
                      <a:pt x="105" y="43"/>
                      <a:pt x="105" y="45"/>
                      <a:pt x="102" y="48"/>
                    </a:cubicBezTo>
                    <a:cubicBezTo>
                      <a:pt x="84" y="83"/>
                      <a:pt x="84" y="83"/>
                      <a:pt x="84" y="83"/>
                    </a:cubicBezTo>
                    <a:cubicBezTo>
                      <a:pt x="79" y="96"/>
                      <a:pt x="72" y="109"/>
                      <a:pt x="69" y="121"/>
                    </a:cubicBezTo>
                    <a:cubicBezTo>
                      <a:pt x="74" y="126"/>
                      <a:pt x="77" y="134"/>
                      <a:pt x="79" y="139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4" y="149"/>
                      <a:pt x="74" y="149"/>
                      <a:pt x="74" y="149"/>
                    </a:cubicBezTo>
                    <a:cubicBezTo>
                      <a:pt x="66" y="152"/>
                      <a:pt x="59" y="154"/>
                      <a:pt x="54" y="157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2" name="Freeform 34"/>
              <p:cNvSpPr>
                <a:spLocks/>
              </p:cNvSpPr>
              <p:nvPr/>
            </p:nvSpPr>
            <p:spPr bwMode="auto">
              <a:xfrm>
                <a:off x="3621" y="2155"/>
                <a:ext cx="34" cy="22"/>
              </a:xfrm>
              <a:custGeom>
                <a:avLst/>
                <a:gdLst>
                  <a:gd name="T0" fmla="*/ 289 w 599"/>
                  <a:gd name="T1" fmla="*/ 332 h 395"/>
                  <a:gd name="T2" fmla="*/ 315 w 599"/>
                  <a:gd name="T3" fmla="*/ 319 h 395"/>
                  <a:gd name="T4" fmla="*/ 328 w 599"/>
                  <a:gd name="T5" fmla="*/ 307 h 395"/>
                  <a:gd name="T6" fmla="*/ 335 w 599"/>
                  <a:gd name="T7" fmla="*/ 266 h 395"/>
                  <a:gd name="T8" fmla="*/ 343 w 599"/>
                  <a:gd name="T9" fmla="*/ 259 h 395"/>
                  <a:gd name="T10" fmla="*/ 345 w 599"/>
                  <a:gd name="T11" fmla="*/ 243 h 395"/>
                  <a:gd name="T12" fmla="*/ 373 w 599"/>
                  <a:gd name="T13" fmla="*/ 226 h 395"/>
                  <a:gd name="T14" fmla="*/ 394 w 599"/>
                  <a:gd name="T15" fmla="*/ 218 h 395"/>
                  <a:gd name="T16" fmla="*/ 434 w 599"/>
                  <a:gd name="T17" fmla="*/ 213 h 395"/>
                  <a:gd name="T18" fmla="*/ 454 w 599"/>
                  <a:gd name="T19" fmla="*/ 233 h 395"/>
                  <a:gd name="T20" fmla="*/ 482 w 599"/>
                  <a:gd name="T21" fmla="*/ 215 h 395"/>
                  <a:gd name="T22" fmla="*/ 543 w 599"/>
                  <a:gd name="T23" fmla="*/ 213 h 395"/>
                  <a:gd name="T24" fmla="*/ 597 w 599"/>
                  <a:gd name="T25" fmla="*/ 218 h 395"/>
                  <a:gd name="T26" fmla="*/ 599 w 599"/>
                  <a:gd name="T27" fmla="*/ 208 h 395"/>
                  <a:gd name="T28" fmla="*/ 566 w 599"/>
                  <a:gd name="T29" fmla="*/ 129 h 395"/>
                  <a:gd name="T30" fmla="*/ 556 w 599"/>
                  <a:gd name="T31" fmla="*/ 114 h 395"/>
                  <a:gd name="T32" fmla="*/ 515 w 599"/>
                  <a:gd name="T33" fmla="*/ 94 h 395"/>
                  <a:gd name="T34" fmla="*/ 508 w 599"/>
                  <a:gd name="T35" fmla="*/ 89 h 395"/>
                  <a:gd name="T36" fmla="*/ 378 w 599"/>
                  <a:gd name="T37" fmla="*/ 38 h 395"/>
                  <a:gd name="T38" fmla="*/ 361 w 599"/>
                  <a:gd name="T39" fmla="*/ 12 h 395"/>
                  <a:gd name="T40" fmla="*/ 338 w 599"/>
                  <a:gd name="T41" fmla="*/ 5 h 395"/>
                  <a:gd name="T42" fmla="*/ 284 w 599"/>
                  <a:gd name="T43" fmla="*/ 30 h 395"/>
                  <a:gd name="T44" fmla="*/ 224 w 599"/>
                  <a:gd name="T45" fmla="*/ 53 h 395"/>
                  <a:gd name="T46" fmla="*/ 218 w 599"/>
                  <a:gd name="T47" fmla="*/ 56 h 395"/>
                  <a:gd name="T48" fmla="*/ 193 w 599"/>
                  <a:gd name="T49" fmla="*/ 73 h 395"/>
                  <a:gd name="T50" fmla="*/ 145 w 599"/>
                  <a:gd name="T51" fmla="*/ 96 h 395"/>
                  <a:gd name="T52" fmla="*/ 81 w 599"/>
                  <a:gd name="T53" fmla="*/ 96 h 395"/>
                  <a:gd name="T54" fmla="*/ 76 w 599"/>
                  <a:gd name="T55" fmla="*/ 101 h 395"/>
                  <a:gd name="T56" fmla="*/ 10 w 599"/>
                  <a:gd name="T57" fmla="*/ 111 h 395"/>
                  <a:gd name="T58" fmla="*/ 5 w 599"/>
                  <a:gd name="T59" fmla="*/ 127 h 395"/>
                  <a:gd name="T60" fmla="*/ 3 w 599"/>
                  <a:gd name="T61" fmla="*/ 149 h 395"/>
                  <a:gd name="T62" fmla="*/ 13 w 599"/>
                  <a:gd name="T63" fmla="*/ 160 h 395"/>
                  <a:gd name="T64" fmla="*/ 0 w 599"/>
                  <a:gd name="T65" fmla="*/ 187 h 395"/>
                  <a:gd name="T66" fmla="*/ 23 w 599"/>
                  <a:gd name="T67" fmla="*/ 215 h 395"/>
                  <a:gd name="T68" fmla="*/ 31 w 599"/>
                  <a:gd name="T69" fmla="*/ 218 h 395"/>
                  <a:gd name="T70" fmla="*/ 64 w 599"/>
                  <a:gd name="T71" fmla="*/ 246 h 395"/>
                  <a:gd name="T72" fmla="*/ 66 w 599"/>
                  <a:gd name="T73" fmla="*/ 271 h 395"/>
                  <a:gd name="T74" fmla="*/ 74 w 599"/>
                  <a:gd name="T75" fmla="*/ 314 h 395"/>
                  <a:gd name="T76" fmla="*/ 71 w 599"/>
                  <a:gd name="T77" fmla="*/ 330 h 395"/>
                  <a:gd name="T78" fmla="*/ 92 w 599"/>
                  <a:gd name="T79" fmla="*/ 370 h 395"/>
                  <a:gd name="T80" fmla="*/ 127 w 599"/>
                  <a:gd name="T81" fmla="*/ 355 h 395"/>
                  <a:gd name="T82" fmla="*/ 145 w 599"/>
                  <a:gd name="T83" fmla="*/ 360 h 395"/>
                  <a:gd name="T84" fmla="*/ 158 w 599"/>
                  <a:gd name="T85" fmla="*/ 347 h 395"/>
                  <a:gd name="T86" fmla="*/ 203 w 599"/>
                  <a:gd name="T87" fmla="*/ 350 h 395"/>
                  <a:gd name="T88" fmla="*/ 203 w 599"/>
                  <a:gd name="T89" fmla="*/ 380 h 395"/>
                  <a:gd name="T90" fmla="*/ 191 w 599"/>
                  <a:gd name="T91" fmla="*/ 383 h 395"/>
                  <a:gd name="T92" fmla="*/ 203 w 599"/>
                  <a:gd name="T93" fmla="*/ 393 h 395"/>
                  <a:gd name="T94" fmla="*/ 213 w 599"/>
                  <a:gd name="T95" fmla="*/ 395 h 395"/>
                  <a:gd name="T96" fmla="*/ 218 w 599"/>
                  <a:gd name="T97" fmla="*/ 390 h 395"/>
                  <a:gd name="T98" fmla="*/ 239 w 599"/>
                  <a:gd name="T99" fmla="*/ 373 h 395"/>
                  <a:gd name="T100" fmla="*/ 254 w 599"/>
                  <a:gd name="T101" fmla="*/ 357 h 395"/>
                  <a:gd name="T102" fmla="*/ 259 w 599"/>
                  <a:gd name="T103" fmla="*/ 330 h 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99" h="395">
                    <a:moveTo>
                      <a:pt x="272" y="337"/>
                    </a:moveTo>
                    <a:cubicBezTo>
                      <a:pt x="277" y="335"/>
                      <a:pt x="284" y="335"/>
                      <a:pt x="289" y="332"/>
                    </a:cubicBezTo>
                    <a:cubicBezTo>
                      <a:pt x="300" y="330"/>
                      <a:pt x="307" y="330"/>
                      <a:pt x="312" y="322"/>
                    </a:cubicBezTo>
                    <a:cubicBezTo>
                      <a:pt x="315" y="319"/>
                      <a:pt x="315" y="319"/>
                      <a:pt x="315" y="319"/>
                    </a:cubicBezTo>
                    <a:cubicBezTo>
                      <a:pt x="317" y="317"/>
                      <a:pt x="317" y="314"/>
                      <a:pt x="320" y="312"/>
                    </a:cubicBezTo>
                    <a:cubicBezTo>
                      <a:pt x="322" y="309"/>
                      <a:pt x="325" y="307"/>
                      <a:pt x="328" y="307"/>
                    </a:cubicBezTo>
                    <a:cubicBezTo>
                      <a:pt x="330" y="284"/>
                      <a:pt x="330" y="284"/>
                      <a:pt x="330" y="284"/>
                    </a:cubicBezTo>
                    <a:cubicBezTo>
                      <a:pt x="330" y="279"/>
                      <a:pt x="333" y="271"/>
                      <a:pt x="335" y="266"/>
                    </a:cubicBezTo>
                    <a:cubicBezTo>
                      <a:pt x="338" y="264"/>
                      <a:pt x="338" y="264"/>
                      <a:pt x="340" y="261"/>
                    </a:cubicBezTo>
                    <a:cubicBezTo>
                      <a:pt x="343" y="259"/>
                      <a:pt x="343" y="259"/>
                      <a:pt x="343" y="259"/>
                    </a:cubicBezTo>
                    <a:cubicBezTo>
                      <a:pt x="345" y="256"/>
                      <a:pt x="345" y="251"/>
                      <a:pt x="345" y="248"/>
                    </a:cubicBezTo>
                    <a:cubicBezTo>
                      <a:pt x="345" y="246"/>
                      <a:pt x="345" y="246"/>
                      <a:pt x="345" y="243"/>
                    </a:cubicBezTo>
                    <a:cubicBezTo>
                      <a:pt x="348" y="233"/>
                      <a:pt x="355" y="226"/>
                      <a:pt x="363" y="223"/>
                    </a:cubicBezTo>
                    <a:cubicBezTo>
                      <a:pt x="368" y="223"/>
                      <a:pt x="371" y="223"/>
                      <a:pt x="373" y="226"/>
                    </a:cubicBezTo>
                    <a:cubicBezTo>
                      <a:pt x="376" y="226"/>
                      <a:pt x="376" y="226"/>
                      <a:pt x="378" y="226"/>
                    </a:cubicBezTo>
                    <a:cubicBezTo>
                      <a:pt x="383" y="226"/>
                      <a:pt x="386" y="223"/>
                      <a:pt x="394" y="218"/>
                    </a:cubicBezTo>
                    <a:cubicBezTo>
                      <a:pt x="401" y="213"/>
                      <a:pt x="409" y="205"/>
                      <a:pt x="419" y="205"/>
                    </a:cubicBezTo>
                    <a:cubicBezTo>
                      <a:pt x="424" y="205"/>
                      <a:pt x="429" y="208"/>
                      <a:pt x="434" y="213"/>
                    </a:cubicBezTo>
                    <a:cubicBezTo>
                      <a:pt x="437" y="215"/>
                      <a:pt x="437" y="218"/>
                      <a:pt x="437" y="220"/>
                    </a:cubicBezTo>
                    <a:cubicBezTo>
                      <a:pt x="444" y="223"/>
                      <a:pt x="449" y="228"/>
                      <a:pt x="454" y="233"/>
                    </a:cubicBezTo>
                    <a:cubicBezTo>
                      <a:pt x="460" y="238"/>
                      <a:pt x="465" y="241"/>
                      <a:pt x="467" y="241"/>
                    </a:cubicBezTo>
                    <a:cubicBezTo>
                      <a:pt x="472" y="231"/>
                      <a:pt x="477" y="223"/>
                      <a:pt x="482" y="215"/>
                    </a:cubicBezTo>
                    <a:cubicBezTo>
                      <a:pt x="495" y="203"/>
                      <a:pt x="505" y="195"/>
                      <a:pt x="518" y="198"/>
                    </a:cubicBezTo>
                    <a:cubicBezTo>
                      <a:pt x="528" y="200"/>
                      <a:pt x="536" y="205"/>
                      <a:pt x="543" y="213"/>
                    </a:cubicBezTo>
                    <a:cubicBezTo>
                      <a:pt x="546" y="215"/>
                      <a:pt x="548" y="218"/>
                      <a:pt x="551" y="220"/>
                    </a:cubicBezTo>
                    <a:cubicBezTo>
                      <a:pt x="564" y="231"/>
                      <a:pt x="584" y="228"/>
                      <a:pt x="597" y="218"/>
                    </a:cubicBezTo>
                    <a:cubicBezTo>
                      <a:pt x="599" y="215"/>
                      <a:pt x="599" y="215"/>
                      <a:pt x="599" y="215"/>
                    </a:cubicBezTo>
                    <a:cubicBezTo>
                      <a:pt x="599" y="213"/>
                      <a:pt x="599" y="210"/>
                      <a:pt x="599" y="208"/>
                    </a:cubicBezTo>
                    <a:cubicBezTo>
                      <a:pt x="594" y="190"/>
                      <a:pt x="586" y="172"/>
                      <a:pt x="576" y="157"/>
                    </a:cubicBezTo>
                    <a:cubicBezTo>
                      <a:pt x="571" y="149"/>
                      <a:pt x="569" y="139"/>
                      <a:pt x="566" y="129"/>
                    </a:cubicBezTo>
                    <a:cubicBezTo>
                      <a:pt x="564" y="124"/>
                      <a:pt x="564" y="119"/>
                      <a:pt x="561" y="116"/>
                    </a:cubicBezTo>
                    <a:cubicBezTo>
                      <a:pt x="561" y="116"/>
                      <a:pt x="559" y="114"/>
                      <a:pt x="556" y="114"/>
                    </a:cubicBezTo>
                    <a:cubicBezTo>
                      <a:pt x="551" y="111"/>
                      <a:pt x="546" y="109"/>
                      <a:pt x="543" y="104"/>
                    </a:cubicBezTo>
                    <a:cubicBezTo>
                      <a:pt x="538" y="96"/>
                      <a:pt x="526" y="91"/>
                      <a:pt x="515" y="94"/>
                    </a:cubicBezTo>
                    <a:cubicBezTo>
                      <a:pt x="508" y="96"/>
                      <a:pt x="508" y="96"/>
                      <a:pt x="508" y="96"/>
                    </a:cubicBezTo>
                    <a:cubicBezTo>
                      <a:pt x="508" y="89"/>
                      <a:pt x="508" y="89"/>
                      <a:pt x="508" y="89"/>
                    </a:cubicBezTo>
                    <a:cubicBezTo>
                      <a:pt x="508" y="76"/>
                      <a:pt x="503" y="61"/>
                      <a:pt x="495" y="51"/>
                    </a:cubicBezTo>
                    <a:cubicBezTo>
                      <a:pt x="457" y="68"/>
                      <a:pt x="411" y="63"/>
                      <a:pt x="378" y="38"/>
                    </a:cubicBezTo>
                    <a:cubicBezTo>
                      <a:pt x="373" y="33"/>
                      <a:pt x="368" y="28"/>
                      <a:pt x="363" y="20"/>
                    </a:cubicBezTo>
                    <a:cubicBezTo>
                      <a:pt x="363" y="18"/>
                      <a:pt x="363" y="15"/>
                      <a:pt x="361" y="12"/>
                    </a:cubicBezTo>
                    <a:cubicBezTo>
                      <a:pt x="361" y="10"/>
                      <a:pt x="361" y="7"/>
                      <a:pt x="358" y="5"/>
                    </a:cubicBezTo>
                    <a:cubicBezTo>
                      <a:pt x="355" y="0"/>
                      <a:pt x="345" y="2"/>
                      <a:pt x="338" y="5"/>
                    </a:cubicBezTo>
                    <a:cubicBezTo>
                      <a:pt x="322" y="10"/>
                      <a:pt x="307" y="18"/>
                      <a:pt x="295" y="25"/>
                    </a:cubicBezTo>
                    <a:cubicBezTo>
                      <a:pt x="292" y="28"/>
                      <a:pt x="289" y="28"/>
                      <a:pt x="284" y="30"/>
                    </a:cubicBezTo>
                    <a:cubicBezTo>
                      <a:pt x="274" y="35"/>
                      <a:pt x="267" y="40"/>
                      <a:pt x="256" y="45"/>
                    </a:cubicBezTo>
                    <a:cubicBezTo>
                      <a:pt x="246" y="51"/>
                      <a:pt x="236" y="53"/>
                      <a:pt x="224" y="53"/>
                    </a:cubicBezTo>
                    <a:cubicBezTo>
                      <a:pt x="221" y="53"/>
                      <a:pt x="221" y="53"/>
                      <a:pt x="218" y="53"/>
                    </a:cubicBezTo>
                    <a:cubicBezTo>
                      <a:pt x="218" y="56"/>
                      <a:pt x="218" y="56"/>
                      <a:pt x="218" y="56"/>
                    </a:cubicBezTo>
                    <a:cubicBezTo>
                      <a:pt x="211" y="56"/>
                      <a:pt x="203" y="63"/>
                      <a:pt x="196" y="68"/>
                    </a:cubicBezTo>
                    <a:cubicBezTo>
                      <a:pt x="196" y="71"/>
                      <a:pt x="193" y="71"/>
                      <a:pt x="193" y="73"/>
                    </a:cubicBezTo>
                    <a:cubicBezTo>
                      <a:pt x="188" y="81"/>
                      <a:pt x="180" y="89"/>
                      <a:pt x="170" y="94"/>
                    </a:cubicBezTo>
                    <a:cubicBezTo>
                      <a:pt x="163" y="96"/>
                      <a:pt x="152" y="96"/>
                      <a:pt x="145" y="96"/>
                    </a:cubicBezTo>
                    <a:cubicBezTo>
                      <a:pt x="89" y="96"/>
                      <a:pt x="89" y="96"/>
                      <a:pt x="89" y="96"/>
                    </a:cubicBezTo>
                    <a:cubicBezTo>
                      <a:pt x="86" y="96"/>
                      <a:pt x="84" y="96"/>
                      <a:pt x="81" y="96"/>
                    </a:cubicBezTo>
                    <a:cubicBezTo>
                      <a:pt x="79" y="99"/>
                      <a:pt x="79" y="99"/>
                      <a:pt x="79" y="99"/>
                    </a:cubicBezTo>
                    <a:cubicBezTo>
                      <a:pt x="76" y="101"/>
                      <a:pt x="76" y="101"/>
                      <a:pt x="76" y="101"/>
                    </a:cubicBezTo>
                    <a:cubicBezTo>
                      <a:pt x="66" y="114"/>
                      <a:pt x="51" y="111"/>
                      <a:pt x="36" y="109"/>
                    </a:cubicBezTo>
                    <a:cubicBezTo>
                      <a:pt x="26" y="109"/>
                      <a:pt x="15" y="106"/>
                      <a:pt x="10" y="111"/>
                    </a:cubicBezTo>
                    <a:cubicBezTo>
                      <a:pt x="10" y="116"/>
                      <a:pt x="8" y="122"/>
                      <a:pt x="5" y="124"/>
                    </a:cubicBezTo>
                    <a:cubicBezTo>
                      <a:pt x="5" y="127"/>
                      <a:pt x="5" y="127"/>
                      <a:pt x="5" y="127"/>
                    </a:cubicBezTo>
                    <a:cubicBezTo>
                      <a:pt x="3" y="132"/>
                      <a:pt x="0" y="134"/>
                      <a:pt x="0" y="139"/>
                    </a:cubicBezTo>
                    <a:cubicBezTo>
                      <a:pt x="0" y="144"/>
                      <a:pt x="0" y="147"/>
                      <a:pt x="3" y="149"/>
                    </a:cubicBezTo>
                    <a:cubicBezTo>
                      <a:pt x="5" y="152"/>
                      <a:pt x="5" y="152"/>
                      <a:pt x="5" y="152"/>
                    </a:cubicBezTo>
                    <a:cubicBezTo>
                      <a:pt x="8" y="155"/>
                      <a:pt x="10" y="157"/>
                      <a:pt x="13" y="160"/>
                    </a:cubicBezTo>
                    <a:cubicBezTo>
                      <a:pt x="18" y="170"/>
                      <a:pt x="10" y="180"/>
                      <a:pt x="3" y="185"/>
                    </a:cubicBezTo>
                    <a:cubicBezTo>
                      <a:pt x="0" y="187"/>
                      <a:pt x="0" y="187"/>
                      <a:pt x="0" y="187"/>
                    </a:cubicBezTo>
                    <a:cubicBezTo>
                      <a:pt x="13" y="203"/>
                      <a:pt x="13" y="203"/>
                      <a:pt x="13" y="203"/>
                    </a:cubicBezTo>
                    <a:cubicBezTo>
                      <a:pt x="15" y="208"/>
                      <a:pt x="20" y="210"/>
                      <a:pt x="23" y="215"/>
                    </a:cubicBezTo>
                    <a:cubicBezTo>
                      <a:pt x="26" y="218"/>
                      <a:pt x="26" y="218"/>
                      <a:pt x="26" y="218"/>
                    </a:cubicBezTo>
                    <a:cubicBezTo>
                      <a:pt x="26" y="218"/>
                      <a:pt x="28" y="218"/>
                      <a:pt x="31" y="218"/>
                    </a:cubicBezTo>
                    <a:cubicBezTo>
                      <a:pt x="33" y="218"/>
                      <a:pt x="33" y="218"/>
                      <a:pt x="33" y="218"/>
                    </a:cubicBezTo>
                    <a:cubicBezTo>
                      <a:pt x="48" y="220"/>
                      <a:pt x="61" y="231"/>
                      <a:pt x="64" y="246"/>
                    </a:cubicBezTo>
                    <a:cubicBezTo>
                      <a:pt x="66" y="251"/>
                      <a:pt x="66" y="256"/>
                      <a:pt x="66" y="261"/>
                    </a:cubicBezTo>
                    <a:cubicBezTo>
                      <a:pt x="66" y="266"/>
                      <a:pt x="66" y="269"/>
                      <a:pt x="66" y="271"/>
                    </a:cubicBezTo>
                    <a:cubicBezTo>
                      <a:pt x="66" y="276"/>
                      <a:pt x="64" y="284"/>
                      <a:pt x="66" y="286"/>
                    </a:cubicBezTo>
                    <a:cubicBezTo>
                      <a:pt x="69" y="294"/>
                      <a:pt x="74" y="304"/>
                      <a:pt x="74" y="314"/>
                    </a:cubicBezTo>
                    <a:cubicBezTo>
                      <a:pt x="74" y="317"/>
                      <a:pt x="74" y="322"/>
                      <a:pt x="71" y="324"/>
                    </a:cubicBezTo>
                    <a:cubicBezTo>
                      <a:pt x="71" y="327"/>
                      <a:pt x="71" y="327"/>
                      <a:pt x="71" y="330"/>
                    </a:cubicBezTo>
                    <a:cubicBezTo>
                      <a:pt x="69" y="342"/>
                      <a:pt x="76" y="357"/>
                      <a:pt x="86" y="368"/>
                    </a:cubicBezTo>
                    <a:cubicBezTo>
                      <a:pt x="89" y="370"/>
                      <a:pt x="92" y="370"/>
                      <a:pt x="92" y="370"/>
                    </a:cubicBezTo>
                    <a:cubicBezTo>
                      <a:pt x="94" y="370"/>
                      <a:pt x="99" y="368"/>
                      <a:pt x="104" y="365"/>
                    </a:cubicBezTo>
                    <a:cubicBezTo>
                      <a:pt x="112" y="360"/>
                      <a:pt x="117" y="355"/>
                      <a:pt x="127" y="355"/>
                    </a:cubicBezTo>
                    <a:cubicBezTo>
                      <a:pt x="130" y="355"/>
                      <a:pt x="135" y="357"/>
                      <a:pt x="137" y="357"/>
                    </a:cubicBezTo>
                    <a:cubicBezTo>
                      <a:pt x="140" y="357"/>
                      <a:pt x="142" y="360"/>
                      <a:pt x="145" y="360"/>
                    </a:cubicBezTo>
                    <a:cubicBezTo>
                      <a:pt x="147" y="360"/>
                      <a:pt x="147" y="357"/>
                      <a:pt x="150" y="355"/>
                    </a:cubicBezTo>
                    <a:cubicBezTo>
                      <a:pt x="152" y="352"/>
                      <a:pt x="155" y="350"/>
                      <a:pt x="158" y="347"/>
                    </a:cubicBezTo>
                    <a:cubicBezTo>
                      <a:pt x="163" y="342"/>
                      <a:pt x="170" y="342"/>
                      <a:pt x="178" y="342"/>
                    </a:cubicBezTo>
                    <a:cubicBezTo>
                      <a:pt x="188" y="342"/>
                      <a:pt x="196" y="342"/>
                      <a:pt x="203" y="350"/>
                    </a:cubicBezTo>
                    <a:cubicBezTo>
                      <a:pt x="208" y="355"/>
                      <a:pt x="211" y="360"/>
                      <a:pt x="211" y="368"/>
                    </a:cubicBezTo>
                    <a:cubicBezTo>
                      <a:pt x="211" y="373"/>
                      <a:pt x="208" y="378"/>
                      <a:pt x="203" y="380"/>
                    </a:cubicBezTo>
                    <a:cubicBezTo>
                      <a:pt x="201" y="383"/>
                      <a:pt x="198" y="383"/>
                      <a:pt x="193" y="383"/>
                    </a:cubicBezTo>
                    <a:cubicBezTo>
                      <a:pt x="191" y="383"/>
                      <a:pt x="191" y="383"/>
                      <a:pt x="191" y="383"/>
                    </a:cubicBezTo>
                    <a:cubicBezTo>
                      <a:pt x="193" y="385"/>
                      <a:pt x="196" y="390"/>
                      <a:pt x="198" y="390"/>
                    </a:cubicBezTo>
                    <a:cubicBezTo>
                      <a:pt x="201" y="390"/>
                      <a:pt x="201" y="390"/>
                      <a:pt x="203" y="393"/>
                    </a:cubicBezTo>
                    <a:cubicBezTo>
                      <a:pt x="206" y="393"/>
                      <a:pt x="208" y="393"/>
                      <a:pt x="211" y="395"/>
                    </a:cubicBezTo>
                    <a:cubicBezTo>
                      <a:pt x="211" y="395"/>
                      <a:pt x="211" y="395"/>
                      <a:pt x="213" y="395"/>
                    </a:cubicBezTo>
                    <a:cubicBezTo>
                      <a:pt x="213" y="395"/>
                      <a:pt x="213" y="395"/>
                      <a:pt x="216" y="395"/>
                    </a:cubicBezTo>
                    <a:cubicBezTo>
                      <a:pt x="216" y="395"/>
                      <a:pt x="218" y="393"/>
                      <a:pt x="218" y="390"/>
                    </a:cubicBezTo>
                    <a:cubicBezTo>
                      <a:pt x="218" y="388"/>
                      <a:pt x="221" y="383"/>
                      <a:pt x="224" y="380"/>
                    </a:cubicBezTo>
                    <a:cubicBezTo>
                      <a:pt x="229" y="375"/>
                      <a:pt x="234" y="373"/>
                      <a:pt x="239" y="373"/>
                    </a:cubicBezTo>
                    <a:cubicBezTo>
                      <a:pt x="241" y="373"/>
                      <a:pt x="244" y="373"/>
                      <a:pt x="244" y="370"/>
                    </a:cubicBezTo>
                    <a:cubicBezTo>
                      <a:pt x="249" y="368"/>
                      <a:pt x="251" y="365"/>
                      <a:pt x="254" y="357"/>
                    </a:cubicBezTo>
                    <a:cubicBezTo>
                      <a:pt x="256" y="352"/>
                      <a:pt x="256" y="345"/>
                      <a:pt x="256" y="337"/>
                    </a:cubicBezTo>
                    <a:cubicBezTo>
                      <a:pt x="256" y="335"/>
                      <a:pt x="256" y="332"/>
                      <a:pt x="259" y="330"/>
                    </a:cubicBezTo>
                    <a:cubicBezTo>
                      <a:pt x="267" y="337"/>
                      <a:pt x="269" y="337"/>
                      <a:pt x="272" y="337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3" name="Freeform 35"/>
              <p:cNvSpPr>
                <a:spLocks/>
              </p:cNvSpPr>
              <p:nvPr/>
            </p:nvSpPr>
            <p:spPr bwMode="auto">
              <a:xfrm>
                <a:off x="3602" y="2153"/>
                <a:ext cx="19" cy="17"/>
              </a:xfrm>
              <a:custGeom>
                <a:avLst/>
                <a:gdLst>
                  <a:gd name="T0" fmla="*/ 97 w 323"/>
                  <a:gd name="T1" fmla="*/ 254 h 289"/>
                  <a:gd name="T2" fmla="*/ 107 w 323"/>
                  <a:gd name="T3" fmla="*/ 246 h 289"/>
                  <a:gd name="T4" fmla="*/ 155 w 323"/>
                  <a:gd name="T5" fmla="*/ 251 h 289"/>
                  <a:gd name="T6" fmla="*/ 165 w 323"/>
                  <a:gd name="T7" fmla="*/ 264 h 289"/>
                  <a:gd name="T8" fmla="*/ 176 w 323"/>
                  <a:gd name="T9" fmla="*/ 274 h 289"/>
                  <a:gd name="T10" fmla="*/ 196 w 323"/>
                  <a:gd name="T11" fmla="*/ 287 h 289"/>
                  <a:gd name="T12" fmla="*/ 206 w 323"/>
                  <a:gd name="T13" fmla="*/ 284 h 289"/>
                  <a:gd name="T14" fmla="*/ 216 w 323"/>
                  <a:gd name="T15" fmla="*/ 281 h 289"/>
                  <a:gd name="T16" fmla="*/ 244 w 323"/>
                  <a:gd name="T17" fmla="*/ 261 h 289"/>
                  <a:gd name="T18" fmla="*/ 254 w 323"/>
                  <a:gd name="T19" fmla="*/ 261 h 289"/>
                  <a:gd name="T20" fmla="*/ 272 w 323"/>
                  <a:gd name="T21" fmla="*/ 248 h 289"/>
                  <a:gd name="T22" fmla="*/ 300 w 323"/>
                  <a:gd name="T23" fmla="*/ 231 h 289"/>
                  <a:gd name="T24" fmla="*/ 302 w 323"/>
                  <a:gd name="T25" fmla="*/ 215 h 289"/>
                  <a:gd name="T26" fmla="*/ 318 w 323"/>
                  <a:gd name="T27" fmla="*/ 200 h 289"/>
                  <a:gd name="T28" fmla="*/ 320 w 323"/>
                  <a:gd name="T29" fmla="*/ 190 h 289"/>
                  <a:gd name="T30" fmla="*/ 310 w 323"/>
                  <a:gd name="T31" fmla="*/ 162 h 289"/>
                  <a:gd name="T32" fmla="*/ 318 w 323"/>
                  <a:gd name="T33" fmla="*/ 144 h 289"/>
                  <a:gd name="T34" fmla="*/ 315 w 323"/>
                  <a:gd name="T35" fmla="*/ 134 h 289"/>
                  <a:gd name="T36" fmla="*/ 302 w 323"/>
                  <a:gd name="T37" fmla="*/ 99 h 289"/>
                  <a:gd name="T38" fmla="*/ 297 w 323"/>
                  <a:gd name="T39" fmla="*/ 79 h 289"/>
                  <a:gd name="T40" fmla="*/ 285 w 323"/>
                  <a:gd name="T41" fmla="*/ 58 h 289"/>
                  <a:gd name="T42" fmla="*/ 259 w 323"/>
                  <a:gd name="T43" fmla="*/ 18 h 289"/>
                  <a:gd name="T44" fmla="*/ 239 w 323"/>
                  <a:gd name="T45" fmla="*/ 10 h 289"/>
                  <a:gd name="T46" fmla="*/ 234 w 323"/>
                  <a:gd name="T47" fmla="*/ 10 h 289"/>
                  <a:gd name="T48" fmla="*/ 209 w 323"/>
                  <a:gd name="T49" fmla="*/ 15 h 289"/>
                  <a:gd name="T50" fmla="*/ 198 w 323"/>
                  <a:gd name="T51" fmla="*/ 7 h 289"/>
                  <a:gd name="T52" fmla="*/ 181 w 323"/>
                  <a:gd name="T53" fmla="*/ 2 h 289"/>
                  <a:gd name="T54" fmla="*/ 173 w 323"/>
                  <a:gd name="T55" fmla="*/ 2 h 289"/>
                  <a:gd name="T56" fmla="*/ 158 w 323"/>
                  <a:gd name="T57" fmla="*/ 13 h 289"/>
                  <a:gd name="T58" fmla="*/ 127 w 323"/>
                  <a:gd name="T59" fmla="*/ 0 h 289"/>
                  <a:gd name="T60" fmla="*/ 107 w 323"/>
                  <a:gd name="T61" fmla="*/ 7 h 289"/>
                  <a:gd name="T62" fmla="*/ 92 w 323"/>
                  <a:gd name="T63" fmla="*/ 0 h 289"/>
                  <a:gd name="T64" fmla="*/ 71 w 323"/>
                  <a:gd name="T65" fmla="*/ 23 h 289"/>
                  <a:gd name="T66" fmla="*/ 61 w 323"/>
                  <a:gd name="T67" fmla="*/ 28 h 289"/>
                  <a:gd name="T68" fmla="*/ 54 w 323"/>
                  <a:gd name="T69" fmla="*/ 51 h 289"/>
                  <a:gd name="T70" fmla="*/ 38 w 323"/>
                  <a:gd name="T71" fmla="*/ 53 h 289"/>
                  <a:gd name="T72" fmla="*/ 26 w 323"/>
                  <a:gd name="T73" fmla="*/ 76 h 289"/>
                  <a:gd name="T74" fmla="*/ 13 w 323"/>
                  <a:gd name="T75" fmla="*/ 81 h 289"/>
                  <a:gd name="T76" fmla="*/ 3 w 323"/>
                  <a:gd name="T77" fmla="*/ 101 h 289"/>
                  <a:gd name="T78" fmla="*/ 11 w 323"/>
                  <a:gd name="T79" fmla="*/ 127 h 289"/>
                  <a:gd name="T80" fmla="*/ 36 w 323"/>
                  <a:gd name="T81" fmla="*/ 134 h 289"/>
                  <a:gd name="T82" fmla="*/ 33 w 323"/>
                  <a:gd name="T83" fmla="*/ 188 h 289"/>
                  <a:gd name="T84" fmla="*/ 49 w 323"/>
                  <a:gd name="T85" fmla="*/ 195 h 289"/>
                  <a:gd name="T86" fmla="*/ 97 w 323"/>
                  <a:gd name="T87" fmla="*/ 236 h 289"/>
                  <a:gd name="T88" fmla="*/ 94 w 323"/>
                  <a:gd name="T89" fmla="*/ 251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23" h="289">
                    <a:moveTo>
                      <a:pt x="94" y="251"/>
                    </a:moveTo>
                    <a:cubicBezTo>
                      <a:pt x="94" y="254"/>
                      <a:pt x="94" y="254"/>
                      <a:pt x="97" y="254"/>
                    </a:cubicBezTo>
                    <a:cubicBezTo>
                      <a:pt x="97" y="254"/>
                      <a:pt x="102" y="251"/>
                      <a:pt x="104" y="248"/>
                    </a:cubicBezTo>
                    <a:cubicBezTo>
                      <a:pt x="107" y="246"/>
                      <a:pt x="107" y="246"/>
                      <a:pt x="107" y="246"/>
                    </a:cubicBezTo>
                    <a:cubicBezTo>
                      <a:pt x="115" y="241"/>
                      <a:pt x="125" y="238"/>
                      <a:pt x="132" y="238"/>
                    </a:cubicBezTo>
                    <a:cubicBezTo>
                      <a:pt x="143" y="241"/>
                      <a:pt x="150" y="243"/>
                      <a:pt x="155" y="251"/>
                    </a:cubicBezTo>
                    <a:cubicBezTo>
                      <a:pt x="158" y="254"/>
                      <a:pt x="158" y="256"/>
                      <a:pt x="160" y="259"/>
                    </a:cubicBezTo>
                    <a:cubicBezTo>
                      <a:pt x="163" y="261"/>
                      <a:pt x="163" y="264"/>
                      <a:pt x="165" y="264"/>
                    </a:cubicBezTo>
                    <a:cubicBezTo>
                      <a:pt x="168" y="266"/>
                      <a:pt x="168" y="266"/>
                      <a:pt x="168" y="266"/>
                    </a:cubicBezTo>
                    <a:cubicBezTo>
                      <a:pt x="170" y="269"/>
                      <a:pt x="173" y="271"/>
                      <a:pt x="176" y="274"/>
                    </a:cubicBezTo>
                    <a:cubicBezTo>
                      <a:pt x="176" y="276"/>
                      <a:pt x="176" y="276"/>
                      <a:pt x="176" y="276"/>
                    </a:cubicBezTo>
                    <a:cubicBezTo>
                      <a:pt x="196" y="287"/>
                      <a:pt x="196" y="287"/>
                      <a:pt x="196" y="287"/>
                    </a:cubicBezTo>
                    <a:cubicBezTo>
                      <a:pt x="198" y="289"/>
                      <a:pt x="201" y="289"/>
                      <a:pt x="201" y="289"/>
                    </a:cubicBezTo>
                    <a:cubicBezTo>
                      <a:pt x="201" y="287"/>
                      <a:pt x="203" y="287"/>
                      <a:pt x="206" y="284"/>
                    </a:cubicBezTo>
                    <a:cubicBezTo>
                      <a:pt x="209" y="281"/>
                      <a:pt x="211" y="281"/>
                      <a:pt x="214" y="281"/>
                    </a:cubicBezTo>
                    <a:cubicBezTo>
                      <a:pt x="214" y="281"/>
                      <a:pt x="214" y="281"/>
                      <a:pt x="216" y="281"/>
                    </a:cubicBezTo>
                    <a:cubicBezTo>
                      <a:pt x="219" y="281"/>
                      <a:pt x="221" y="276"/>
                      <a:pt x="224" y="274"/>
                    </a:cubicBezTo>
                    <a:cubicBezTo>
                      <a:pt x="229" y="269"/>
                      <a:pt x="234" y="261"/>
                      <a:pt x="244" y="261"/>
                    </a:cubicBezTo>
                    <a:cubicBezTo>
                      <a:pt x="247" y="261"/>
                      <a:pt x="249" y="261"/>
                      <a:pt x="252" y="261"/>
                    </a:cubicBezTo>
                    <a:cubicBezTo>
                      <a:pt x="254" y="261"/>
                      <a:pt x="254" y="261"/>
                      <a:pt x="254" y="261"/>
                    </a:cubicBezTo>
                    <a:cubicBezTo>
                      <a:pt x="254" y="261"/>
                      <a:pt x="254" y="259"/>
                      <a:pt x="257" y="259"/>
                    </a:cubicBezTo>
                    <a:cubicBezTo>
                      <a:pt x="259" y="254"/>
                      <a:pt x="267" y="251"/>
                      <a:pt x="272" y="248"/>
                    </a:cubicBezTo>
                    <a:cubicBezTo>
                      <a:pt x="280" y="246"/>
                      <a:pt x="287" y="243"/>
                      <a:pt x="292" y="238"/>
                    </a:cubicBezTo>
                    <a:cubicBezTo>
                      <a:pt x="295" y="236"/>
                      <a:pt x="297" y="233"/>
                      <a:pt x="300" y="231"/>
                    </a:cubicBezTo>
                    <a:cubicBezTo>
                      <a:pt x="300" y="228"/>
                      <a:pt x="300" y="228"/>
                      <a:pt x="300" y="226"/>
                    </a:cubicBezTo>
                    <a:cubicBezTo>
                      <a:pt x="300" y="223"/>
                      <a:pt x="300" y="218"/>
                      <a:pt x="302" y="215"/>
                    </a:cubicBezTo>
                    <a:cubicBezTo>
                      <a:pt x="305" y="208"/>
                      <a:pt x="310" y="205"/>
                      <a:pt x="315" y="203"/>
                    </a:cubicBezTo>
                    <a:cubicBezTo>
                      <a:pt x="318" y="200"/>
                      <a:pt x="318" y="200"/>
                      <a:pt x="318" y="200"/>
                    </a:cubicBezTo>
                    <a:cubicBezTo>
                      <a:pt x="320" y="198"/>
                      <a:pt x="323" y="195"/>
                      <a:pt x="323" y="193"/>
                    </a:cubicBezTo>
                    <a:cubicBezTo>
                      <a:pt x="320" y="190"/>
                      <a:pt x="320" y="190"/>
                      <a:pt x="320" y="190"/>
                    </a:cubicBezTo>
                    <a:cubicBezTo>
                      <a:pt x="318" y="190"/>
                      <a:pt x="318" y="188"/>
                      <a:pt x="315" y="185"/>
                    </a:cubicBezTo>
                    <a:cubicBezTo>
                      <a:pt x="310" y="180"/>
                      <a:pt x="308" y="170"/>
                      <a:pt x="310" y="162"/>
                    </a:cubicBezTo>
                    <a:cubicBezTo>
                      <a:pt x="313" y="157"/>
                      <a:pt x="315" y="152"/>
                      <a:pt x="318" y="147"/>
                    </a:cubicBezTo>
                    <a:cubicBezTo>
                      <a:pt x="318" y="144"/>
                      <a:pt x="318" y="144"/>
                      <a:pt x="318" y="144"/>
                    </a:cubicBezTo>
                    <a:cubicBezTo>
                      <a:pt x="318" y="142"/>
                      <a:pt x="320" y="139"/>
                      <a:pt x="320" y="139"/>
                    </a:cubicBezTo>
                    <a:cubicBezTo>
                      <a:pt x="320" y="137"/>
                      <a:pt x="318" y="137"/>
                      <a:pt x="315" y="134"/>
                    </a:cubicBezTo>
                    <a:cubicBezTo>
                      <a:pt x="313" y="132"/>
                      <a:pt x="310" y="129"/>
                      <a:pt x="308" y="127"/>
                    </a:cubicBezTo>
                    <a:cubicBezTo>
                      <a:pt x="300" y="119"/>
                      <a:pt x="302" y="106"/>
                      <a:pt x="302" y="99"/>
                    </a:cubicBezTo>
                    <a:cubicBezTo>
                      <a:pt x="302" y="89"/>
                      <a:pt x="305" y="84"/>
                      <a:pt x="300" y="81"/>
                    </a:cubicBezTo>
                    <a:cubicBezTo>
                      <a:pt x="297" y="79"/>
                      <a:pt x="297" y="79"/>
                      <a:pt x="297" y="79"/>
                    </a:cubicBezTo>
                    <a:cubicBezTo>
                      <a:pt x="295" y="79"/>
                      <a:pt x="295" y="76"/>
                      <a:pt x="292" y="73"/>
                    </a:cubicBezTo>
                    <a:cubicBezTo>
                      <a:pt x="287" y="68"/>
                      <a:pt x="285" y="63"/>
                      <a:pt x="285" y="58"/>
                    </a:cubicBezTo>
                    <a:cubicBezTo>
                      <a:pt x="272" y="15"/>
                      <a:pt x="272" y="15"/>
                      <a:pt x="272" y="15"/>
                    </a:cubicBezTo>
                    <a:cubicBezTo>
                      <a:pt x="267" y="18"/>
                      <a:pt x="264" y="18"/>
                      <a:pt x="259" y="18"/>
                    </a:cubicBezTo>
                    <a:cubicBezTo>
                      <a:pt x="254" y="18"/>
                      <a:pt x="247" y="15"/>
                      <a:pt x="242" y="13"/>
                    </a:cubicBezTo>
                    <a:cubicBezTo>
                      <a:pt x="239" y="10"/>
                      <a:pt x="239" y="10"/>
                      <a:pt x="239" y="10"/>
                    </a:cubicBezTo>
                    <a:cubicBezTo>
                      <a:pt x="236" y="10"/>
                      <a:pt x="236" y="7"/>
                      <a:pt x="234" y="7"/>
                    </a:cubicBezTo>
                    <a:cubicBezTo>
                      <a:pt x="234" y="7"/>
                      <a:pt x="234" y="7"/>
                      <a:pt x="234" y="10"/>
                    </a:cubicBezTo>
                    <a:cubicBezTo>
                      <a:pt x="234" y="13"/>
                      <a:pt x="231" y="15"/>
                      <a:pt x="229" y="18"/>
                    </a:cubicBezTo>
                    <a:cubicBezTo>
                      <a:pt x="221" y="23"/>
                      <a:pt x="214" y="18"/>
                      <a:pt x="209" y="15"/>
                    </a:cubicBezTo>
                    <a:cubicBezTo>
                      <a:pt x="206" y="7"/>
                      <a:pt x="203" y="7"/>
                      <a:pt x="201" y="7"/>
                    </a:cubicBezTo>
                    <a:cubicBezTo>
                      <a:pt x="198" y="7"/>
                      <a:pt x="198" y="7"/>
                      <a:pt x="198" y="7"/>
                    </a:cubicBezTo>
                    <a:cubicBezTo>
                      <a:pt x="196" y="7"/>
                      <a:pt x="191" y="10"/>
                      <a:pt x="186" y="7"/>
                    </a:cubicBezTo>
                    <a:cubicBezTo>
                      <a:pt x="183" y="5"/>
                      <a:pt x="181" y="2"/>
                      <a:pt x="181" y="2"/>
                    </a:cubicBezTo>
                    <a:cubicBezTo>
                      <a:pt x="181" y="2"/>
                      <a:pt x="181" y="0"/>
                      <a:pt x="178" y="0"/>
                    </a:cubicBezTo>
                    <a:cubicBezTo>
                      <a:pt x="178" y="0"/>
                      <a:pt x="176" y="0"/>
                      <a:pt x="173" y="2"/>
                    </a:cubicBezTo>
                    <a:cubicBezTo>
                      <a:pt x="173" y="2"/>
                      <a:pt x="170" y="2"/>
                      <a:pt x="170" y="5"/>
                    </a:cubicBezTo>
                    <a:cubicBezTo>
                      <a:pt x="168" y="7"/>
                      <a:pt x="163" y="13"/>
                      <a:pt x="158" y="13"/>
                    </a:cubicBezTo>
                    <a:cubicBezTo>
                      <a:pt x="150" y="15"/>
                      <a:pt x="143" y="10"/>
                      <a:pt x="137" y="5"/>
                    </a:cubicBezTo>
                    <a:cubicBezTo>
                      <a:pt x="132" y="2"/>
                      <a:pt x="130" y="0"/>
                      <a:pt x="127" y="0"/>
                    </a:cubicBezTo>
                    <a:cubicBezTo>
                      <a:pt x="127" y="0"/>
                      <a:pt x="125" y="2"/>
                      <a:pt x="122" y="2"/>
                    </a:cubicBezTo>
                    <a:cubicBezTo>
                      <a:pt x="120" y="5"/>
                      <a:pt x="115" y="10"/>
                      <a:pt x="107" y="7"/>
                    </a:cubicBezTo>
                    <a:cubicBezTo>
                      <a:pt x="104" y="7"/>
                      <a:pt x="99" y="5"/>
                      <a:pt x="97" y="5"/>
                    </a:cubicBezTo>
                    <a:cubicBezTo>
                      <a:pt x="94" y="2"/>
                      <a:pt x="92" y="2"/>
                      <a:pt x="92" y="0"/>
                    </a:cubicBezTo>
                    <a:cubicBezTo>
                      <a:pt x="89" y="2"/>
                      <a:pt x="89" y="5"/>
                      <a:pt x="87" y="7"/>
                    </a:cubicBezTo>
                    <a:cubicBezTo>
                      <a:pt x="82" y="13"/>
                      <a:pt x="79" y="20"/>
                      <a:pt x="71" y="23"/>
                    </a:cubicBezTo>
                    <a:cubicBezTo>
                      <a:pt x="69" y="23"/>
                      <a:pt x="69" y="23"/>
                      <a:pt x="66" y="25"/>
                    </a:cubicBezTo>
                    <a:cubicBezTo>
                      <a:pt x="64" y="25"/>
                      <a:pt x="61" y="28"/>
                      <a:pt x="61" y="28"/>
                    </a:cubicBezTo>
                    <a:cubicBezTo>
                      <a:pt x="61" y="33"/>
                      <a:pt x="61" y="33"/>
                      <a:pt x="61" y="33"/>
                    </a:cubicBezTo>
                    <a:cubicBezTo>
                      <a:pt x="61" y="38"/>
                      <a:pt x="61" y="46"/>
                      <a:pt x="54" y="51"/>
                    </a:cubicBezTo>
                    <a:cubicBezTo>
                      <a:pt x="49" y="53"/>
                      <a:pt x="44" y="53"/>
                      <a:pt x="41" y="53"/>
                    </a:cubicBezTo>
                    <a:cubicBezTo>
                      <a:pt x="41" y="53"/>
                      <a:pt x="41" y="53"/>
                      <a:pt x="38" y="53"/>
                    </a:cubicBezTo>
                    <a:cubicBezTo>
                      <a:pt x="38" y="56"/>
                      <a:pt x="38" y="56"/>
                      <a:pt x="38" y="58"/>
                    </a:cubicBezTo>
                    <a:cubicBezTo>
                      <a:pt x="38" y="66"/>
                      <a:pt x="33" y="73"/>
                      <a:pt x="26" y="76"/>
                    </a:cubicBezTo>
                    <a:cubicBezTo>
                      <a:pt x="23" y="79"/>
                      <a:pt x="21" y="79"/>
                      <a:pt x="18" y="79"/>
                    </a:cubicBezTo>
                    <a:cubicBezTo>
                      <a:pt x="16" y="79"/>
                      <a:pt x="13" y="81"/>
                      <a:pt x="13" y="81"/>
                    </a:cubicBezTo>
                    <a:cubicBezTo>
                      <a:pt x="8" y="84"/>
                      <a:pt x="5" y="86"/>
                      <a:pt x="3" y="91"/>
                    </a:cubicBezTo>
                    <a:cubicBezTo>
                      <a:pt x="3" y="96"/>
                      <a:pt x="3" y="99"/>
                      <a:pt x="3" y="101"/>
                    </a:cubicBezTo>
                    <a:cubicBezTo>
                      <a:pt x="3" y="104"/>
                      <a:pt x="3" y="104"/>
                      <a:pt x="3" y="104"/>
                    </a:cubicBezTo>
                    <a:cubicBezTo>
                      <a:pt x="0" y="111"/>
                      <a:pt x="3" y="124"/>
                      <a:pt x="11" y="127"/>
                    </a:cubicBezTo>
                    <a:cubicBezTo>
                      <a:pt x="13" y="129"/>
                      <a:pt x="16" y="129"/>
                      <a:pt x="21" y="129"/>
                    </a:cubicBezTo>
                    <a:cubicBezTo>
                      <a:pt x="26" y="129"/>
                      <a:pt x="31" y="132"/>
                      <a:pt x="36" y="134"/>
                    </a:cubicBezTo>
                    <a:cubicBezTo>
                      <a:pt x="49" y="142"/>
                      <a:pt x="51" y="162"/>
                      <a:pt x="44" y="175"/>
                    </a:cubicBezTo>
                    <a:cubicBezTo>
                      <a:pt x="41" y="180"/>
                      <a:pt x="36" y="185"/>
                      <a:pt x="33" y="188"/>
                    </a:cubicBezTo>
                    <a:cubicBezTo>
                      <a:pt x="33" y="190"/>
                      <a:pt x="36" y="190"/>
                      <a:pt x="38" y="193"/>
                    </a:cubicBezTo>
                    <a:cubicBezTo>
                      <a:pt x="41" y="193"/>
                      <a:pt x="46" y="195"/>
                      <a:pt x="49" y="195"/>
                    </a:cubicBezTo>
                    <a:cubicBezTo>
                      <a:pt x="51" y="195"/>
                      <a:pt x="54" y="195"/>
                      <a:pt x="56" y="195"/>
                    </a:cubicBezTo>
                    <a:cubicBezTo>
                      <a:pt x="77" y="198"/>
                      <a:pt x="97" y="213"/>
                      <a:pt x="97" y="236"/>
                    </a:cubicBezTo>
                    <a:cubicBezTo>
                      <a:pt x="97" y="238"/>
                      <a:pt x="97" y="238"/>
                      <a:pt x="97" y="241"/>
                    </a:cubicBezTo>
                    <a:cubicBezTo>
                      <a:pt x="94" y="246"/>
                      <a:pt x="94" y="248"/>
                      <a:pt x="94" y="251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4" name="Freeform 36"/>
              <p:cNvSpPr>
                <a:spLocks/>
              </p:cNvSpPr>
              <p:nvPr/>
            </p:nvSpPr>
            <p:spPr bwMode="auto">
              <a:xfrm>
                <a:off x="3647" y="2147"/>
                <a:ext cx="41" cy="43"/>
              </a:xfrm>
              <a:custGeom>
                <a:avLst/>
                <a:gdLst>
                  <a:gd name="T0" fmla="*/ 167 w 708"/>
                  <a:gd name="T1" fmla="*/ 729 h 729"/>
                  <a:gd name="T2" fmla="*/ 208 w 708"/>
                  <a:gd name="T3" fmla="*/ 668 h 729"/>
                  <a:gd name="T4" fmla="*/ 241 w 708"/>
                  <a:gd name="T5" fmla="*/ 627 h 729"/>
                  <a:gd name="T6" fmla="*/ 309 w 708"/>
                  <a:gd name="T7" fmla="*/ 592 h 729"/>
                  <a:gd name="T8" fmla="*/ 342 w 708"/>
                  <a:gd name="T9" fmla="*/ 599 h 729"/>
                  <a:gd name="T10" fmla="*/ 375 w 708"/>
                  <a:gd name="T11" fmla="*/ 581 h 729"/>
                  <a:gd name="T12" fmla="*/ 401 w 708"/>
                  <a:gd name="T13" fmla="*/ 536 h 729"/>
                  <a:gd name="T14" fmla="*/ 472 w 708"/>
                  <a:gd name="T15" fmla="*/ 559 h 729"/>
                  <a:gd name="T16" fmla="*/ 495 w 708"/>
                  <a:gd name="T17" fmla="*/ 571 h 729"/>
                  <a:gd name="T18" fmla="*/ 520 w 708"/>
                  <a:gd name="T19" fmla="*/ 584 h 729"/>
                  <a:gd name="T20" fmla="*/ 568 w 708"/>
                  <a:gd name="T21" fmla="*/ 597 h 729"/>
                  <a:gd name="T22" fmla="*/ 596 w 708"/>
                  <a:gd name="T23" fmla="*/ 566 h 729"/>
                  <a:gd name="T24" fmla="*/ 621 w 708"/>
                  <a:gd name="T25" fmla="*/ 546 h 729"/>
                  <a:gd name="T26" fmla="*/ 599 w 708"/>
                  <a:gd name="T27" fmla="*/ 523 h 729"/>
                  <a:gd name="T28" fmla="*/ 647 w 708"/>
                  <a:gd name="T29" fmla="*/ 477 h 729"/>
                  <a:gd name="T30" fmla="*/ 700 w 708"/>
                  <a:gd name="T31" fmla="*/ 411 h 729"/>
                  <a:gd name="T32" fmla="*/ 652 w 708"/>
                  <a:gd name="T33" fmla="*/ 361 h 729"/>
                  <a:gd name="T34" fmla="*/ 627 w 708"/>
                  <a:gd name="T35" fmla="*/ 333 h 729"/>
                  <a:gd name="T36" fmla="*/ 568 w 708"/>
                  <a:gd name="T37" fmla="*/ 330 h 729"/>
                  <a:gd name="T38" fmla="*/ 528 w 708"/>
                  <a:gd name="T39" fmla="*/ 318 h 729"/>
                  <a:gd name="T40" fmla="*/ 487 w 708"/>
                  <a:gd name="T41" fmla="*/ 287 h 729"/>
                  <a:gd name="T42" fmla="*/ 454 w 708"/>
                  <a:gd name="T43" fmla="*/ 310 h 729"/>
                  <a:gd name="T44" fmla="*/ 408 w 708"/>
                  <a:gd name="T45" fmla="*/ 300 h 729"/>
                  <a:gd name="T46" fmla="*/ 406 w 708"/>
                  <a:gd name="T47" fmla="*/ 290 h 729"/>
                  <a:gd name="T48" fmla="*/ 401 w 708"/>
                  <a:gd name="T49" fmla="*/ 249 h 729"/>
                  <a:gd name="T50" fmla="*/ 413 w 708"/>
                  <a:gd name="T51" fmla="*/ 226 h 729"/>
                  <a:gd name="T52" fmla="*/ 429 w 708"/>
                  <a:gd name="T53" fmla="*/ 183 h 729"/>
                  <a:gd name="T54" fmla="*/ 459 w 708"/>
                  <a:gd name="T55" fmla="*/ 160 h 729"/>
                  <a:gd name="T56" fmla="*/ 469 w 708"/>
                  <a:gd name="T57" fmla="*/ 150 h 729"/>
                  <a:gd name="T58" fmla="*/ 492 w 708"/>
                  <a:gd name="T59" fmla="*/ 112 h 729"/>
                  <a:gd name="T60" fmla="*/ 512 w 708"/>
                  <a:gd name="T61" fmla="*/ 61 h 729"/>
                  <a:gd name="T62" fmla="*/ 517 w 708"/>
                  <a:gd name="T63" fmla="*/ 16 h 729"/>
                  <a:gd name="T64" fmla="*/ 479 w 708"/>
                  <a:gd name="T65" fmla="*/ 3 h 729"/>
                  <a:gd name="T66" fmla="*/ 396 w 708"/>
                  <a:gd name="T67" fmla="*/ 56 h 729"/>
                  <a:gd name="T68" fmla="*/ 370 w 708"/>
                  <a:gd name="T69" fmla="*/ 49 h 729"/>
                  <a:gd name="T70" fmla="*/ 380 w 708"/>
                  <a:gd name="T71" fmla="*/ 82 h 729"/>
                  <a:gd name="T72" fmla="*/ 345 w 708"/>
                  <a:gd name="T73" fmla="*/ 112 h 729"/>
                  <a:gd name="T74" fmla="*/ 294 w 708"/>
                  <a:gd name="T75" fmla="*/ 186 h 729"/>
                  <a:gd name="T76" fmla="*/ 279 w 708"/>
                  <a:gd name="T77" fmla="*/ 208 h 729"/>
                  <a:gd name="T78" fmla="*/ 236 w 708"/>
                  <a:gd name="T79" fmla="*/ 226 h 729"/>
                  <a:gd name="T80" fmla="*/ 203 w 708"/>
                  <a:gd name="T81" fmla="*/ 231 h 729"/>
                  <a:gd name="T82" fmla="*/ 124 w 708"/>
                  <a:gd name="T83" fmla="*/ 280 h 729"/>
                  <a:gd name="T84" fmla="*/ 139 w 708"/>
                  <a:gd name="T85" fmla="*/ 358 h 729"/>
                  <a:gd name="T86" fmla="*/ 48 w 708"/>
                  <a:gd name="T87" fmla="*/ 343 h 729"/>
                  <a:gd name="T88" fmla="*/ 40 w 708"/>
                  <a:gd name="T89" fmla="*/ 434 h 729"/>
                  <a:gd name="T90" fmla="*/ 137 w 708"/>
                  <a:gd name="T91" fmla="*/ 488 h 729"/>
                  <a:gd name="T92" fmla="*/ 157 w 708"/>
                  <a:gd name="T93" fmla="*/ 515 h 729"/>
                  <a:gd name="T94" fmla="*/ 152 w 708"/>
                  <a:gd name="T95" fmla="*/ 551 h 729"/>
                  <a:gd name="T96" fmla="*/ 139 w 708"/>
                  <a:gd name="T97" fmla="*/ 637 h 729"/>
                  <a:gd name="T98" fmla="*/ 157 w 708"/>
                  <a:gd name="T99" fmla="*/ 703 h 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08" h="729">
                    <a:moveTo>
                      <a:pt x="157" y="703"/>
                    </a:moveTo>
                    <a:cubicBezTo>
                      <a:pt x="154" y="711"/>
                      <a:pt x="152" y="716"/>
                      <a:pt x="154" y="718"/>
                    </a:cubicBezTo>
                    <a:cubicBezTo>
                      <a:pt x="157" y="723"/>
                      <a:pt x="162" y="726"/>
                      <a:pt x="167" y="729"/>
                    </a:cubicBezTo>
                    <a:cubicBezTo>
                      <a:pt x="170" y="723"/>
                      <a:pt x="170" y="718"/>
                      <a:pt x="170" y="713"/>
                    </a:cubicBezTo>
                    <a:cubicBezTo>
                      <a:pt x="170" y="706"/>
                      <a:pt x="170" y="696"/>
                      <a:pt x="175" y="688"/>
                    </a:cubicBezTo>
                    <a:cubicBezTo>
                      <a:pt x="180" y="678"/>
                      <a:pt x="193" y="670"/>
                      <a:pt x="208" y="668"/>
                    </a:cubicBezTo>
                    <a:cubicBezTo>
                      <a:pt x="218" y="668"/>
                      <a:pt x="228" y="668"/>
                      <a:pt x="238" y="670"/>
                    </a:cubicBezTo>
                    <a:cubicBezTo>
                      <a:pt x="241" y="665"/>
                      <a:pt x="241" y="657"/>
                      <a:pt x="238" y="652"/>
                    </a:cubicBezTo>
                    <a:cubicBezTo>
                      <a:pt x="238" y="645"/>
                      <a:pt x="236" y="635"/>
                      <a:pt x="241" y="627"/>
                    </a:cubicBezTo>
                    <a:cubicBezTo>
                      <a:pt x="243" y="622"/>
                      <a:pt x="246" y="617"/>
                      <a:pt x="251" y="612"/>
                    </a:cubicBezTo>
                    <a:cubicBezTo>
                      <a:pt x="256" y="604"/>
                      <a:pt x="264" y="597"/>
                      <a:pt x="274" y="589"/>
                    </a:cubicBezTo>
                    <a:cubicBezTo>
                      <a:pt x="284" y="584"/>
                      <a:pt x="299" y="581"/>
                      <a:pt x="309" y="592"/>
                    </a:cubicBezTo>
                    <a:cubicBezTo>
                      <a:pt x="312" y="594"/>
                      <a:pt x="312" y="594"/>
                      <a:pt x="314" y="597"/>
                    </a:cubicBezTo>
                    <a:cubicBezTo>
                      <a:pt x="317" y="599"/>
                      <a:pt x="317" y="599"/>
                      <a:pt x="317" y="599"/>
                    </a:cubicBezTo>
                    <a:cubicBezTo>
                      <a:pt x="322" y="604"/>
                      <a:pt x="335" y="602"/>
                      <a:pt x="342" y="599"/>
                    </a:cubicBezTo>
                    <a:cubicBezTo>
                      <a:pt x="347" y="597"/>
                      <a:pt x="350" y="594"/>
                      <a:pt x="355" y="592"/>
                    </a:cubicBezTo>
                    <a:cubicBezTo>
                      <a:pt x="360" y="586"/>
                      <a:pt x="365" y="584"/>
                      <a:pt x="373" y="581"/>
                    </a:cubicBezTo>
                    <a:cubicBezTo>
                      <a:pt x="375" y="581"/>
                      <a:pt x="375" y="581"/>
                      <a:pt x="375" y="581"/>
                    </a:cubicBezTo>
                    <a:cubicBezTo>
                      <a:pt x="378" y="581"/>
                      <a:pt x="380" y="579"/>
                      <a:pt x="380" y="579"/>
                    </a:cubicBezTo>
                    <a:cubicBezTo>
                      <a:pt x="380" y="579"/>
                      <a:pt x="380" y="576"/>
                      <a:pt x="383" y="574"/>
                    </a:cubicBezTo>
                    <a:cubicBezTo>
                      <a:pt x="385" y="561"/>
                      <a:pt x="390" y="548"/>
                      <a:pt x="401" y="536"/>
                    </a:cubicBezTo>
                    <a:cubicBezTo>
                      <a:pt x="411" y="523"/>
                      <a:pt x="429" y="518"/>
                      <a:pt x="441" y="521"/>
                    </a:cubicBezTo>
                    <a:cubicBezTo>
                      <a:pt x="459" y="523"/>
                      <a:pt x="469" y="541"/>
                      <a:pt x="469" y="559"/>
                    </a:cubicBezTo>
                    <a:cubicBezTo>
                      <a:pt x="469" y="559"/>
                      <a:pt x="469" y="559"/>
                      <a:pt x="472" y="559"/>
                    </a:cubicBezTo>
                    <a:cubicBezTo>
                      <a:pt x="474" y="559"/>
                      <a:pt x="474" y="559"/>
                      <a:pt x="477" y="559"/>
                    </a:cubicBezTo>
                    <a:cubicBezTo>
                      <a:pt x="482" y="561"/>
                      <a:pt x="484" y="564"/>
                      <a:pt x="489" y="566"/>
                    </a:cubicBezTo>
                    <a:cubicBezTo>
                      <a:pt x="492" y="569"/>
                      <a:pt x="495" y="571"/>
                      <a:pt x="495" y="571"/>
                    </a:cubicBezTo>
                    <a:cubicBezTo>
                      <a:pt x="497" y="571"/>
                      <a:pt x="497" y="571"/>
                      <a:pt x="497" y="571"/>
                    </a:cubicBezTo>
                    <a:cubicBezTo>
                      <a:pt x="500" y="569"/>
                      <a:pt x="502" y="569"/>
                      <a:pt x="507" y="569"/>
                    </a:cubicBezTo>
                    <a:cubicBezTo>
                      <a:pt x="517" y="571"/>
                      <a:pt x="517" y="579"/>
                      <a:pt x="520" y="584"/>
                    </a:cubicBezTo>
                    <a:cubicBezTo>
                      <a:pt x="522" y="594"/>
                      <a:pt x="530" y="602"/>
                      <a:pt x="540" y="607"/>
                    </a:cubicBezTo>
                    <a:cubicBezTo>
                      <a:pt x="545" y="599"/>
                      <a:pt x="555" y="597"/>
                      <a:pt x="566" y="597"/>
                    </a:cubicBezTo>
                    <a:cubicBezTo>
                      <a:pt x="568" y="597"/>
                      <a:pt x="568" y="597"/>
                      <a:pt x="568" y="597"/>
                    </a:cubicBezTo>
                    <a:cubicBezTo>
                      <a:pt x="576" y="597"/>
                      <a:pt x="586" y="597"/>
                      <a:pt x="588" y="592"/>
                    </a:cubicBezTo>
                    <a:cubicBezTo>
                      <a:pt x="591" y="589"/>
                      <a:pt x="591" y="586"/>
                      <a:pt x="591" y="581"/>
                    </a:cubicBezTo>
                    <a:cubicBezTo>
                      <a:pt x="591" y="576"/>
                      <a:pt x="594" y="571"/>
                      <a:pt x="596" y="566"/>
                    </a:cubicBezTo>
                    <a:cubicBezTo>
                      <a:pt x="599" y="561"/>
                      <a:pt x="606" y="559"/>
                      <a:pt x="611" y="556"/>
                    </a:cubicBezTo>
                    <a:cubicBezTo>
                      <a:pt x="614" y="556"/>
                      <a:pt x="614" y="553"/>
                      <a:pt x="616" y="553"/>
                    </a:cubicBezTo>
                    <a:cubicBezTo>
                      <a:pt x="619" y="551"/>
                      <a:pt x="621" y="548"/>
                      <a:pt x="621" y="546"/>
                    </a:cubicBezTo>
                    <a:cubicBezTo>
                      <a:pt x="621" y="546"/>
                      <a:pt x="619" y="543"/>
                      <a:pt x="616" y="543"/>
                    </a:cubicBezTo>
                    <a:cubicBezTo>
                      <a:pt x="614" y="543"/>
                      <a:pt x="611" y="541"/>
                      <a:pt x="609" y="541"/>
                    </a:cubicBezTo>
                    <a:cubicBezTo>
                      <a:pt x="604" y="538"/>
                      <a:pt x="599" y="531"/>
                      <a:pt x="599" y="523"/>
                    </a:cubicBezTo>
                    <a:cubicBezTo>
                      <a:pt x="596" y="513"/>
                      <a:pt x="601" y="503"/>
                      <a:pt x="606" y="495"/>
                    </a:cubicBezTo>
                    <a:cubicBezTo>
                      <a:pt x="616" y="485"/>
                      <a:pt x="629" y="480"/>
                      <a:pt x="644" y="477"/>
                    </a:cubicBezTo>
                    <a:cubicBezTo>
                      <a:pt x="647" y="477"/>
                      <a:pt x="647" y="477"/>
                      <a:pt x="647" y="477"/>
                    </a:cubicBezTo>
                    <a:cubicBezTo>
                      <a:pt x="657" y="475"/>
                      <a:pt x="667" y="472"/>
                      <a:pt x="677" y="467"/>
                    </a:cubicBezTo>
                    <a:cubicBezTo>
                      <a:pt x="685" y="460"/>
                      <a:pt x="693" y="449"/>
                      <a:pt x="698" y="439"/>
                    </a:cubicBezTo>
                    <a:cubicBezTo>
                      <a:pt x="703" y="432"/>
                      <a:pt x="708" y="416"/>
                      <a:pt x="700" y="411"/>
                    </a:cubicBezTo>
                    <a:cubicBezTo>
                      <a:pt x="698" y="411"/>
                      <a:pt x="698" y="409"/>
                      <a:pt x="695" y="409"/>
                    </a:cubicBezTo>
                    <a:cubicBezTo>
                      <a:pt x="693" y="409"/>
                      <a:pt x="693" y="409"/>
                      <a:pt x="690" y="409"/>
                    </a:cubicBezTo>
                    <a:cubicBezTo>
                      <a:pt x="667" y="401"/>
                      <a:pt x="657" y="378"/>
                      <a:pt x="652" y="361"/>
                    </a:cubicBezTo>
                    <a:cubicBezTo>
                      <a:pt x="652" y="358"/>
                      <a:pt x="652" y="358"/>
                      <a:pt x="652" y="358"/>
                    </a:cubicBezTo>
                    <a:cubicBezTo>
                      <a:pt x="649" y="351"/>
                      <a:pt x="647" y="343"/>
                      <a:pt x="642" y="338"/>
                    </a:cubicBezTo>
                    <a:cubicBezTo>
                      <a:pt x="639" y="333"/>
                      <a:pt x="632" y="330"/>
                      <a:pt x="627" y="333"/>
                    </a:cubicBezTo>
                    <a:cubicBezTo>
                      <a:pt x="624" y="333"/>
                      <a:pt x="624" y="335"/>
                      <a:pt x="621" y="338"/>
                    </a:cubicBezTo>
                    <a:cubicBezTo>
                      <a:pt x="619" y="340"/>
                      <a:pt x="616" y="345"/>
                      <a:pt x="611" y="345"/>
                    </a:cubicBezTo>
                    <a:cubicBezTo>
                      <a:pt x="596" y="356"/>
                      <a:pt x="578" y="343"/>
                      <a:pt x="568" y="330"/>
                    </a:cubicBezTo>
                    <a:cubicBezTo>
                      <a:pt x="561" y="320"/>
                      <a:pt x="553" y="312"/>
                      <a:pt x="545" y="312"/>
                    </a:cubicBezTo>
                    <a:cubicBezTo>
                      <a:pt x="543" y="312"/>
                      <a:pt x="543" y="312"/>
                      <a:pt x="540" y="315"/>
                    </a:cubicBezTo>
                    <a:cubicBezTo>
                      <a:pt x="538" y="315"/>
                      <a:pt x="533" y="318"/>
                      <a:pt x="528" y="318"/>
                    </a:cubicBezTo>
                    <a:cubicBezTo>
                      <a:pt x="517" y="318"/>
                      <a:pt x="512" y="310"/>
                      <a:pt x="507" y="302"/>
                    </a:cubicBezTo>
                    <a:cubicBezTo>
                      <a:pt x="507" y="300"/>
                      <a:pt x="505" y="300"/>
                      <a:pt x="505" y="297"/>
                    </a:cubicBezTo>
                    <a:cubicBezTo>
                      <a:pt x="500" y="292"/>
                      <a:pt x="495" y="290"/>
                      <a:pt x="487" y="287"/>
                    </a:cubicBezTo>
                    <a:cubicBezTo>
                      <a:pt x="479" y="287"/>
                      <a:pt x="472" y="290"/>
                      <a:pt x="467" y="292"/>
                    </a:cubicBezTo>
                    <a:cubicBezTo>
                      <a:pt x="464" y="295"/>
                      <a:pt x="462" y="300"/>
                      <a:pt x="459" y="302"/>
                    </a:cubicBezTo>
                    <a:cubicBezTo>
                      <a:pt x="456" y="305"/>
                      <a:pt x="456" y="307"/>
                      <a:pt x="454" y="310"/>
                    </a:cubicBezTo>
                    <a:cubicBezTo>
                      <a:pt x="446" y="320"/>
                      <a:pt x="439" y="325"/>
                      <a:pt x="429" y="325"/>
                    </a:cubicBezTo>
                    <a:cubicBezTo>
                      <a:pt x="421" y="325"/>
                      <a:pt x="416" y="320"/>
                      <a:pt x="411" y="315"/>
                    </a:cubicBezTo>
                    <a:cubicBezTo>
                      <a:pt x="408" y="310"/>
                      <a:pt x="406" y="305"/>
                      <a:pt x="408" y="300"/>
                    </a:cubicBezTo>
                    <a:cubicBezTo>
                      <a:pt x="408" y="297"/>
                      <a:pt x="411" y="297"/>
                      <a:pt x="411" y="295"/>
                    </a:cubicBezTo>
                    <a:cubicBezTo>
                      <a:pt x="411" y="295"/>
                      <a:pt x="411" y="295"/>
                      <a:pt x="411" y="292"/>
                    </a:cubicBezTo>
                    <a:cubicBezTo>
                      <a:pt x="406" y="290"/>
                      <a:pt x="406" y="290"/>
                      <a:pt x="406" y="290"/>
                    </a:cubicBezTo>
                    <a:cubicBezTo>
                      <a:pt x="411" y="287"/>
                      <a:pt x="411" y="287"/>
                      <a:pt x="411" y="287"/>
                    </a:cubicBezTo>
                    <a:cubicBezTo>
                      <a:pt x="411" y="285"/>
                      <a:pt x="411" y="277"/>
                      <a:pt x="408" y="274"/>
                    </a:cubicBezTo>
                    <a:cubicBezTo>
                      <a:pt x="403" y="269"/>
                      <a:pt x="396" y="259"/>
                      <a:pt x="401" y="249"/>
                    </a:cubicBezTo>
                    <a:cubicBezTo>
                      <a:pt x="403" y="244"/>
                      <a:pt x="411" y="241"/>
                      <a:pt x="413" y="241"/>
                    </a:cubicBezTo>
                    <a:cubicBezTo>
                      <a:pt x="416" y="241"/>
                      <a:pt x="418" y="239"/>
                      <a:pt x="418" y="239"/>
                    </a:cubicBezTo>
                    <a:cubicBezTo>
                      <a:pt x="421" y="236"/>
                      <a:pt x="418" y="231"/>
                      <a:pt x="413" y="226"/>
                    </a:cubicBezTo>
                    <a:cubicBezTo>
                      <a:pt x="408" y="221"/>
                      <a:pt x="396" y="208"/>
                      <a:pt x="403" y="196"/>
                    </a:cubicBezTo>
                    <a:cubicBezTo>
                      <a:pt x="408" y="188"/>
                      <a:pt x="413" y="186"/>
                      <a:pt x="421" y="186"/>
                    </a:cubicBezTo>
                    <a:cubicBezTo>
                      <a:pt x="423" y="186"/>
                      <a:pt x="426" y="183"/>
                      <a:pt x="429" y="183"/>
                    </a:cubicBezTo>
                    <a:cubicBezTo>
                      <a:pt x="431" y="181"/>
                      <a:pt x="434" y="178"/>
                      <a:pt x="434" y="176"/>
                    </a:cubicBezTo>
                    <a:cubicBezTo>
                      <a:pt x="436" y="170"/>
                      <a:pt x="439" y="165"/>
                      <a:pt x="446" y="163"/>
                    </a:cubicBezTo>
                    <a:cubicBezTo>
                      <a:pt x="451" y="160"/>
                      <a:pt x="456" y="160"/>
                      <a:pt x="459" y="160"/>
                    </a:cubicBezTo>
                    <a:cubicBezTo>
                      <a:pt x="462" y="160"/>
                      <a:pt x="467" y="160"/>
                      <a:pt x="467" y="158"/>
                    </a:cubicBezTo>
                    <a:cubicBezTo>
                      <a:pt x="467" y="158"/>
                      <a:pt x="467" y="158"/>
                      <a:pt x="467" y="155"/>
                    </a:cubicBezTo>
                    <a:cubicBezTo>
                      <a:pt x="467" y="153"/>
                      <a:pt x="469" y="153"/>
                      <a:pt x="469" y="150"/>
                    </a:cubicBezTo>
                    <a:cubicBezTo>
                      <a:pt x="474" y="145"/>
                      <a:pt x="482" y="143"/>
                      <a:pt x="489" y="145"/>
                    </a:cubicBezTo>
                    <a:cubicBezTo>
                      <a:pt x="489" y="143"/>
                      <a:pt x="489" y="140"/>
                      <a:pt x="489" y="135"/>
                    </a:cubicBezTo>
                    <a:cubicBezTo>
                      <a:pt x="489" y="127"/>
                      <a:pt x="487" y="120"/>
                      <a:pt x="492" y="112"/>
                    </a:cubicBezTo>
                    <a:cubicBezTo>
                      <a:pt x="495" y="110"/>
                      <a:pt x="497" y="104"/>
                      <a:pt x="500" y="104"/>
                    </a:cubicBezTo>
                    <a:cubicBezTo>
                      <a:pt x="525" y="82"/>
                      <a:pt x="525" y="82"/>
                      <a:pt x="525" y="82"/>
                    </a:cubicBezTo>
                    <a:cubicBezTo>
                      <a:pt x="520" y="79"/>
                      <a:pt x="515" y="72"/>
                      <a:pt x="512" y="61"/>
                    </a:cubicBezTo>
                    <a:cubicBezTo>
                      <a:pt x="510" y="49"/>
                      <a:pt x="510" y="36"/>
                      <a:pt x="515" y="26"/>
                    </a:cubicBezTo>
                    <a:cubicBezTo>
                      <a:pt x="515" y="23"/>
                      <a:pt x="515" y="23"/>
                      <a:pt x="515" y="23"/>
                    </a:cubicBezTo>
                    <a:cubicBezTo>
                      <a:pt x="515" y="21"/>
                      <a:pt x="517" y="18"/>
                      <a:pt x="517" y="16"/>
                    </a:cubicBezTo>
                    <a:cubicBezTo>
                      <a:pt x="517" y="8"/>
                      <a:pt x="510" y="3"/>
                      <a:pt x="502" y="3"/>
                    </a:cubicBezTo>
                    <a:cubicBezTo>
                      <a:pt x="500" y="3"/>
                      <a:pt x="500" y="3"/>
                      <a:pt x="500" y="3"/>
                    </a:cubicBezTo>
                    <a:cubicBezTo>
                      <a:pt x="492" y="3"/>
                      <a:pt x="487" y="0"/>
                      <a:pt x="479" y="3"/>
                    </a:cubicBezTo>
                    <a:cubicBezTo>
                      <a:pt x="482" y="6"/>
                      <a:pt x="482" y="6"/>
                      <a:pt x="482" y="6"/>
                    </a:cubicBezTo>
                    <a:cubicBezTo>
                      <a:pt x="411" y="51"/>
                      <a:pt x="411" y="51"/>
                      <a:pt x="411" y="51"/>
                    </a:cubicBezTo>
                    <a:cubicBezTo>
                      <a:pt x="408" y="54"/>
                      <a:pt x="403" y="56"/>
                      <a:pt x="396" y="56"/>
                    </a:cubicBezTo>
                    <a:cubicBezTo>
                      <a:pt x="390" y="56"/>
                      <a:pt x="385" y="54"/>
                      <a:pt x="383" y="49"/>
                    </a:cubicBezTo>
                    <a:cubicBezTo>
                      <a:pt x="380" y="46"/>
                      <a:pt x="380" y="46"/>
                      <a:pt x="380" y="46"/>
                    </a:cubicBezTo>
                    <a:cubicBezTo>
                      <a:pt x="378" y="44"/>
                      <a:pt x="373" y="46"/>
                      <a:pt x="370" y="49"/>
                    </a:cubicBezTo>
                    <a:cubicBezTo>
                      <a:pt x="370" y="49"/>
                      <a:pt x="368" y="51"/>
                      <a:pt x="368" y="54"/>
                    </a:cubicBezTo>
                    <a:cubicBezTo>
                      <a:pt x="368" y="56"/>
                      <a:pt x="370" y="59"/>
                      <a:pt x="373" y="61"/>
                    </a:cubicBezTo>
                    <a:cubicBezTo>
                      <a:pt x="378" y="66"/>
                      <a:pt x="383" y="72"/>
                      <a:pt x="380" y="82"/>
                    </a:cubicBezTo>
                    <a:cubicBezTo>
                      <a:pt x="378" y="94"/>
                      <a:pt x="368" y="97"/>
                      <a:pt x="360" y="97"/>
                    </a:cubicBezTo>
                    <a:cubicBezTo>
                      <a:pt x="355" y="97"/>
                      <a:pt x="350" y="99"/>
                      <a:pt x="347" y="102"/>
                    </a:cubicBezTo>
                    <a:cubicBezTo>
                      <a:pt x="345" y="104"/>
                      <a:pt x="345" y="107"/>
                      <a:pt x="345" y="112"/>
                    </a:cubicBezTo>
                    <a:cubicBezTo>
                      <a:pt x="345" y="117"/>
                      <a:pt x="345" y="125"/>
                      <a:pt x="340" y="132"/>
                    </a:cubicBezTo>
                    <a:cubicBezTo>
                      <a:pt x="337" y="130"/>
                      <a:pt x="335" y="130"/>
                      <a:pt x="330" y="132"/>
                    </a:cubicBezTo>
                    <a:cubicBezTo>
                      <a:pt x="324" y="153"/>
                      <a:pt x="312" y="173"/>
                      <a:pt x="294" y="186"/>
                    </a:cubicBezTo>
                    <a:cubicBezTo>
                      <a:pt x="292" y="188"/>
                      <a:pt x="292" y="188"/>
                      <a:pt x="292" y="188"/>
                    </a:cubicBezTo>
                    <a:cubicBezTo>
                      <a:pt x="286" y="191"/>
                      <a:pt x="284" y="196"/>
                      <a:pt x="281" y="198"/>
                    </a:cubicBezTo>
                    <a:cubicBezTo>
                      <a:pt x="281" y="201"/>
                      <a:pt x="279" y="203"/>
                      <a:pt x="279" y="208"/>
                    </a:cubicBezTo>
                    <a:cubicBezTo>
                      <a:pt x="279" y="216"/>
                      <a:pt x="276" y="226"/>
                      <a:pt x="266" y="231"/>
                    </a:cubicBezTo>
                    <a:cubicBezTo>
                      <a:pt x="259" y="234"/>
                      <a:pt x="251" y="231"/>
                      <a:pt x="246" y="229"/>
                    </a:cubicBezTo>
                    <a:cubicBezTo>
                      <a:pt x="243" y="226"/>
                      <a:pt x="238" y="226"/>
                      <a:pt x="236" y="226"/>
                    </a:cubicBezTo>
                    <a:cubicBezTo>
                      <a:pt x="233" y="226"/>
                      <a:pt x="231" y="226"/>
                      <a:pt x="228" y="229"/>
                    </a:cubicBezTo>
                    <a:cubicBezTo>
                      <a:pt x="226" y="231"/>
                      <a:pt x="220" y="231"/>
                      <a:pt x="215" y="234"/>
                    </a:cubicBezTo>
                    <a:cubicBezTo>
                      <a:pt x="210" y="234"/>
                      <a:pt x="208" y="234"/>
                      <a:pt x="203" y="231"/>
                    </a:cubicBezTo>
                    <a:cubicBezTo>
                      <a:pt x="172" y="224"/>
                      <a:pt x="137" y="229"/>
                      <a:pt x="111" y="244"/>
                    </a:cubicBezTo>
                    <a:cubicBezTo>
                      <a:pt x="111" y="247"/>
                      <a:pt x="114" y="249"/>
                      <a:pt x="114" y="254"/>
                    </a:cubicBezTo>
                    <a:cubicBezTo>
                      <a:pt x="116" y="262"/>
                      <a:pt x="119" y="272"/>
                      <a:pt x="124" y="280"/>
                    </a:cubicBezTo>
                    <a:cubicBezTo>
                      <a:pt x="134" y="297"/>
                      <a:pt x="142" y="315"/>
                      <a:pt x="147" y="333"/>
                    </a:cubicBezTo>
                    <a:cubicBezTo>
                      <a:pt x="149" y="338"/>
                      <a:pt x="149" y="343"/>
                      <a:pt x="147" y="348"/>
                    </a:cubicBezTo>
                    <a:cubicBezTo>
                      <a:pt x="144" y="353"/>
                      <a:pt x="142" y="356"/>
                      <a:pt x="139" y="358"/>
                    </a:cubicBezTo>
                    <a:cubicBezTo>
                      <a:pt x="121" y="373"/>
                      <a:pt x="94" y="376"/>
                      <a:pt x="76" y="361"/>
                    </a:cubicBezTo>
                    <a:cubicBezTo>
                      <a:pt x="73" y="358"/>
                      <a:pt x="68" y="356"/>
                      <a:pt x="66" y="353"/>
                    </a:cubicBezTo>
                    <a:cubicBezTo>
                      <a:pt x="61" y="348"/>
                      <a:pt x="55" y="343"/>
                      <a:pt x="48" y="343"/>
                    </a:cubicBezTo>
                    <a:cubicBezTo>
                      <a:pt x="40" y="343"/>
                      <a:pt x="33" y="345"/>
                      <a:pt x="25" y="356"/>
                    </a:cubicBezTo>
                    <a:cubicBezTo>
                      <a:pt x="10" y="373"/>
                      <a:pt x="0" y="399"/>
                      <a:pt x="12" y="416"/>
                    </a:cubicBezTo>
                    <a:cubicBezTo>
                      <a:pt x="20" y="424"/>
                      <a:pt x="30" y="429"/>
                      <a:pt x="40" y="434"/>
                    </a:cubicBezTo>
                    <a:cubicBezTo>
                      <a:pt x="71" y="447"/>
                      <a:pt x="71" y="447"/>
                      <a:pt x="71" y="447"/>
                    </a:cubicBezTo>
                    <a:cubicBezTo>
                      <a:pt x="94" y="457"/>
                      <a:pt x="119" y="470"/>
                      <a:pt x="127" y="493"/>
                    </a:cubicBezTo>
                    <a:cubicBezTo>
                      <a:pt x="132" y="493"/>
                      <a:pt x="134" y="490"/>
                      <a:pt x="137" y="488"/>
                    </a:cubicBezTo>
                    <a:cubicBezTo>
                      <a:pt x="139" y="485"/>
                      <a:pt x="139" y="485"/>
                      <a:pt x="139" y="485"/>
                    </a:cubicBezTo>
                    <a:cubicBezTo>
                      <a:pt x="144" y="485"/>
                      <a:pt x="144" y="485"/>
                      <a:pt x="144" y="485"/>
                    </a:cubicBezTo>
                    <a:cubicBezTo>
                      <a:pt x="157" y="490"/>
                      <a:pt x="160" y="503"/>
                      <a:pt x="157" y="515"/>
                    </a:cubicBezTo>
                    <a:cubicBezTo>
                      <a:pt x="157" y="518"/>
                      <a:pt x="154" y="521"/>
                      <a:pt x="154" y="526"/>
                    </a:cubicBezTo>
                    <a:cubicBezTo>
                      <a:pt x="152" y="531"/>
                      <a:pt x="152" y="533"/>
                      <a:pt x="149" y="538"/>
                    </a:cubicBezTo>
                    <a:cubicBezTo>
                      <a:pt x="149" y="541"/>
                      <a:pt x="149" y="546"/>
                      <a:pt x="152" y="551"/>
                    </a:cubicBezTo>
                    <a:cubicBezTo>
                      <a:pt x="152" y="553"/>
                      <a:pt x="152" y="553"/>
                      <a:pt x="152" y="556"/>
                    </a:cubicBezTo>
                    <a:cubicBezTo>
                      <a:pt x="160" y="584"/>
                      <a:pt x="149" y="614"/>
                      <a:pt x="132" y="632"/>
                    </a:cubicBezTo>
                    <a:cubicBezTo>
                      <a:pt x="134" y="635"/>
                      <a:pt x="137" y="635"/>
                      <a:pt x="139" y="637"/>
                    </a:cubicBezTo>
                    <a:cubicBezTo>
                      <a:pt x="144" y="645"/>
                      <a:pt x="147" y="652"/>
                      <a:pt x="149" y="660"/>
                    </a:cubicBezTo>
                    <a:cubicBezTo>
                      <a:pt x="152" y="673"/>
                      <a:pt x="157" y="690"/>
                      <a:pt x="152" y="706"/>
                    </a:cubicBezTo>
                    <a:cubicBezTo>
                      <a:pt x="157" y="698"/>
                      <a:pt x="157" y="701"/>
                      <a:pt x="157" y="703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5" name="Freeform 37"/>
              <p:cNvSpPr>
                <a:spLocks/>
              </p:cNvSpPr>
              <p:nvPr/>
            </p:nvSpPr>
            <p:spPr bwMode="auto">
              <a:xfrm>
                <a:off x="3595" y="2142"/>
                <a:ext cx="13" cy="17"/>
              </a:xfrm>
              <a:custGeom>
                <a:avLst/>
                <a:gdLst>
                  <a:gd name="T0" fmla="*/ 53 w 221"/>
                  <a:gd name="T1" fmla="*/ 269 h 279"/>
                  <a:gd name="T2" fmla="*/ 56 w 221"/>
                  <a:gd name="T3" fmla="*/ 267 h 279"/>
                  <a:gd name="T4" fmla="*/ 99 w 221"/>
                  <a:gd name="T5" fmla="*/ 254 h 279"/>
                  <a:gd name="T6" fmla="*/ 112 w 221"/>
                  <a:gd name="T7" fmla="*/ 259 h 279"/>
                  <a:gd name="T8" fmla="*/ 122 w 221"/>
                  <a:gd name="T9" fmla="*/ 249 h 279"/>
                  <a:gd name="T10" fmla="*/ 130 w 221"/>
                  <a:gd name="T11" fmla="*/ 246 h 279"/>
                  <a:gd name="T12" fmla="*/ 137 w 221"/>
                  <a:gd name="T13" fmla="*/ 244 h 279"/>
                  <a:gd name="T14" fmla="*/ 142 w 221"/>
                  <a:gd name="T15" fmla="*/ 239 h 279"/>
                  <a:gd name="T16" fmla="*/ 142 w 221"/>
                  <a:gd name="T17" fmla="*/ 236 h 279"/>
                  <a:gd name="T18" fmla="*/ 142 w 221"/>
                  <a:gd name="T19" fmla="*/ 226 h 279"/>
                  <a:gd name="T20" fmla="*/ 157 w 221"/>
                  <a:gd name="T21" fmla="*/ 218 h 279"/>
                  <a:gd name="T22" fmla="*/ 163 w 221"/>
                  <a:gd name="T23" fmla="*/ 218 h 279"/>
                  <a:gd name="T24" fmla="*/ 163 w 221"/>
                  <a:gd name="T25" fmla="*/ 213 h 279"/>
                  <a:gd name="T26" fmla="*/ 165 w 221"/>
                  <a:gd name="T27" fmla="*/ 198 h 279"/>
                  <a:gd name="T28" fmla="*/ 175 w 221"/>
                  <a:gd name="T29" fmla="*/ 190 h 279"/>
                  <a:gd name="T30" fmla="*/ 178 w 221"/>
                  <a:gd name="T31" fmla="*/ 188 h 279"/>
                  <a:gd name="T32" fmla="*/ 188 w 221"/>
                  <a:gd name="T33" fmla="*/ 175 h 279"/>
                  <a:gd name="T34" fmla="*/ 198 w 221"/>
                  <a:gd name="T35" fmla="*/ 165 h 279"/>
                  <a:gd name="T36" fmla="*/ 196 w 221"/>
                  <a:gd name="T37" fmla="*/ 158 h 279"/>
                  <a:gd name="T38" fmla="*/ 201 w 221"/>
                  <a:gd name="T39" fmla="*/ 140 h 279"/>
                  <a:gd name="T40" fmla="*/ 211 w 221"/>
                  <a:gd name="T41" fmla="*/ 132 h 279"/>
                  <a:gd name="T42" fmla="*/ 218 w 221"/>
                  <a:gd name="T43" fmla="*/ 127 h 279"/>
                  <a:gd name="T44" fmla="*/ 216 w 221"/>
                  <a:gd name="T45" fmla="*/ 119 h 279"/>
                  <a:gd name="T46" fmla="*/ 213 w 221"/>
                  <a:gd name="T47" fmla="*/ 104 h 279"/>
                  <a:gd name="T48" fmla="*/ 218 w 221"/>
                  <a:gd name="T49" fmla="*/ 92 h 279"/>
                  <a:gd name="T50" fmla="*/ 221 w 221"/>
                  <a:gd name="T51" fmla="*/ 86 h 279"/>
                  <a:gd name="T52" fmla="*/ 221 w 221"/>
                  <a:gd name="T53" fmla="*/ 79 h 279"/>
                  <a:gd name="T54" fmla="*/ 190 w 221"/>
                  <a:gd name="T55" fmla="*/ 31 h 279"/>
                  <a:gd name="T56" fmla="*/ 168 w 221"/>
                  <a:gd name="T57" fmla="*/ 43 h 279"/>
                  <a:gd name="T58" fmla="*/ 152 w 221"/>
                  <a:gd name="T59" fmla="*/ 41 h 279"/>
                  <a:gd name="T60" fmla="*/ 150 w 221"/>
                  <a:gd name="T61" fmla="*/ 38 h 279"/>
                  <a:gd name="T62" fmla="*/ 140 w 221"/>
                  <a:gd name="T63" fmla="*/ 38 h 279"/>
                  <a:gd name="T64" fmla="*/ 135 w 221"/>
                  <a:gd name="T65" fmla="*/ 38 h 279"/>
                  <a:gd name="T66" fmla="*/ 112 w 221"/>
                  <a:gd name="T67" fmla="*/ 28 h 279"/>
                  <a:gd name="T68" fmla="*/ 109 w 221"/>
                  <a:gd name="T69" fmla="*/ 23 h 279"/>
                  <a:gd name="T70" fmla="*/ 109 w 221"/>
                  <a:gd name="T71" fmla="*/ 21 h 279"/>
                  <a:gd name="T72" fmla="*/ 102 w 221"/>
                  <a:gd name="T73" fmla="*/ 21 h 279"/>
                  <a:gd name="T74" fmla="*/ 84 w 221"/>
                  <a:gd name="T75" fmla="*/ 15 h 279"/>
                  <a:gd name="T76" fmla="*/ 76 w 221"/>
                  <a:gd name="T77" fmla="*/ 5 h 279"/>
                  <a:gd name="T78" fmla="*/ 76 w 221"/>
                  <a:gd name="T79" fmla="*/ 3 h 279"/>
                  <a:gd name="T80" fmla="*/ 76 w 221"/>
                  <a:gd name="T81" fmla="*/ 0 h 279"/>
                  <a:gd name="T82" fmla="*/ 76 w 221"/>
                  <a:gd name="T83" fmla="*/ 3 h 279"/>
                  <a:gd name="T84" fmla="*/ 69 w 221"/>
                  <a:gd name="T85" fmla="*/ 15 h 279"/>
                  <a:gd name="T86" fmla="*/ 58 w 221"/>
                  <a:gd name="T87" fmla="*/ 18 h 279"/>
                  <a:gd name="T88" fmla="*/ 31 w 221"/>
                  <a:gd name="T89" fmla="*/ 18 h 279"/>
                  <a:gd name="T90" fmla="*/ 26 w 221"/>
                  <a:gd name="T91" fmla="*/ 18 h 279"/>
                  <a:gd name="T92" fmla="*/ 20 w 221"/>
                  <a:gd name="T93" fmla="*/ 23 h 279"/>
                  <a:gd name="T94" fmla="*/ 10 w 221"/>
                  <a:gd name="T95" fmla="*/ 38 h 279"/>
                  <a:gd name="T96" fmla="*/ 5 w 221"/>
                  <a:gd name="T97" fmla="*/ 43 h 279"/>
                  <a:gd name="T98" fmla="*/ 3 w 221"/>
                  <a:gd name="T99" fmla="*/ 92 h 279"/>
                  <a:gd name="T100" fmla="*/ 15 w 221"/>
                  <a:gd name="T101" fmla="*/ 160 h 279"/>
                  <a:gd name="T102" fmla="*/ 15 w 221"/>
                  <a:gd name="T103" fmla="*/ 163 h 279"/>
                  <a:gd name="T104" fmla="*/ 23 w 221"/>
                  <a:gd name="T105" fmla="*/ 183 h 279"/>
                  <a:gd name="T106" fmla="*/ 13 w 221"/>
                  <a:gd name="T107" fmla="*/ 198 h 279"/>
                  <a:gd name="T108" fmla="*/ 8 w 221"/>
                  <a:gd name="T109" fmla="*/ 203 h 279"/>
                  <a:gd name="T110" fmla="*/ 8 w 221"/>
                  <a:gd name="T111" fmla="*/ 208 h 279"/>
                  <a:gd name="T112" fmla="*/ 13 w 221"/>
                  <a:gd name="T113" fmla="*/ 244 h 279"/>
                  <a:gd name="T114" fmla="*/ 18 w 221"/>
                  <a:gd name="T115" fmla="*/ 251 h 279"/>
                  <a:gd name="T116" fmla="*/ 20 w 221"/>
                  <a:gd name="T117" fmla="*/ 279 h 279"/>
                  <a:gd name="T118" fmla="*/ 53 w 221"/>
                  <a:gd name="T119" fmla="*/ 269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21" h="279">
                    <a:moveTo>
                      <a:pt x="53" y="269"/>
                    </a:moveTo>
                    <a:cubicBezTo>
                      <a:pt x="56" y="267"/>
                      <a:pt x="56" y="267"/>
                      <a:pt x="56" y="267"/>
                    </a:cubicBezTo>
                    <a:cubicBezTo>
                      <a:pt x="69" y="259"/>
                      <a:pt x="84" y="251"/>
                      <a:pt x="99" y="254"/>
                    </a:cubicBezTo>
                    <a:cubicBezTo>
                      <a:pt x="104" y="254"/>
                      <a:pt x="109" y="256"/>
                      <a:pt x="112" y="259"/>
                    </a:cubicBezTo>
                    <a:cubicBezTo>
                      <a:pt x="114" y="256"/>
                      <a:pt x="119" y="251"/>
                      <a:pt x="122" y="249"/>
                    </a:cubicBezTo>
                    <a:cubicBezTo>
                      <a:pt x="124" y="246"/>
                      <a:pt x="127" y="246"/>
                      <a:pt x="130" y="246"/>
                    </a:cubicBezTo>
                    <a:cubicBezTo>
                      <a:pt x="132" y="246"/>
                      <a:pt x="135" y="244"/>
                      <a:pt x="137" y="244"/>
                    </a:cubicBezTo>
                    <a:cubicBezTo>
                      <a:pt x="140" y="241"/>
                      <a:pt x="142" y="239"/>
                      <a:pt x="142" y="239"/>
                    </a:cubicBezTo>
                    <a:cubicBezTo>
                      <a:pt x="142" y="236"/>
                      <a:pt x="142" y="236"/>
                      <a:pt x="142" y="236"/>
                    </a:cubicBezTo>
                    <a:cubicBezTo>
                      <a:pt x="142" y="234"/>
                      <a:pt x="140" y="229"/>
                      <a:pt x="142" y="226"/>
                    </a:cubicBezTo>
                    <a:cubicBezTo>
                      <a:pt x="147" y="218"/>
                      <a:pt x="152" y="218"/>
                      <a:pt x="157" y="218"/>
                    </a:cubicBezTo>
                    <a:cubicBezTo>
                      <a:pt x="160" y="218"/>
                      <a:pt x="160" y="218"/>
                      <a:pt x="163" y="218"/>
                    </a:cubicBezTo>
                    <a:cubicBezTo>
                      <a:pt x="163" y="218"/>
                      <a:pt x="163" y="216"/>
                      <a:pt x="163" y="213"/>
                    </a:cubicBezTo>
                    <a:cubicBezTo>
                      <a:pt x="163" y="208"/>
                      <a:pt x="163" y="203"/>
                      <a:pt x="165" y="198"/>
                    </a:cubicBezTo>
                    <a:cubicBezTo>
                      <a:pt x="168" y="193"/>
                      <a:pt x="173" y="190"/>
                      <a:pt x="175" y="190"/>
                    </a:cubicBezTo>
                    <a:cubicBezTo>
                      <a:pt x="175" y="190"/>
                      <a:pt x="178" y="190"/>
                      <a:pt x="178" y="188"/>
                    </a:cubicBezTo>
                    <a:cubicBezTo>
                      <a:pt x="183" y="185"/>
                      <a:pt x="185" y="180"/>
                      <a:pt x="188" y="175"/>
                    </a:cubicBezTo>
                    <a:cubicBezTo>
                      <a:pt x="190" y="173"/>
                      <a:pt x="193" y="168"/>
                      <a:pt x="198" y="165"/>
                    </a:cubicBezTo>
                    <a:cubicBezTo>
                      <a:pt x="198" y="163"/>
                      <a:pt x="196" y="160"/>
                      <a:pt x="196" y="158"/>
                    </a:cubicBezTo>
                    <a:cubicBezTo>
                      <a:pt x="196" y="150"/>
                      <a:pt x="196" y="145"/>
                      <a:pt x="201" y="140"/>
                    </a:cubicBezTo>
                    <a:cubicBezTo>
                      <a:pt x="203" y="137"/>
                      <a:pt x="208" y="135"/>
                      <a:pt x="211" y="132"/>
                    </a:cubicBezTo>
                    <a:cubicBezTo>
                      <a:pt x="213" y="130"/>
                      <a:pt x="216" y="130"/>
                      <a:pt x="218" y="127"/>
                    </a:cubicBezTo>
                    <a:cubicBezTo>
                      <a:pt x="218" y="125"/>
                      <a:pt x="218" y="122"/>
                      <a:pt x="216" y="119"/>
                    </a:cubicBezTo>
                    <a:cubicBezTo>
                      <a:pt x="213" y="114"/>
                      <a:pt x="213" y="109"/>
                      <a:pt x="213" y="104"/>
                    </a:cubicBezTo>
                    <a:cubicBezTo>
                      <a:pt x="213" y="99"/>
                      <a:pt x="216" y="97"/>
                      <a:pt x="218" y="92"/>
                    </a:cubicBezTo>
                    <a:cubicBezTo>
                      <a:pt x="218" y="89"/>
                      <a:pt x="221" y="86"/>
                      <a:pt x="221" y="86"/>
                    </a:cubicBezTo>
                    <a:cubicBezTo>
                      <a:pt x="221" y="84"/>
                      <a:pt x="221" y="81"/>
                      <a:pt x="221" y="79"/>
                    </a:cubicBezTo>
                    <a:cubicBezTo>
                      <a:pt x="218" y="59"/>
                      <a:pt x="206" y="41"/>
                      <a:pt x="190" y="31"/>
                    </a:cubicBezTo>
                    <a:cubicBezTo>
                      <a:pt x="183" y="36"/>
                      <a:pt x="178" y="41"/>
                      <a:pt x="168" y="43"/>
                    </a:cubicBezTo>
                    <a:cubicBezTo>
                      <a:pt x="163" y="46"/>
                      <a:pt x="155" y="43"/>
                      <a:pt x="152" y="41"/>
                    </a:cubicBezTo>
                    <a:cubicBezTo>
                      <a:pt x="152" y="41"/>
                      <a:pt x="150" y="41"/>
                      <a:pt x="150" y="38"/>
                    </a:cubicBezTo>
                    <a:cubicBezTo>
                      <a:pt x="147" y="38"/>
                      <a:pt x="142" y="38"/>
                      <a:pt x="140" y="38"/>
                    </a:cubicBezTo>
                    <a:cubicBezTo>
                      <a:pt x="137" y="38"/>
                      <a:pt x="137" y="38"/>
                      <a:pt x="135" y="38"/>
                    </a:cubicBezTo>
                    <a:cubicBezTo>
                      <a:pt x="124" y="38"/>
                      <a:pt x="114" y="36"/>
                      <a:pt x="112" y="28"/>
                    </a:cubicBezTo>
                    <a:cubicBezTo>
                      <a:pt x="112" y="26"/>
                      <a:pt x="109" y="26"/>
                      <a:pt x="109" y="23"/>
                    </a:cubicBezTo>
                    <a:cubicBezTo>
                      <a:pt x="109" y="21"/>
                      <a:pt x="109" y="21"/>
                      <a:pt x="109" y="21"/>
                    </a:cubicBezTo>
                    <a:cubicBezTo>
                      <a:pt x="109" y="21"/>
                      <a:pt x="104" y="21"/>
                      <a:pt x="102" y="21"/>
                    </a:cubicBezTo>
                    <a:cubicBezTo>
                      <a:pt x="97" y="21"/>
                      <a:pt x="89" y="21"/>
                      <a:pt x="84" y="15"/>
                    </a:cubicBezTo>
                    <a:cubicBezTo>
                      <a:pt x="79" y="13"/>
                      <a:pt x="79" y="8"/>
                      <a:pt x="76" y="5"/>
                    </a:cubicBezTo>
                    <a:cubicBezTo>
                      <a:pt x="76" y="3"/>
                      <a:pt x="76" y="3"/>
                      <a:pt x="76" y="3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76" y="3"/>
                      <a:pt x="76" y="3"/>
                      <a:pt x="76" y="3"/>
                    </a:cubicBezTo>
                    <a:cubicBezTo>
                      <a:pt x="74" y="8"/>
                      <a:pt x="74" y="13"/>
                      <a:pt x="69" y="15"/>
                    </a:cubicBezTo>
                    <a:cubicBezTo>
                      <a:pt x="64" y="18"/>
                      <a:pt x="61" y="18"/>
                      <a:pt x="58" y="18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28" y="18"/>
                      <a:pt x="26" y="18"/>
                      <a:pt x="26" y="18"/>
                    </a:cubicBezTo>
                    <a:cubicBezTo>
                      <a:pt x="26" y="18"/>
                      <a:pt x="23" y="21"/>
                      <a:pt x="20" y="23"/>
                    </a:cubicBezTo>
                    <a:cubicBezTo>
                      <a:pt x="18" y="33"/>
                      <a:pt x="15" y="38"/>
                      <a:pt x="10" y="38"/>
                    </a:cubicBezTo>
                    <a:cubicBezTo>
                      <a:pt x="8" y="41"/>
                      <a:pt x="8" y="41"/>
                      <a:pt x="5" y="43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0" y="117"/>
                      <a:pt x="0" y="142"/>
                      <a:pt x="15" y="160"/>
                    </a:cubicBezTo>
                    <a:cubicBezTo>
                      <a:pt x="15" y="163"/>
                      <a:pt x="15" y="163"/>
                      <a:pt x="15" y="163"/>
                    </a:cubicBezTo>
                    <a:cubicBezTo>
                      <a:pt x="20" y="168"/>
                      <a:pt x="26" y="175"/>
                      <a:pt x="23" y="183"/>
                    </a:cubicBezTo>
                    <a:cubicBezTo>
                      <a:pt x="20" y="190"/>
                      <a:pt x="18" y="193"/>
                      <a:pt x="13" y="198"/>
                    </a:cubicBezTo>
                    <a:cubicBezTo>
                      <a:pt x="10" y="201"/>
                      <a:pt x="8" y="203"/>
                      <a:pt x="8" y="203"/>
                    </a:cubicBezTo>
                    <a:cubicBezTo>
                      <a:pt x="8" y="203"/>
                      <a:pt x="8" y="206"/>
                      <a:pt x="8" y="208"/>
                    </a:cubicBezTo>
                    <a:cubicBezTo>
                      <a:pt x="13" y="221"/>
                      <a:pt x="13" y="231"/>
                      <a:pt x="13" y="244"/>
                    </a:cubicBezTo>
                    <a:cubicBezTo>
                      <a:pt x="15" y="246"/>
                      <a:pt x="18" y="249"/>
                      <a:pt x="18" y="251"/>
                    </a:cubicBezTo>
                    <a:cubicBezTo>
                      <a:pt x="23" y="262"/>
                      <a:pt x="20" y="272"/>
                      <a:pt x="20" y="279"/>
                    </a:cubicBezTo>
                    <a:cubicBezTo>
                      <a:pt x="31" y="279"/>
                      <a:pt x="41" y="277"/>
                      <a:pt x="53" y="269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6" name="Freeform 38"/>
              <p:cNvSpPr>
                <a:spLocks/>
              </p:cNvSpPr>
              <p:nvPr/>
            </p:nvSpPr>
            <p:spPr bwMode="auto">
              <a:xfrm>
                <a:off x="3615" y="2166"/>
                <a:ext cx="18" cy="18"/>
              </a:xfrm>
              <a:custGeom>
                <a:avLst/>
                <a:gdLst>
                  <a:gd name="T0" fmla="*/ 66 w 320"/>
                  <a:gd name="T1" fmla="*/ 198 h 317"/>
                  <a:gd name="T2" fmla="*/ 74 w 320"/>
                  <a:gd name="T3" fmla="*/ 223 h 317"/>
                  <a:gd name="T4" fmla="*/ 91 w 320"/>
                  <a:gd name="T5" fmla="*/ 239 h 317"/>
                  <a:gd name="T6" fmla="*/ 99 w 320"/>
                  <a:gd name="T7" fmla="*/ 231 h 317"/>
                  <a:gd name="T8" fmla="*/ 127 w 320"/>
                  <a:gd name="T9" fmla="*/ 234 h 317"/>
                  <a:gd name="T10" fmla="*/ 160 w 320"/>
                  <a:gd name="T11" fmla="*/ 264 h 317"/>
                  <a:gd name="T12" fmla="*/ 185 w 320"/>
                  <a:gd name="T13" fmla="*/ 292 h 317"/>
                  <a:gd name="T14" fmla="*/ 198 w 320"/>
                  <a:gd name="T15" fmla="*/ 292 h 317"/>
                  <a:gd name="T16" fmla="*/ 234 w 320"/>
                  <a:gd name="T17" fmla="*/ 310 h 317"/>
                  <a:gd name="T18" fmla="*/ 241 w 320"/>
                  <a:gd name="T19" fmla="*/ 315 h 317"/>
                  <a:gd name="T20" fmla="*/ 269 w 320"/>
                  <a:gd name="T21" fmla="*/ 317 h 317"/>
                  <a:gd name="T22" fmla="*/ 269 w 320"/>
                  <a:gd name="T23" fmla="*/ 305 h 317"/>
                  <a:gd name="T24" fmla="*/ 292 w 320"/>
                  <a:gd name="T25" fmla="*/ 282 h 317"/>
                  <a:gd name="T26" fmla="*/ 320 w 320"/>
                  <a:gd name="T27" fmla="*/ 228 h 317"/>
                  <a:gd name="T28" fmla="*/ 312 w 320"/>
                  <a:gd name="T29" fmla="*/ 223 h 317"/>
                  <a:gd name="T30" fmla="*/ 287 w 320"/>
                  <a:gd name="T31" fmla="*/ 203 h 317"/>
                  <a:gd name="T32" fmla="*/ 302 w 320"/>
                  <a:gd name="T33" fmla="*/ 183 h 317"/>
                  <a:gd name="T34" fmla="*/ 307 w 320"/>
                  <a:gd name="T35" fmla="*/ 178 h 317"/>
                  <a:gd name="T36" fmla="*/ 287 w 320"/>
                  <a:gd name="T37" fmla="*/ 168 h 317"/>
                  <a:gd name="T38" fmla="*/ 272 w 320"/>
                  <a:gd name="T39" fmla="*/ 175 h 317"/>
                  <a:gd name="T40" fmla="*/ 244 w 320"/>
                  <a:gd name="T41" fmla="*/ 183 h 317"/>
                  <a:gd name="T42" fmla="*/ 226 w 320"/>
                  <a:gd name="T43" fmla="*/ 188 h 317"/>
                  <a:gd name="T44" fmla="*/ 188 w 320"/>
                  <a:gd name="T45" fmla="*/ 188 h 317"/>
                  <a:gd name="T46" fmla="*/ 170 w 320"/>
                  <a:gd name="T47" fmla="*/ 130 h 317"/>
                  <a:gd name="T48" fmla="*/ 168 w 320"/>
                  <a:gd name="T49" fmla="*/ 99 h 317"/>
                  <a:gd name="T50" fmla="*/ 163 w 320"/>
                  <a:gd name="T51" fmla="*/ 66 h 317"/>
                  <a:gd name="T52" fmla="*/ 145 w 320"/>
                  <a:gd name="T53" fmla="*/ 38 h 317"/>
                  <a:gd name="T54" fmla="*/ 130 w 320"/>
                  <a:gd name="T55" fmla="*/ 33 h 317"/>
                  <a:gd name="T56" fmla="*/ 117 w 320"/>
                  <a:gd name="T57" fmla="*/ 15 h 317"/>
                  <a:gd name="T58" fmla="*/ 107 w 320"/>
                  <a:gd name="T59" fmla="*/ 3 h 317"/>
                  <a:gd name="T60" fmla="*/ 91 w 320"/>
                  <a:gd name="T61" fmla="*/ 26 h 317"/>
                  <a:gd name="T62" fmla="*/ 58 w 320"/>
                  <a:gd name="T63" fmla="*/ 41 h 317"/>
                  <a:gd name="T64" fmla="*/ 41 w 320"/>
                  <a:gd name="T65" fmla="*/ 48 h 317"/>
                  <a:gd name="T66" fmla="*/ 28 w 320"/>
                  <a:gd name="T67" fmla="*/ 56 h 317"/>
                  <a:gd name="T68" fmla="*/ 8 w 320"/>
                  <a:gd name="T69" fmla="*/ 69 h 317"/>
                  <a:gd name="T70" fmla="*/ 0 w 320"/>
                  <a:gd name="T71" fmla="*/ 76 h 317"/>
                  <a:gd name="T72" fmla="*/ 31 w 320"/>
                  <a:gd name="T73" fmla="*/ 114 h 317"/>
                  <a:gd name="T74" fmla="*/ 48 w 320"/>
                  <a:gd name="T75" fmla="*/ 114 h 317"/>
                  <a:gd name="T76" fmla="*/ 84 w 320"/>
                  <a:gd name="T77" fmla="*/ 173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20" h="317">
                    <a:moveTo>
                      <a:pt x="71" y="188"/>
                    </a:moveTo>
                    <a:cubicBezTo>
                      <a:pt x="69" y="190"/>
                      <a:pt x="66" y="193"/>
                      <a:pt x="66" y="198"/>
                    </a:cubicBezTo>
                    <a:cubicBezTo>
                      <a:pt x="66" y="203"/>
                      <a:pt x="66" y="206"/>
                      <a:pt x="69" y="211"/>
                    </a:cubicBezTo>
                    <a:cubicBezTo>
                      <a:pt x="74" y="223"/>
                      <a:pt x="74" y="223"/>
                      <a:pt x="74" y="223"/>
                    </a:cubicBezTo>
                    <a:cubicBezTo>
                      <a:pt x="76" y="228"/>
                      <a:pt x="79" y="234"/>
                      <a:pt x="81" y="236"/>
                    </a:cubicBezTo>
                    <a:cubicBezTo>
                      <a:pt x="84" y="239"/>
                      <a:pt x="89" y="241"/>
                      <a:pt x="91" y="239"/>
                    </a:cubicBezTo>
                    <a:cubicBezTo>
                      <a:pt x="94" y="239"/>
                      <a:pt x="97" y="236"/>
                      <a:pt x="97" y="234"/>
                    </a:cubicBezTo>
                    <a:cubicBezTo>
                      <a:pt x="99" y="231"/>
                      <a:pt x="99" y="231"/>
                      <a:pt x="99" y="231"/>
                    </a:cubicBezTo>
                    <a:cubicBezTo>
                      <a:pt x="107" y="226"/>
                      <a:pt x="114" y="223"/>
                      <a:pt x="122" y="228"/>
                    </a:cubicBezTo>
                    <a:cubicBezTo>
                      <a:pt x="124" y="231"/>
                      <a:pt x="127" y="231"/>
                      <a:pt x="127" y="234"/>
                    </a:cubicBezTo>
                    <a:cubicBezTo>
                      <a:pt x="135" y="239"/>
                      <a:pt x="145" y="246"/>
                      <a:pt x="152" y="254"/>
                    </a:cubicBezTo>
                    <a:cubicBezTo>
                      <a:pt x="155" y="256"/>
                      <a:pt x="157" y="261"/>
                      <a:pt x="160" y="264"/>
                    </a:cubicBezTo>
                    <a:cubicBezTo>
                      <a:pt x="165" y="272"/>
                      <a:pt x="170" y="277"/>
                      <a:pt x="175" y="284"/>
                    </a:cubicBezTo>
                    <a:cubicBezTo>
                      <a:pt x="178" y="289"/>
                      <a:pt x="183" y="289"/>
                      <a:pt x="185" y="292"/>
                    </a:cubicBezTo>
                    <a:cubicBezTo>
                      <a:pt x="188" y="292"/>
                      <a:pt x="190" y="292"/>
                      <a:pt x="193" y="292"/>
                    </a:cubicBezTo>
                    <a:cubicBezTo>
                      <a:pt x="196" y="292"/>
                      <a:pt x="196" y="292"/>
                      <a:pt x="198" y="292"/>
                    </a:cubicBezTo>
                    <a:cubicBezTo>
                      <a:pt x="211" y="292"/>
                      <a:pt x="223" y="297"/>
                      <a:pt x="231" y="307"/>
                    </a:cubicBezTo>
                    <a:cubicBezTo>
                      <a:pt x="231" y="307"/>
                      <a:pt x="231" y="310"/>
                      <a:pt x="234" y="310"/>
                    </a:cubicBezTo>
                    <a:cubicBezTo>
                      <a:pt x="234" y="312"/>
                      <a:pt x="236" y="312"/>
                      <a:pt x="236" y="312"/>
                    </a:cubicBezTo>
                    <a:cubicBezTo>
                      <a:pt x="239" y="312"/>
                      <a:pt x="241" y="312"/>
                      <a:pt x="241" y="315"/>
                    </a:cubicBezTo>
                    <a:cubicBezTo>
                      <a:pt x="264" y="317"/>
                      <a:pt x="264" y="317"/>
                      <a:pt x="264" y="317"/>
                    </a:cubicBezTo>
                    <a:cubicBezTo>
                      <a:pt x="267" y="317"/>
                      <a:pt x="269" y="317"/>
                      <a:pt x="269" y="317"/>
                    </a:cubicBezTo>
                    <a:cubicBezTo>
                      <a:pt x="269" y="312"/>
                      <a:pt x="269" y="312"/>
                      <a:pt x="269" y="312"/>
                    </a:cubicBezTo>
                    <a:cubicBezTo>
                      <a:pt x="269" y="310"/>
                      <a:pt x="269" y="307"/>
                      <a:pt x="269" y="305"/>
                    </a:cubicBezTo>
                    <a:cubicBezTo>
                      <a:pt x="272" y="294"/>
                      <a:pt x="279" y="289"/>
                      <a:pt x="287" y="284"/>
                    </a:cubicBezTo>
                    <a:cubicBezTo>
                      <a:pt x="289" y="284"/>
                      <a:pt x="289" y="282"/>
                      <a:pt x="292" y="282"/>
                    </a:cubicBezTo>
                    <a:cubicBezTo>
                      <a:pt x="307" y="269"/>
                      <a:pt x="315" y="249"/>
                      <a:pt x="320" y="231"/>
                    </a:cubicBezTo>
                    <a:cubicBezTo>
                      <a:pt x="320" y="228"/>
                      <a:pt x="320" y="228"/>
                      <a:pt x="320" y="228"/>
                    </a:cubicBezTo>
                    <a:cubicBezTo>
                      <a:pt x="320" y="228"/>
                      <a:pt x="320" y="226"/>
                      <a:pt x="317" y="226"/>
                    </a:cubicBezTo>
                    <a:cubicBezTo>
                      <a:pt x="315" y="226"/>
                      <a:pt x="315" y="226"/>
                      <a:pt x="312" y="223"/>
                    </a:cubicBezTo>
                    <a:cubicBezTo>
                      <a:pt x="310" y="223"/>
                      <a:pt x="307" y="223"/>
                      <a:pt x="305" y="221"/>
                    </a:cubicBezTo>
                    <a:cubicBezTo>
                      <a:pt x="297" y="218"/>
                      <a:pt x="292" y="211"/>
                      <a:pt x="287" y="203"/>
                    </a:cubicBezTo>
                    <a:cubicBezTo>
                      <a:pt x="284" y="201"/>
                      <a:pt x="284" y="198"/>
                      <a:pt x="287" y="195"/>
                    </a:cubicBezTo>
                    <a:cubicBezTo>
                      <a:pt x="289" y="188"/>
                      <a:pt x="297" y="185"/>
                      <a:pt x="302" y="183"/>
                    </a:cubicBezTo>
                    <a:cubicBezTo>
                      <a:pt x="305" y="183"/>
                      <a:pt x="307" y="183"/>
                      <a:pt x="307" y="180"/>
                    </a:cubicBezTo>
                    <a:cubicBezTo>
                      <a:pt x="307" y="180"/>
                      <a:pt x="307" y="180"/>
                      <a:pt x="307" y="178"/>
                    </a:cubicBezTo>
                    <a:cubicBezTo>
                      <a:pt x="307" y="175"/>
                      <a:pt x="307" y="173"/>
                      <a:pt x="305" y="173"/>
                    </a:cubicBezTo>
                    <a:cubicBezTo>
                      <a:pt x="300" y="170"/>
                      <a:pt x="294" y="170"/>
                      <a:pt x="287" y="168"/>
                    </a:cubicBezTo>
                    <a:cubicBezTo>
                      <a:pt x="282" y="168"/>
                      <a:pt x="279" y="168"/>
                      <a:pt x="277" y="170"/>
                    </a:cubicBezTo>
                    <a:cubicBezTo>
                      <a:pt x="277" y="170"/>
                      <a:pt x="274" y="173"/>
                      <a:pt x="272" y="175"/>
                    </a:cubicBezTo>
                    <a:cubicBezTo>
                      <a:pt x="269" y="178"/>
                      <a:pt x="267" y="183"/>
                      <a:pt x="259" y="185"/>
                    </a:cubicBezTo>
                    <a:cubicBezTo>
                      <a:pt x="254" y="188"/>
                      <a:pt x="246" y="185"/>
                      <a:pt x="244" y="183"/>
                    </a:cubicBezTo>
                    <a:cubicBezTo>
                      <a:pt x="241" y="183"/>
                      <a:pt x="239" y="180"/>
                      <a:pt x="239" y="180"/>
                    </a:cubicBezTo>
                    <a:cubicBezTo>
                      <a:pt x="234" y="180"/>
                      <a:pt x="231" y="183"/>
                      <a:pt x="226" y="188"/>
                    </a:cubicBezTo>
                    <a:cubicBezTo>
                      <a:pt x="218" y="193"/>
                      <a:pt x="211" y="198"/>
                      <a:pt x="201" y="195"/>
                    </a:cubicBezTo>
                    <a:cubicBezTo>
                      <a:pt x="196" y="195"/>
                      <a:pt x="190" y="190"/>
                      <a:pt x="188" y="188"/>
                    </a:cubicBezTo>
                    <a:cubicBezTo>
                      <a:pt x="173" y="173"/>
                      <a:pt x="165" y="155"/>
                      <a:pt x="168" y="137"/>
                    </a:cubicBezTo>
                    <a:cubicBezTo>
                      <a:pt x="168" y="135"/>
                      <a:pt x="168" y="132"/>
                      <a:pt x="170" y="130"/>
                    </a:cubicBezTo>
                    <a:cubicBezTo>
                      <a:pt x="170" y="127"/>
                      <a:pt x="173" y="124"/>
                      <a:pt x="173" y="122"/>
                    </a:cubicBezTo>
                    <a:cubicBezTo>
                      <a:pt x="173" y="114"/>
                      <a:pt x="170" y="107"/>
                      <a:pt x="168" y="99"/>
                    </a:cubicBezTo>
                    <a:cubicBezTo>
                      <a:pt x="163" y="91"/>
                      <a:pt x="163" y="84"/>
                      <a:pt x="163" y="76"/>
                    </a:cubicBezTo>
                    <a:cubicBezTo>
                      <a:pt x="163" y="74"/>
                      <a:pt x="163" y="69"/>
                      <a:pt x="163" y="66"/>
                    </a:cubicBezTo>
                    <a:cubicBezTo>
                      <a:pt x="163" y="61"/>
                      <a:pt x="163" y="59"/>
                      <a:pt x="163" y="53"/>
                    </a:cubicBezTo>
                    <a:cubicBezTo>
                      <a:pt x="160" y="46"/>
                      <a:pt x="152" y="38"/>
                      <a:pt x="145" y="38"/>
                    </a:cubicBezTo>
                    <a:cubicBezTo>
                      <a:pt x="142" y="38"/>
                      <a:pt x="142" y="38"/>
                      <a:pt x="142" y="38"/>
                    </a:cubicBezTo>
                    <a:cubicBezTo>
                      <a:pt x="137" y="38"/>
                      <a:pt x="132" y="38"/>
                      <a:pt x="130" y="33"/>
                    </a:cubicBezTo>
                    <a:cubicBezTo>
                      <a:pt x="127" y="31"/>
                      <a:pt x="124" y="28"/>
                      <a:pt x="124" y="26"/>
                    </a:cubicBezTo>
                    <a:cubicBezTo>
                      <a:pt x="122" y="23"/>
                      <a:pt x="119" y="18"/>
                      <a:pt x="117" y="15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7" y="5"/>
                      <a:pt x="107" y="10"/>
                      <a:pt x="104" y="13"/>
                    </a:cubicBezTo>
                    <a:cubicBezTo>
                      <a:pt x="102" y="18"/>
                      <a:pt x="97" y="23"/>
                      <a:pt x="91" y="26"/>
                    </a:cubicBezTo>
                    <a:cubicBezTo>
                      <a:pt x="84" y="31"/>
                      <a:pt x="76" y="36"/>
                      <a:pt x="66" y="38"/>
                    </a:cubicBezTo>
                    <a:cubicBezTo>
                      <a:pt x="64" y="38"/>
                      <a:pt x="61" y="41"/>
                      <a:pt x="58" y="41"/>
                    </a:cubicBezTo>
                    <a:cubicBezTo>
                      <a:pt x="58" y="41"/>
                      <a:pt x="56" y="43"/>
                      <a:pt x="56" y="46"/>
                    </a:cubicBezTo>
                    <a:cubicBezTo>
                      <a:pt x="51" y="51"/>
                      <a:pt x="43" y="51"/>
                      <a:pt x="41" y="48"/>
                    </a:cubicBezTo>
                    <a:cubicBezTo>
                      <a:pt x="38" y="48"/>
                      <a:pt x="38" y="48"/>
                      <a:pt x="36" y="48"/>
                    </a:cubicBezTo>
                    <a:cubicBezTo>
                      <a:pt x="33" y="48"/>
                      <a:pt x="31" y="51"/>
                      <a:pt x="28" y="56"/>
                    </a:cubicBezTo>
                    <a:cubicBezTo>
                      <a:pt x="23" y="61"/>
                      <a:pt x="18" y="69"/>
                      <a:pt x="10" y="69"/>
                    </a:cubicBezTo>
                    <a:cubicBezTo>
                      <a:pt x="8" y="69"/>
                      <a:pt x="8" y="69"/>
                      <a:pt x="8" y="69"/>
                    </a:cubicBezTo>
                    <a:cubicBezTo>
                      <a:pt x="8" y="69"/>
                      <a:pt x="5" y="71"/>
                      <a:pt x="5" y="74"/>
                    </a:cubicBezTo>
                    <a:cubicBezTo>
                      <a:pt x="3" y="76"/>
                      <a:pt x="0" y="76"/>
                      <a:pt x="0" y="76"/>
                    </a:cubicBezTo>
                    <a:cubicBezTo>
                      <a:pt x="15" y="99"/>
                      <a:pt x="15" y="99"/>
                      <a:pt x="15" y="99"/>
                    </a:cubicBezTo>
                    <a:cubicBezTo>
                      <a:pt x="20" y="107"/>
                      <a:pt x="25" y="112"/>
                      <a:pt x="31" y="114"/>
                    </a:cubicBezTo>
                    <a:cubicBezTo>
                      <a:pt x="33" y="114"/>
                      <a:pt x="36" y="114"/>
                      <a:pt x="38" y="114"/>
                    </a:cubicBezTo>
                    <a:cubicBezTo>
                      <a:pt x="41" y="114"/>
                      <a:pt x="43" y="114"/>
                      <a:pt x="48" y="114"/>
                    </a:cubicBezTo>
                    <a:cubicBezTo>
                      <a:pt x="58" y="117"/>
                      <a:pt x="66" y="124"/>
                      <a:pt x="71" y="130"/>
                    </a:cubicBezTo>
                    <a:cubicBezTo>
                      <a:pt x="84" y="145"/>
                      <a:pt x="89" y="160"/>
                      <a:pt x="84" y="173"/>
                    </a:cubicBezTo>
                    <a:cubicBezTo>
                      <a:pt x="76" y="180"/>
                      <a:pt x="74" y="183"/>
                      <a:pt x="71" y="188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7" name="Freeform 39"/>
              <p:cNvSpPr>
                <a:spLocks/>
              </p:cNvSpPr>
              <p:nvPr/>
            </p:nvSpPr>
            <p:spPr bwMode="auto">
              <a:xfrm>
                <a:off x="3626" y="2142"/>
                <a:ext cx="15" cy="15"/>
              </a:xfrm>
              <a:custGeom>
                <a:avLst/>
                <a:gdLst>
                  <a:gd name="T0" fmla="*/ 76 w 259"/>
                  <a:gd name="T1" fmla="*/ 208 h 251"/>
                  <a:gd name="T2" fmla="*/ 81 w 259"/>
                  <a:gd name="T3" fmla="*/ 216 h 251"/>
                  <a:gd name="T4" fmla="*/ 132 w 259"/>
                  <a:gd name="T5" fmla="*/ 251 h 251"/>
                  <a:gd name="T6" fmla="*/ 160 w 259"/>
                  <a:gd name="T7" fmla="*/ 244 h 251"/>
                  <a:gd name="T8" fmla="*/ 187 w 259"/>
                  <a:gd name="T9" fmla="*/ 231 h 251"/>
                  <a:gd name="T10" fmla="*/ 198 w 259"/>
                  <a:gd name="T11" fmla="*/ 226 h 251"/>
                  <a:gd name="T12" fmla="*/ 241 w 259"/>
                  <a:gd name="T13" fmla="*/ 206 h 251"/>
                  <a:gd name="T14" fmla="*/ 259 w 259"/>
                  <a:gd name="T15" fmla="*/ 201 h 251"/>
                  <a:gd name="T16" fmla="*/ 253 w 259"/>
                  <a:gd name="T17" fmla="*/ 193 h 251"/>
                  <a:gd name="T18" fmla="*/ 251 w 259"/>
                  <a:gd name="T19" fmla="*/ 190 h 251"/>
                  <a:gd name="T20" fmla="*/ 238 w 259"/>
                  <a:gd name="T21" fmla="*/ 163 h 251"/>
                  <a:gd name="T22" fmla="*/ 246 w 259"/>
                  <a:gd name="T23" fmla="*/ 152 h 251"/>
                  <a:gd name="T24" fmla="*/ 248 w 259"/>
                  <a:gd name="T25" fmla="*/ 147 h 251"/>
                  <a:gd name="T26" fmla="*/ 248 w 259"/>
                  <a:gd name="T27" fmla="*/ 145 h 251"/>
                  <a:gd name="T28" fmla="*/ 238 w 259"/>
                  <a:gd name="T29" fmla="*/ 127 h 251"/>
                  <a:gd name="T30" fmla="*/ 226 w 259"/>
                  <a:gd name="T31" fmla="*/ 97 h 251"/>
                  <a:gd name="T32" fmla="*/ 226 w 259"/>
                  <a:gd name="T33" fmla="*/ 89 h 251"/>
                  <a:gd name="T34" fmla="*/ 226 w 259"/>
                  <a:gd name="T35" fmla="*/ 84 h 251"/>
                  <a:gd name="T36" fmla="*/ 218 w 259"/>
                  <a:gd name="T37" fmla="*/ 74 h 251"/>
                  <a:gd name="T38" fmla="*/ 208 w 259"/>
                  <a:gd name="T39" fmla="*/ 74 h 251"/>
                  <a:gd name="T40" fmla="*/ 205 w 259"/>
                  <a:gd name="T41" fmla="*/ 76 h 251"/>
                  <a:gd name="T42" fmla="*/ 193 w 259"/>
                  <a:gd name="T43" fmla="*/ 84 h 251"/>
                  <a:gd name="T44" fmla="*/ 182 w 259"/>
                  <a:gd name="T45" fmla="*/ 81 h 251"/>
                  <a:gd name="T46" fmla="*/ 114 w 259"/>
                  <a:gd name="T47" fmla="*/ 23 h 251"/>
                  <a:gd name="T48" fmla="*/ 111 w 259"/>
                  <a:gd name="T49" fmla="*/ 23 h 251"/>
                  <a:gd name="T50" fmla="*/ 96 w 259"/>
                  <a:gd name="T51" fmla="*/ 13 h 251"/>
                  <a:gd name="T52" fmla="*/ 94 w 259"/>
                  <a:gd name="T53" fmla="*/ 10 h 251"/>
                  <a:gd name="T54" fmla="*/ 63 w 259"/>
                  <a:gd name="T55" fmla="*/ 3 h 251"/>
                  <a:gd name="T56" fmla="*/ 28 w 259"/>
                  <a:gd name="T57" fmla="*/ 13 h 251"/>
                  <a:gd name="T58" fmla="*/ 15 w 259"/>
                  <a:gd name="T59" fmla="*/ 18 h 251"/>
                  <a:gd name="T60" fmla="*/ 28 w 259"/>
                  <a:gd name="T61" fmla="*/ 38 h 251"/>
                  <a:gd name="T62" fmla="*/ 12 w 259"/>
                  <a:gd name="T63" fmla="*/ 59 h 251"/>
                  <a:gd name="T64" fmla="*/ 2 w 259"/>
                  <a:gd name="T65" fmla="*/ 66 h 251"/>
                  <a:gd name="T66" fmla="*/ 5 w 259"/>
                  <a:gd name="T67" fmla="*/ 86 h 251"/>
                  <a:gd name="T68" fmla="*/ 23 w 259"/>
                  <a:gd name="T69" fmla="*/ 102 h 251"/>
                  <a:gd name="T70" fmla="*/ 28 w 259"/>
                  <a:gd name="T71" fmla="*/ 104 h 251"/>
                  <a:gd name="T72" fmla="*/ 78 w 259"/>
                  <a:gd name="T73" fmla="*/ 196 h 251"/>
                  <a:gd name="T74" fmla="*/ 78 w 259"/>
                  <a:gd name="T75" fmla="*/ 198 h 251"/>
                  <a:gd name="T76" fmla="*/ 76 w 259"/>
                  <a:gd name="T77" fmla="*/ 208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59" h="251">
                    <a:moveTo>
                      <a:pt x="76" y="208"/>
                    </a:moveTo>
                    <a:cubicBezTo>
                      <a:pt x="76" y="211"/>
                      <a:pt x="78" y="213"/>
                      <a:pt x="81" y="216"/>
                    </a:cubicBezTo>
                    <a:cubicBezTo>
                      <a:pt x="96" y="234"/>
                      <a:pt x="111" y="249"/>
                      <a:pt x="132" y="251"/>
                    </a:cubicBezTo>
                    <a:cubicBezTo>
                      <a:pt x="142" y="251"/>
                      <a:pt x="149" y="249"/>
                      <a:pt x="160" y="244"/>
                    </a:cubicBezTo>
                    <a:cubicBezTo>
                      <a:pt x="170" y="239"/>
                      <a:pt x="177" y="234"/>
                      <a:pt x="187" y="231"/>
                    </a:cubicBezTo>
                    <a:cubicBezTo>
                      <a:pt x="190" y="229"/>
                      <a:pt x="193" y="229"/>
                      <a:pt x="198" y="226"/>
                    </a:cubicBezTo>
                    <a:cubicBezTo>
                      <a:pt x="213" y="218"/>
                      <a:pt x="228" y="211"/>
                      <a:pt x="241" y="206"/>
                    </a:cubicBezTo>
                    <a:cubicBezTo>
                      <a:pt x="248" y="203"/>
                      <a:pt x="253" y="201"/>
                      <a:pt x="259" y="201"/>
                    </a:cubicBezTo>
                    <a:cubicBezTo>
                      <a:pt x="256" y="198"/>
                      <a:pt x="256" y="196"/>
                      <a:pt x="253" y="193"/>
                    </a:cubicBezTo>
                    <a:cubicBezTo>
                      <a:pt x="251" y="190"/>
                      <a:pt x="251" y="190"/>
                      <a:pt x="251" y="190"/>
                    </a:cubicBezTo>
                    <a:cubicBezTo>
                      <a:pt x="243" y="185"/>
                      <a:pt x="233" y="175"/>
                      <a:pt x="238" y="163"/>
                    </a:cubicBezTo>
                    <a:cubicBezTo>
                      <a:pt x="241" y="158"/>
                      <a:pt x="243" y="155"/>
                      <a:pt x="246" y="152"/>
                    </a:cubicBezTo>
                    <a:cubicBezTo>
                      <a:pt x="248" y="150"/>
                      <a:pt x="248" y="150"/>
                      <a:pt x="248" y="147"/>
                    </a:cubicBezTo>
                    <a:cubicBezTo>
                      <a:pt x="248" y="147"/>
                      <a:pt x="248" y="147"/>
                      <a:pt x="248" y="145"/>
                    </a:cubicBezTo>
                    <a:cubicBezTo>
                      <a:pt x="246" y="140"/>
                      <a:pt x="243" y="135"/>
                      <a:pt x="238" y="127"/>
                    </a:cubicBezTo>
                    <a:cubicBezTo>
                      <a:pt x="231" y="119"/>
                      <a:pt x="226" y="109"/>
                      <a:pt x="226" y="97"/>
                    </a:cubicBezTo>
                    <a:cubicBezTo>
                      <a:pt x="226" y="94"/>
                      <a:pt x="226" y="92"/>
                      <a:pt x="226" y="89"/>
                    </a:cubicBezTo>
                    <a:cubicBezTo>
                      <a:pt x="226" y="86"/>
                      <a:pt x="226" y="84"/>
                      <a:pt x="226" y="84"/>
                    </a:cubicBezTo>
                    <a:cubicBezTo>
                      <a:pt x="226" y="79"/>
                      <a:pt x="220" y="76"/>
                      <a:pt x="218" y="74"/>
                    </a:cubicBezTo>
                    <a:cubicBezTo>
                      <a:pt x="215" y="71"/>
                      <a:pt x="210" y="71"/>
                      <a:pt x="208" y="74"/>
                    </a:cubicBezTo>
                    <a:cubicBezTo>
                      <a:pt x="205" y="76"/>
                      <a:pt x="205" y="76"/>
                      <a:pt x="205" y="76"/>
                    </a:cubicBezTo>
                    <a:cubicBezTo>
                      <a:pt x="203" y="79"/>
                      <a:pt x="198" y="84"/>
                      <a:pt x="193" y="84"/>
                    </a:cubicBezTo>
                    <a:cubicBezTo>
                      <a:pt x="187" y="84"/>
                      <a:pt x="185" y="81"/>
                      <a:pt x="182" y="81"/>
                    </a:cubicBezTo>
                    <a:cubicBezTo>
                      <a:pt x="154" y="69"/>
                      <a:pt x="124" y="51"/>
                      <a:pt x="114" y="23"/>
                    </a:cubicBezTo>
                    <a:cubicBezTo>
                      <a:pt x="111" y="23"/>
                      <a:pt x="111" y="23"/>
                      <a:pt x="111" y="23"/>
                    </a:cubicBezTo>
                    <a:cubicBezTo>
                      <a:pt x="104" y="21"/>
                      <a:pt x="101" y="15"/>
                      <a:pt x="96" y="13"/>
                    </a:cubicBezTo>
                    <a:cubicBezTo>
                      <a:pt x="94" y="10"/>
                      <a:pt x="94" y="10"/>
                      <a:pt x="94" y="10"/>
                    </a:cubicBezTo>
                    <a:cubicBezTo>
                      <a:pt x="86" y="3"/>
                      <a:pt x="76" y="0"/>
                      <a:pt x="63" y="3"/>
                    </a:cubicBezTo>
                    <a:cubicBezTo>
                      <a:pt x="50" y="3"/>
                      <a:pt x="40" y="8"/>
                      <a:pt x="28" y="13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23" y="23"/>
                      <a:pt x="28" y="31"/>
                      <a:pt x="28" y="38"/>
                    </a:cubicBezTo>
                    <a:cubicBezTo>
                      <a:pt x="28" y="48"/>
                      <a:pt x="17" y="56"/>
                      <a:pt x="12" y="59"/>
                    </a:cubicBezTo>
                    <a:cubicBezTo>
                      <a:pt x="7" y="61"/>
                      <a:pt x="5" y="64"/>
                      <a:pt x="2" y="66"/>
                    </a:cubicBezTo>
                    <a:cubicBezTo>
                      <a:pt x="0" y="71"/>
                      <a:pt x="2" y="81"/>
                      <a:pt x="5" y="86"/>
                    </a:cubicBezTo>
                    <a:cubicBezTo>
                      <a:pt x="10" y="92"/>
                      <a:pt x="15" y="97"/>
                      <a:pt x="23" y="102"/>
                    </a:cubicBezTo>
                    <a:cubicBezTo>
                      <a:pt x="25" y="102"/>
                      <a:pt x="25" y="104"/>
                      <a:pt x="28" y="104"/>
                    </a:cubicBezTo>
                    <a:cubicBezTo>
                      <a:pt x="61" y="127"/>
                      <a:pt x="81" y="163"/>
                      <a:pt x="78" y="196"/>
                    </a:cubicBezTo>
                    <a:cubicBezTo>
                      <a:pt x="78" y="198"/>
                      <a:pt x="78" y="198"/>
                      <a:pt x="78" y="198"/>
                    </a:cubicBezTo>
                    <a:cubicBezTo>
                      <a:pt x="76" y="203"/>
                      <a:pt x="76" y="206"/>
                      <a:pt x="76" y="208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8" name="Freeform 40"/>
              <p:cNvSpPr>
                <a:spLocks/>
              </p:cNvSpPr>
              <p:nvPr/>
            </p:nvSpPr>
            <p:spPr bwMode="auto">
              <a:xfrm>
                <a:off x="3741" y="2116"/>
                <a:ext cx="80" cy="104"/>
              </a:xfrm>
              <a:custGeom>
                <a:avLst/>
                <a:gdLst>
                  <a:gd name="T0" fmla="*/ 516 w 1381"/>
                  <a:gd name="T1" fmla="*/ 449 h 1799"/>
                  <a:gd name="T2" fmla="*/ 447 w 1381"/>
                  <a:gd name="T3" fmla="*/ 535 h 1799"/>
                  <a:gd name="T4" fmla="*/ 424 w 1381"/>
                  <a:gd name="T5" fmla="*/ 622 h 1799"/>
                  <a:gd name="T6" fmla="*/ 315 w 1381"/>
                  <a:gd name="T7" fmla="*/ 672 h 1799"/>
                  <a:gd name="T8" fmla="*/ 74 w 1381"/>
                  <a:gd name="T9" fmla="*/ 756 h 1799"/>
                  <a:gd name="T10" fmla="*/ 28 w 1381"/>
                  <a:gd name="T11" fmla="*/ 850 h 1799"/>
                  <a:gd name="T12" fmla="*/ 26 w 1381"/>
                  <a:gd name="T13" fmla="*/ 916 h 1799"/>
                  <a:gd name="T14" fmla="*/ 214 w 1381"/>
                  <a:gd name="T15" fmla="*/ 1098 h 1799"/>
                  <a:gd name="T16" fmla="*/ 391 w 1381"/>
                  <a:gd name="T17" fmla="*/ 1162 h 1799"/>
                  <a:gd name="T18" fmla="*/ 379 w 1381"/>
                  <a:gd name="T19" fmla="*/ 1339 h 1799"/>
                  <a:gd name="T20" fmla="*/ 668 w 1381"/>
                  <a:gd name="T21" fmla="*/ 1525 h 1799"/>
                  <a:gd name="T22" fmla="*/ 808 w 1381"/>
                  <a:gd name="T23" fmla="*/ 1641 h 1799"/>
                  <a:gd name="T24" fmla="*/ 945 w 1381"/>
                  <a:gd name="T25" fmla="*/ 1641 h 1799"/>
                  <a:gd name="T26" fmla="*/ 1061 w 1381"/>
                  <a:gd name="T27" fmla="*/ 1738 h 1799"/>
                  <a:gd name="T28" fmla="*/ 1214 w 1381"/>
                  <a:gd name="T29" fmla="*/ 1664 h 1799"/>
                  <a:gd name="T30" fmla="*/ 1282 w 1381"/>
                  <a:gd name="T31" fmla="*/ 1517 h 1799"/>
                  <a:gd name="T32" fmla="*/ 1262 w 1381"/>
                  <a:gd name="T33" fmla="*/ 1461 h 1799"/>
                  <a:gd name="T34" fmla="*/ 1244 w 1381"/>
                  <a:gd name="T35" fmla="*/ 1347 h 1799"/>
                  <a:gd name="T36" fmla="*/ 1229 w 1381"/>
                  <a:gd name="T37" fmla="*/ 1103 h 1799"/>
                  <a:gd name="T38" fmla="*/ 1239 w 1381"/>
                  <a:gd name="T39" fmla="*/ 946 h 1799"/>
                  <a:gd name="T40" fmla="*/ 1310 w 1381"/>
                  <a:gd name="T41" fmla="*/ 789 h 1799"/>
                  <a:gd name="T42" fmla="*/ 1280 w 1381"/>
                  <a:gd name="T43" fmla="*/ 766 h 1799"/>
                  <a:gd name="T44" fmla="*/ 1338 w 1381"/>
                  <a:gd name="T45" fmla="*/ 523 h 1799"/>
                  <a:gd name="T46" fmla="*/ 1366 w 1381"/>
                  <a:gd name="T47" fmla="*/ 348 h 1799"/>
                  <a:gd name="T48" fmla="*/ 1376 w 1381"/>
                  <a:gd name="T49" fmla="*/ 287 h 1799"/>
                  <a:gd name="T50" fmla="*/ 1325 w 1381"/>
                  <a:gd name="T51" fmla="*/ 228 h 1799"/>
                  <a:gd name="T52" fmla="*/ 1308 w 1381"/>
                  <a:gd name="T53" fmla="*/ 299 h 1799"/>
                  <a:gd name="T54" fmla="*/ 1209 w 1381"/>
                  <a:gd name="T55" fmla="*/ 335 h 1799"/>
                  <a:gd name="T56" fmla="*/ 1244 w 1381"/>
                  <a:gd name="T57" fmla="*/ 452 h 1799"/>
                  <a:gd name="T58" fmla="*/ 1226 w 1381"/>
                  <a:gd name="T59" fmla="*/ 249 h 1799"/>
                  <a:gd name="T60" fmla="*/ 1231 w 1381"/>
                  <a:gd name="T61" fmla="*/ 94 h 1799"/>
                  <a:gd name="T62" fmla="*/ 1066 w 1381"/>
                  <a:gd name="T63" fmla="*/ 284 h 1799"/>
                  <a:gd name="T64" fmla="*/ 990 w 1381"/>
                  <a:gd name="T65" fmla="*/ 487 h 1799"/>
                  <a:gd name="T66" fmla="*/ 940 w 1381"/>
                  <a:gd name="T67" fmla="*/ 624 h 1799"/>
                  <a:gd name="T68" fmla="*/ 1079 w 1381"/>
                  <a:gd name="T69" fmla="*/ 708 h 1799"/>
                  <a:gd name="T70" fmla="*/ 1044 w 1381"/>
                  <a:gd name="T71" fmla="*/ 822 h 1799"/>
                  <a:gd name="T72" fmla="*/ 1074 w 1381"/>
                  <a:gd name="T73" fmla="*/ 941 h 1799"/>
                  <a:gd name="T74" fmla="*/ 1038 w 1381"/>
                  <a:gd name="T75" fmla="*/ 728 h 1799"/>
                  <a:gd name="T76" fmla="*/ 884 w 1381"/>
                  <a:gd name="T77" fmla="*/ 776 h 1799"/>
                  <a:gd name="T78" fmla="*/ 744 w 1381"/>
                  <a:gd name="T79" fmla="*/ 890 h 1799"/>
                  <a:gd name="T80" fmla="*/ 531 w 1381"/>
                  <a:gd name="T81" fmla="*/ 868 h 1799"/>
                  <a:gd name="T82" fmla="*/ 559 w 1381"/>
                  <a:gd name="T83" fmla="*/ 817 h 1799"/>
                  <a:gd name="T84" fmla="*/ 592 w 1381"/>
                  <a:gd name="T85" fmla="*/ 845 h 1799"/>
                  <a:gd name="T86" fmla="*/ 698 w 1381"/>
                  <a:gd name="T87" fmla="*/ 807 h 1799"/>
                  <a:gd name="T88" fmla="*/ 830 w 1381"/>
                  <a:gd name="T89" fmla="*/ 695 h 1799"/>
                  <a:gd name="T90" fmla="*/ 899 w 1381"/>
                  <a:gd name="T91" fmla="*/ 520 h 1799"/>
                  <a:gd name="T92" fmla="*/ 995 w 1381"/>
                  <a:gd name="T93" fmla="*/ 381 h 1799"/>
                  <a:gd name="T94" fmla="*/ 1059 w 1381"/>
                  <a:gd name="T95" fmla="*/ 213 h 1799"/>
                  <a:gd name="T96" fmla="*/ 1099 w 1381"/>
                  <a:gd name="T97" fmla="*/ 33 h 1799"/>
                  <a:gd name="T98" fmla="*/ 871 w 1381"/>
                  <a:gd name="T99" fmla="*/ 124 h 1799"/>
                  <a:gd name="T100" fmla="*/ 757 w 1381"/>
                  <a:gd name="T101" fmla="*/ 211 h 1799"/>
                  <a:gd name="T102" fmla="*/ 637 w 1381"/>
                  <a:gd name="T103" fmla="*/ 360 h 1799"/>
                  <a:gd name="T104" fmla="*/ 663 w 1381"/>
                  <a:gd name="T105" fmla="*/ 449 h 1799"/>
                  <a:gd name="T106" fmla="*/ 615 w 1381"/>
                  <a:gd name="T107" fmla="*/ 563 h 1799"/>
                  <a:gd name="T108" fmla="*/ 556 w 1381"/>
                  <a:gd name="T109" fmla="*/ 365 h 17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81" h="1799">
                    <a:moveTo>
                      <a:pt x="549" y="396"/>
                    </a:moveTo>
                    <a:cubicBezTo>
                      <a:pt x="541" y="396"/>
                      <a:pt x="533" y="396"/>
                      <a:pt x="526" y="396"/>
                    </a:cubicBezTo>
                    <a:cubicBezTo>
                      <a:pt x="521" y="396"/>
                      <a:pt x="513" y="396"/>
                      <a:pt x="508" y="396"/>
                    </a:cubicBezTo>
                    <a:cubicBezTo>
                      <a:pt x="505" y="396"/>
                      <a:pt x="505" y="396"/>
                      <a:pt x="505" y="396"/>
                    </a:cubicBezTo>
                    <a:cubicBezTo>
                      <a:pt x="505" y="396"/>
                      <a:pt x="505" y="398"/>
                      <a:pt x="508" y="401"/>
                    </a:cubicBezTo>
                    <a:cubicBezTo>
                      <a:pt x="516" y="416"/>
                      <a:pt x="521" y="434"/>
                      <a:pt x="516" y="449"/>
                    </a:cubicBezTo>
                    <a:cubicBezTo>
                      <a:pt x="511" y="469"/>
                      <a:pt x="493" y="485"/>
                      <a:pt x="475" y="497"/>
                    </a:cubicBezTo>
                    <a:cubicBezTo>
                      <a:pt x="462" y="507"/>
                      <a:pt x="462" y="507"/>
                      <a:pt x="462" y="507"/>
                    </a:cubicBezTo>
                    <a:cubicBezTo>
                      <a:pt x="460" y="507"/>
                      <a:pt x="460" y="510"/>
                      <a:pt x="460" y="510"/>
                    </a:cubicBezTo>
                    <a:cubicBezTo>
                      <a:pt x="460" y="510"/>
                      <a:pt x="460" y="512"/>
                      <a:pt x="457" y="515"/>
                    </a:cubicBezTo>
                    <a:cubicBezTo>
                      <a:pt x="457" y="518"/>
                      <a:pt x="457" y="518"/>
                      <a:pt x="457" y="520"/>
                    </a:cubicBezTo>
                    <a:cubicBezTo>
                      <a:pt x="455" y="525"/>
                      <a:pt x="452" y="530"/>
                      <a:pt x="447" y="535"/>
                    </a:cubicBezTo>
                    <a:cubicBezTo>
                      <a:pt x="445" y="540"/>
                      <a:pt x="440" y="543"/>
                      <a:pt x="440" y="548"/>
                    </a:cubicBezTo>
                    <a:cubicBezTo>
                      <a:pt x="440" y="553"/>
                      <a:pt x="445" y="558"/>
                      <a:pt x="450" y="563"/>
                    </a:cubicBezTo>
                    <a:cubicBezTo>
                      <a:pt x="457" y="571"/>
                      <a:pt x="467" y="578"/>
                      <a:pt x="465" y="591"/>
                    </a:cubicBezTo>
                    <a:cubicBezTo>
                      <a:pt x="462" y="604"/>
                      <a:pt x="450" y="606"/>
                      <a:pt x="442" y="609"/>
                    </a:cubicBezTo>
                    <a:cubicBezTo>
                      <a:pt x="437" y="611"/>
                      <a:pt x="432" y="611"/>
                      <a:pt x="429" y="614"/>
                    </a:cubicBezTo>
                    <a:cubicBezTo>
                      <a:pt x="427" y="616"/>
                      <a:pt x="427" y="619"/>
                      <a:pt x="424" y="622"/>
                    </a:cubicBezTo>
                    <a:cubicBezTo>
                      <a:pt x="422" y="624"/>
                      <a:pt x="422" y="629"/>
                      <a:pt x="417" y="632"/>
                    </a:cubicBezTo>
                    <a:cubicBezTo>
                      <a:pt x="409" y="642"/>
                      <a:pt x="396" y="642"/>
                      <a:pt x="386" y="642"/>
                    </a:cubicBezTo>
                    <a:cubicBezTo>
                      <a:pt x="379" y="642"/>
                      <a:pt x="374" y="642"/>
                      <a:pt x="368" y="644"/>
                    </a:cubicBezTo>
                    <a:cubicBezTo>
                      <a:pt x="363" y="647"/>
                      <a:pt x="361" y="649"/>
                      <a:pt x="358" y="654"/>
                    </a:cubicBezTo>
                    <a:cubicBezTo>
                      <a:pt x="353" y="660"/>
                      <a:pt x="348" y="667"/>
                      <a:pt x="341" y="670"/>
                    </a:cubicBezTo>
                    <a:cubicBezTo>
                      <a:pt x="333" y="672"/>
                      <a:pt x="323" y="672"/>
                      <a:pt x="315" y="672"/>
                    </a:cubicBezTo>
                    <a:cubicBezTo>
                      <a:pt x="292" y="670"/>
                      <a:pt x="262" y="667"/>
                      <a:pt x="236" y="670"/>
                    </a:cubicBezTo>
                    <a:cubicBezTo>
                      <a:pt x="203" y="675"/>
                      <a:pt x="173" y="687"/>
                      <a:pt x="150" y="698"/>
                    </a:cubicBezTo>
                    <a:cubicBezTo>
                      <a:pt x="132" y="705"/>
                      <a:pt x="115" y="710"/>
                      <a:pt x="92" y="708"/>
                    </a:cubicBezTo>
                    <a:cubicBezTo>
                      <a:pt x="87" y="708"/>
                      <a:pt x="87" y="708"/>
                      <a:pt x="87" y="708"/>
                    </a:cubicBezTo>
                    <a:cubicBezTo>
                      <a:pt x="87" y="710"/>
                      <a:pt x="89" y="713"/>
                      <a:pt x="89" y="713"/>
                    </a:cubicBezTo>
                    <a:cubicBezTo>
                      <a:pt x="92" y="728"/>
                      <a:pt x="82" y="743"/>
                      <a:pt x="74" y="756"/>
                    </a:cubicBezTo>
                    <a:cubicBezTo>
                      <a:pt x="66" y="766"/>
                      <a:pt x="61" y="779"/>
                      <a:pt x="61" y="786"/>
                    </a:cubicBezTo>
                    <a:cubicBezTo>
                      <a:pt x="61" y="789"/>
                      <a:pt x="64" y="791"/>
                      <a:pt x="66" y="791"/>
                    </a:cubicBezTo>
                    <a:cubicBezTo>
                      <a:pt x="104" y="812"/>
                      <a:pt x="104" y="812"/>
                      <a:pt x="104" y="812"/>
                    </a:cubicBezTo>
                    <a:cubicBezTo>
                      <a:pt x="59" y="807"/>
                      <a:pt x="59" y="807"/>
                      <a:pt x="59" y="807"/>
                    </a:cubicBezTo>
                    <a:cubicBezTo>
                      <a:pt x="54" y="807"/>
                      <a:pt x="49" y="812"/>
                      <a:pt x="44" y="824"/>
                    </a:cubicBezTo>
                    <a:cubicBezTo>
                      <a:pt x="38" y="832"/>
                      <a:pt x="36" y="842"/>
                      <a:pt x="28" y="850"/>
                    </a:cubicBezTo>
                    <a:cubicBezTo>
                      <a:pt x="23" y="852"/>
                      <a:pt x="18" y="855"/>
                      <a:pt x="13" y="857"/>
                    </a:cubicBezTo>
                    <a:cubicBezTo>
                      <a:pt x="5" y="862"/>
                      <a:pt x="0" y="865"/>
                      <a:pt x="0" y="868"/>
                    </a:cubicBezTo>
                    <a:cubicBezTo>
                      <a:pt x="0" y="870"/>
                      <a:pt x="3" y="875"/>
                      <a:pt x="11" y="880"/>
                    </a:cubicBezTo>
                    <a:cubicBezTo>
                      <a:pt x="18" y="885"/>
                      <a:pt x="23" y="890"/>
                      <a:pt x="26" y="898"/>
                    </a:cubicBezTo>
                    <a:cubicBezTo>
                      <a:pt x="28" y="903"/>
                      <a:pt x="26" y="906"/>
                      <a:pt x="26" y="911"/>
                    </a:cubicBezTo>
                    <a:cubicBezTo>
                      <a:pt x="26" y="913"/>
                      <a:pt x="26" y="916"/>
                      <a:pt x="26" y="916"/>
                    </a:cubicBezTo>
                    <a:cubicBezTo>
                      <a:pt x="28" y="926"/>
                      <a:pt x="41" y="934"/>
                      <a:pt x="56" y="936"/>
                    </a:cubicBezTo>
                    <a:cubicBezTo>
                      <a:pt x="104" y="951"/>
                      <a:pt x="150" y="974"/>
                      <a:pt x="193" y="1005"/>
                    </a:cubicBezTo>
                    <a:cubicBezTo>
                      <a:pt x="198" y="1010"/>
                      <a:pt x="206" y="1015"/>
                      <a:pt x="209" y="1022"/>
                    </a:cubicBezTo>
                    <a:cubicBezTo>
                      <a:pt x="211" y="1030"/>
                      <a:pt x="211" y="1038"/>
                      <a:pt x="209" y="1043"/>
                    </a:cubicBezTo>
                    <a:cubicBezTo>
                      <a:pt x="209" y="1045"/>
                      <a:pt x="209" y="1045"/>
                      <a:pt x="209" y="1045"/>
                    </a:cubicBezTo>
                    <a:cubicBezTo>
                      <a:pt x="206" y="1063"/>
                      <a:pt x="209" y="1083"/>
                      <a:pt x="214" y="1098"/>
                    </a:cubicBezTo>
                    <a:cubicBezTo>
                      <a:pt x="282" y="1103"/>
                      <a:pt x="282" y="1103"/>
                      <a:pt x="282" y="1103"/>
                    </a:cubicBezTo>
                    <a:cubicBezTo>
                      <a:pt x="287" y="1103"/>
                      <a:pt x="292" y="1103"/>
                      <a:pt x="297" y="1101"/>
                    </a:cubicBezTo>
                    <a:cubicBezTo>
                      <a:pt x="297" y="1101"/>
                      <a:pt x="300" y="1101"/>
                      <a:pt x="300" y="1098"/>
                    </a:cubicBezTo>
                    <a:cubicBezTo>
                      <a:pt x="305" y="1096"/>
                      <a:pt x="310" y="1093"/>
                      <a:pt x="315" y="1093"/>
                    </a:cubicBezTo>
                    <a:cubicBezTo>
                      <a:pt x="320" y="1093"/>
                      <a:pt x="323" y="1098"/>
                      <a:pt x="325" y="1098"/>
                    </a:cubicBezTo>
                    <a:cubicBezTo>
                      <a:pt x="391" y="1162"/>
                      <a:pt x="391" y="1162"/>
                      <a:pt x="391" y="1162"/>
                    </a:cubicBezTo>
                    <a:cubicBezTo>
                      <a:pt x="396" y="1167"/>
                      <a:pt x="401" y="1172"/>
                      <a:pt x="404" y="1180"/>
                    </a:cubicBezTo>
                    <a:cubicBezTo>
                      <a:pt x="407" y="1195"/>
                      <a:pt x="396" y="1202"/>
                      <a:pt x="389" y="1213"/>
                    </a:cubicBezTo>
                    <a:cubicBezTo>
                      <a:pt x="384" y="1218"/>
                      <a:pt x="379" y="1223"/>
                      <a:pt x="376" y="1228"/>
                    </a:cubicBezTo>
                    <a:cubicBezTo>
                      <a:pt x="374" y="1235"/>
                      <a:pt x="376" y="1243"/>
                      <a:pt x="379" y="1251"/>
                    </a:cubicBezTo>
                    <a:cubicBezTo>
                      <a:pt x="379" y="1253"/>
                      <a:pt x="379" y="1253"/>
                      <a:pt x="379" y="1253"/>
                    </a:cubicBezTo>
                    <a:cubicBezTo>
                      <a:pt x="386" y="1281"/>
                      <a:pt x="389" y="1311"/>
                      <a:pt x="379" y="1339"/>
                    </a:cubicBezTo>
                    <a:cubicBezTo>
                      <a:pt x="434" y="1337"/>
                      <a:pt x="470" y="1350"/>
                      <a:pt x="483" y="1380"/>
                    </a:cubicBezTo>
                    <a:cubicBezTo>
                      <a:pt x="483" y="1383"/>
                      <a:pt x="485" y="1385"/>
                      <a:pt x="485" y="1388"/>
                    </a:cubicBezTo>
                    <a:cubicBezTo>
                      <a:pt x="488" y="1393"/>
                      <a:pt x="488" y="1395"/>
                      <a:pt x="490" y="1398"/>
                    </a:cubicBezTo>
                    <a:cubicBezTo>
                      <a:pt x="495" y="1405"/>
                      <a:pt x="500" y="1410"/>
                      <a:pt x="508" y="1413"/>
                    </a:cubicBezTo>
                    <a:cubicBezTo>
                      <a:pt x="653" y="1512"/>
                      <a:pt x="653" y="1512"/>
                      <a:pt x="653" y="1512"/>
                    </a:cubicBezTo>
                    <a:cubicBezTo>
                      <a:pt x="658" y="1514"/>
                      <a:pt x="663" y="1519"/>
                      <a:pt x="668" y="1525"/>
                    </a:cubicBezTo>
                    <a:cubicBezTo>
                      <a:pt x="673" y="1530"/>
                      <a:pt x="676" y="1537"/>
                      <a:pt x="676" y="1542"/>
                    </a:cubicBezTo>
                    <a:cubicBezTo>
                      <a:pt x="676" y="1545"/>
                      <a:pt x="676" y="1545"/>
                      <a:pt x="676" y="1545"/>
                    </a:cubicBezTo>
                    <a:cubicBezTo>
                      <a:pt x="691" y="1585"/>
                      <a:pt x="731" y="1616"/>
                      <a:pt x="775" y="1618"/>
                    </a:cubicBezTo>
                    <a:cubicBezTo>
                      <a:pt x="782" y="1618"/>
                      <a:pt x="792" y="1618"/>
                      <a:pt x="800" y="1626"/>
                    </a:cubicBezTo>
                    <a:cubicBezTo>
                      <a:pt x="802" y="1629"/>
                      <a:pt x="805" y="1634"/>
                      <a:pt x="805" y="1636"/>
                    </a:cubicBezTo>
                    <a:cubicBezTo>
                      <a:pt x="805" y="1639"/>
                      <a:pt x="808" y="1641"/>
                      <a:pt x="808" y="1641"/>
                    </a:cubicBezTo>
                    <a:cubicBezTo>
                      <a:pt x="810" y="1644"/>
                      <a:pt x="815" y="1644"/>
                      <a:pt x="825" y="1639"/>
                    </a:cubicBezTo>
                    <a:cubicBezTo>
                      <a:pt x="835" y="1634"/>
                      <a:pt x="846" y="1629"/>
                      <a:pt x="858" y="1623"/>
                    </a:cubicBezTo>
                    <a:cubicBezTo>
                      <a:pt x="879" y="1613"/>
                      <a:pt x="899" y="1603"/>
                      <a:pt x="922" y="1598"/>
                    </a:cubicBezTo>
                    <a:cubicBezTo>
                      <a:pt x="932" y="1596"/>
                      <a:pt x="945" y="1608"/>
                      <a:pt x="950" y="1611"/>
                    </a:cubicBezTo>
                    <a:cubicBezTo>
                      <a:pt x="955" y="1618"/>
                      <a:pt x="952" y="1626"/>
                      <a:pt x="947" y="1634"/>
                    </a:cubicBezTo>
                    <a:cubicBezTo>
                      <a:pt x="947" y="1636"/>
                      <a:pt x="945" y="1639"/>
                      <a:pt x="945" y="1641"/>
                    </a:cubicBezTo>
                    <a:cubicBezTo>
                      <a:pt x="945" y="1662"/>
                      <a:pt x="973" y="1672"/>
                      <a:pt x="980" y="1674"/>
                    </a:cubicBezTo>
                    <a:cubicBezTo>
                      <a:pt x="983" y="1674"/>
                      <a:pt x="983" y="1674"/>
                      <a:pt x="983" y="1674"/>
                    </a:cubicBezTo>
                    <a:cubicBezTo>
                      <a:pt x="1003" y="1679"/>
                      <a:pt x="1026" y="1687"/>
                      <a:pt x="1036" y="1710"/>
                    </a:cubicBezTo>
                    <a:cubicBezTo>
                      <a:pt x="1036" y="1712"/>
                      <a:pt x="1038" y="1715"/>
                      <a:pt x="1038" y="1717"/>
                    </a:cubicBezTo>
                    <a:cubicBezTo>
                      <a:pt x="1038" y="1720"/>
                      <a:pt x="1041" y="1725"/>
                      <a:pt x="1041" y="1727"/>
                    </a:cubicBezTo>
                    <a:cubicBezTo>
                      <a:pt x="1044" y="1733"/>
                      <a:pt x="1054" y="1735"/>
                      <a:pt x="1061" y="1738"/>
                    </a:cubicBezTo>
                    <a:cubicBezTo>
                      <a:pt x="1064" y="1738"/>
                      <a:pt x="1066" y="1740"/>
                      <a:pt x="1069" y="1740"/>
                    </a:cubicBezTo>
                    <a:cubicBezTo>
                      <a:pt x="1094" y="1748"/>
                      <a:pt x="1115" y="1773"/>
                      <a:pt x="1120" y="1799"/>
                    </a:cubicBezTo>
                    <a:cubicBezTo>
                      <a:pt x="1130" y="1786"/>
                      <a:pt x="1143" y="1776"/>
                      <a:pt x="1155" y="1766"/>
                    </a:cubicBezTo>
                    <a:cubicBezTo>
                      <a:pt x="1160" y="1763"/>
                      <a:pt x="1163" y="1758"/>
                      <a:pt x="1168" y="1755"/>
                    </a:cubicBezTo>
                    <a:cubicBezTo>
                      <a:pt x="1178" y="1745"/>
                      <a:pt x="1188" y="1735"/>
                      <a:pt x="1198" y="1725"/>
                    </a:cubicBezTo>
                    <a:cubicBezTo>
                      <a:pt x="1206" y="1717"/>
                      <a:pt x="1226" y="1687"/>
                      <a:pt x="1214" y="1664"/>
                    </a:cubicBezTo>
                    <a:cubicBezTo>
                      <a:pt x="1214" y="1662"/>
                      <a:pt x="1211" y="1659"/>
                      <a:pt x="1209" y="1656"/>
                    </a:cubicBezTo>
                    <a:cubicBezTo>
                      <a:pt x="1203" y="1649"/>
                      <a:pt x="1198" y="1641"/>
                      <a:pt x="1201" y="1631"/>
                    </a:cubicBezTo>
                    <a:cubicBezTo>
                      <a:pt x="1203" y="1618"/>
                      <a:pt x="1216" y="1611"/>
                      <a:pt x="1226" y="1606"/>
                    </a:cubicBezTo>
                    <a:cubicBezTo>
                      <a:pt x="1229" y="1606"/>
                      <a:pt x="1229" y="1603"/>
                      <a:pt x="1231" y="1603"/>
                    </a:cubicBezTo>
                    <a:cubicBezTo>
                      <a:pt x="1254" y="1593"/>
                      <a:pt x="1267" y="1568"/>
                      <a:pt x="1272" y="1550"/>
                    </a:cubicBezTo>
                    <a:cubicBezTo>
                      <a:pt x="1277" y="1540"/>
                      <a:pt x="1280" y="1527"/>
                      <a:pt x="1282" y="1517"/>
                    </a:cubicBezTo>
                    <a:cubicBezTo>
                      <a:pt x="1285" y="1504"/>
                      <a:pt x="1290" y="1492"/>
                      <a:pt x="1295" y="1479"/>
                    </a:cubicBezTo>
                    <a:cubicBezTo>
                      <a:pt x="1295" y="1476"/>
                      <a:pt x="1295" y="1476"/>
                      <a:pt x="1295" y="1476"/>
                    </a:cubicBezTo>
                    <a:cubicBezTo>
                      <a:pt x="1297" y="1476"/>
                      <a:pt x="1297" y="1476"/>
                      <a:pt x="1297" y="1476"/>
                    </a:cubicBezTo>
                    <a:cubicBezTo>
                      <a:pt x="1297" y="1474"/>
                      <a:pt x="1295" y="1469"/>
                      <a:pt x="1292" y="1469"/>
                    </a:cubicBezTo>
                    <a:cubicBezTo>
                      <a:pt x="1290" y="1469"/>
                      <a:pt x="1287" y="1466"/>
                      <a:pt x="1282" y="1466"/>
                    </a:cubicBezTo>
                    <a:cubicBezTo>
                      <a:pt x="1277" y="1466"/>
                      <a:pt x="1269" y="1464"/>
                      <a:pt x="1262" y="1461"/>
                    </a:cubicBezTo>
                    <a:cubicBezTo>
                      <a:pt x="1257" y="1456"/>
                      <a:pt x="1254" y="1451"/>
                      <a:pt x="1252" y="1446"/>
                    </a:cubicBezTo>
                    <a:cubicBezTo>
                      <a:pt x="1236" y="1415"/>
                      <a:pt x="1236" y="1415"/>
                      <a:pt x="1236" y="1415"/>
                    </a:cubicBezTo>
                    <a:cubicBezTo>
                      <a:pt x="1231" y="1408"/>
                      <a:pt x="1221" y="1390"/>
                      <a:pt x="1231" y="1375"/>
                    </a:cubicBezTo>
                    <a:cubicBezTo>
                      <a:pt x="1234" y="1372"/>
                      <a:pt x="1236" y="1370"/>
                      <a:pt x="1239" y="1367"/>
                    </a:cubicBezTo>
                    <a:cubicBezTo>
                      <a:pt x="1242" y="1367"/>
                      <a:pt x="1242" y="1365"/>
                      <a:pt x="1242" y="1365"/>
                    </a:cubicBezTo>
                    <a:cubicBezTo>
                      <a:pt x="1244" y="1360"/>
                      <a:pt x="1244" y="1352"/>
                      <a:pt x="1244" y="1347"/>
                    </a:cubicBezTo>
                    <a:cubicBezTo>
                      <a:pt x="1244" y="1301"/>
                      <a:pt x="1242" y="1256"/>
                      <a:pt x="1231" y="1210"/>
                    </a:cubicBezTo>
                    <a:cubicBezTo>
                      <a:pt x="1231" y="1207"/>
                      <a:pt x="1231" y="1207"/>
                      <a:pt x="1231" y="1207"/>
                    </a:cubicBezTo>
                    <a:cubicBezTo>
                      <a:pt x="1229" y="1195"/>
                      <a:pt x="1224" y="1180"/>
                      <a:pt x="1229" y="1167"/>
                    </a:cubicBezTo>
                    <a:cubicBezTo>
                      <a:pt x="1231" y="1162"/>
                      <a:pt x="1234" y="1157"/>
                      <a:pt x="1236" y="1152"/>
                    </a:cubicBezTo>
                    <a:cubicBezTo>
                      <a:pt x="1239" y="1147"/>
                      <a:pt x="1242" y="1142"/>
                      <a:pt x="1242" y="1136"/>
                    </a:cubicBezTo>
                    <a:cubicBezTo>
                      <a:pt x="1244" y="1126"/>
                      <a:pt x="1236" y="1116"/>
                      <a:pt x="1229" y="1103"/>
                    </a:cubicBezTo>
                    <a:cubicBezTo>
                      <a:pt x="1221" y="1093"/>
                      <a:pt x="1216" y="1083"/>
                      <a:pt x="1214" y="1070"/>
                    </a:cubicBezTo>
                    <a:cubicBezTo>
                      <a:pt x="1211" y="1058"/>
                      <a:pt x="1216" y="1048"/>
                      <a:pt x="1221" y="1035"/>
                    </a:cubicBezTo>
                    <a:cubicBezTo>
                      <a:pt x="1221" y="1032"/>
                      <a:pt x="1224" y="1030"/>
                      <a:pt x="1224" y="1027"/>
                    </a:cubicBezTo>
                    <a:cubicBezTo>
                      <a:pt x="1231" y="1002"/>
                      <a:pt x="1231" y="977"/>
                      <a:pt x="1226" y="954"/>
                    </a:cubicBezTo>
                    <a:cubicBezTo>
                      <a:pt x="1221" y="928"/>
                      <a:pt x="1221" y="928"/>
                      <a:pt x="1221" y="928"/>
                    </a:cubicBezTo>
                    <a:cubicBezTo>
                      <a:pt x="1239" y="946"/>
                      <a:pt x="1239" y="946"/>
                      <a:pt x="1239" y="946"/>
                    </a:cubicBezTo>
                    <a:cubicBezTo>
                      <a:pt x="1242" y="949"/>
                      <a:pt x="1244" y="949"/>
                      <a:pt x="1247" y="949"/>
                    </a:cubicBezTo>
                    <a:cubicBezTo>
                      <a:pt x="1254" y="949"/>
                      <a:pt x="1264" y="939"/>
                      <a:pt x="1272" y="928"/>
                    </a:cubicBezTo>
                    <a:cubicBezTo>
                      <a:pt x="1287" y="906"/>
                      <a:pt x="1300" y="883"/>
                      <a:pt x="1310" y="857"/>
                    </a:cubicBezTo>
                    <a:cubicBezTo>
                      <a:pt x="1315" y="847"/>
                      <a:pt x="1320" y="835"/>
                      <a:pt x="1318" y="822"/>
                    </a:cubicBezTo>
                    <a:cubicBezTo>
                      <a:pt x="1318" y="819"/>
                      <a:pt x="1315" y="814"/>
                      <a:pt x="1315" y="812"/>
                    </a:cubicBezTo>
                    <a:cubicBezTo>
                      <a:pt x="1313" y="804"/>
                      <a:pt x="1310" y="797"/>
                      <a:pt x="1310" y="789"/>
                    </a:cubicBezTo>
                    <a:cubicBezTo>
                      <a:pt x="1310" y="781"/>
                      <a:pt x="1315" y="776"/>
                      <a:pt x="1318" y="769"/>
                    </a:cubicBezTo>
                    <a:cubicBezTo>
                      <a:pt x="1320" y="766"/>
                      <a:pt x="1320" y="764"/>
                      <a:pt x="1323" y="761"/>
                    </a:cubicBezTo>
                    <a:cubicBezTo>
                      <a:pt x="1325" y="756"/>
                      <a:pt x="1325" y="751"/>
                      <a:pt x="1323" y="746"/>
                    </a:cubicBezTo>
                    <a:cubicBezTo>
                      <a:pt x="1320" y="748"/>
                      <a:pt x="1318" y="751"/>
                      <a:pt x="1315" y="756"/>
                    </a:cubicBezTo>
                    <a:cubicBezTo>
                      <a:pt x="1310" y="764"/>
                      <a:pt x="1305" y="774"/>
                      <a:pt x="1292" y="774"/>
                    </a:cubicBezTo>
                    <a:cubicBezTo>
                      <a:pt x="1287" y="774"/>
                      <a:pt x="1282" y="769"/>
                      <a:pt x="1280" y="766"/>
                    </a:cubicBezTo>
                    <a:cubicBezTo>
                      <a:pt x="1247" y="736"/>
                      <a:pt x="1221" y="700"/>
                      <a:pt x="1209" y="657"/>
                    </a:cubicBezTo>
                    <a:cubicBezTo>
                      <a:pt x="1206" y="649"/>
                      <a:pt x="1203" y="642"/>
                      <a:pt x="1206" y="634"/>
                    </a:cubicBezTo>
                    <a:cubicBezTo>
                      <a:pt x="1209" y="622"/>
                      <a:pt x="1221" y="614"/>
                      <a:pt x="1231" y="609"/>
                    </a:cubicBezTo>
                    <a:cubicBezTo>
                      <a:pt x="1308" y="566"/>
                      <a:pt x="1308" y="566"/>
                      <a:pt x="1308" y="566"/>
                    </a:cubicBezTo>
                    <a:cubicBezTo>
                      <a:pt x="1315" y="561"/>
                      <a:pt x="1323" y="558"/>
                      <a:pt x="1328" y="550"/>
                    </a:cubicBezTo>
                    <a:cubicBezTo>
                      <a:pt x="1333" y="543"/>
                      <a:pt x="1335" y="533"/>
                      <a:pt x="1338" y="523"/>
                    </a:cubicBezTo>
                    <a:cubicBezTo>
                      <a:pt x="1341" y="505"/>
                      <a:pt x="1346" y="490"/>
                      <a:pt x="1335" y="477"/>
                    </a:cubicBezTo>
                    <a:cubicBezTo>
                      <a:pt x="1333" y="474"/>
                      <a:pt x="1333" y="472"/>
                      <a:pt x="1330" y="469"/>
                    </a:cubicBezTo>
                    <a:cubicBezTo>
                      <a:pt x="1328" y="467"/>
                      <a:pt x="1325" y="464"/>
                      <a:pt x="1323" y="462"/>
                    </a:cubicBezTo>
                    <a:cubicBezTo>
                      <a:pt x="1310" y="444"/>
                      <a:pt x="1313" y="416"/>
                      <a:pt x="1330" y="401"/>
                    </a:cubicBezTo>
                    <a:cubicBezTo>
                      <a:pt x="1343" y="388"/>
                      <a:pt x="1361" y="381"/>
                      <a:pt x="1381" y="381"/>
                    </a:cubicBezTo>
                    <a:cubicBezTo>
                      <a:pt x="1381" y="368"/>
                      <a:pt x="1376" y="355"/>
                      <a:pt x="1366" y="348"/>
                    </a:cubicBezTo>
                    <a:cubicBezTo>
                      <a:pt x="1363" y="345"/>
                      <a:pt x="1363" y="345"/>
                      <a:pt x="1363" y="345"/>
                    </a:cubicBezTo>
                    <a:cubicBezTo>
                      <a:pt x="1356" y="337"/>
                      <a:pt x="1343" y="327"/>
                      <a:pt x="1348" y="315"/>
                    </a:cubicBezTo>
                    <a:cubicBezTo>
                      <a:pt x="1351" y="307"/>
                      <a:pt x="1358" y="302"/>
                      <a:pt x="1363" y="299"/>
                    </a:cubicBezTo>
                    <a:cubicBezTo>
                      <a:pt x="1366" y="299"/>
                      <a:pt x="1366" y="297"/>
                      <a:pt x="1368" y="297"/>
                    </a:cubicBezTo>
                    <a:cubicBezTo>
                      <a:pt x="1371" y="294"/>
                      <a:pt x="1374" y="292"/>
                      <a:pt x="1374" y="289"/>
                    </a:cubicBezTo>
                    <a:cubicBezTo>
                      <a:pt x="1376" y="287"/>
                      <a:pt x="1376" y="287"/>
                      <a:pt x="1376" y="287"/>
                    </a:cubicBezTo>
                    <a:cubicBezTo>
                      <a:pt x="1374" y="284"/>
                      <a:pt x="1371" y="282"/>
                      <a:pt x="1368" y="277"/>
                    </a:cubicBezTo>
                    <a:cubicBezTo>
                      <a:pt x="1356" y="282"/>
                      <a:pt x="1341" y="284"/>
                      <a:pt x="1330" y="279"/>
                    </a:cubicBezTo>
                    <a:cubicBezTo>
                      <a:pt x="1325" y="277"/>
                      <a:pt x="1320" y="271"/>
                      <a:pt x="1323" y="266"/>
                    </a:cubicBezTo>
                    <a:cubicBezTo>
                      <a:pt x="1325" y="264"/>
                      <a:pt x="1328" y="264"/>
                      <a:pt x="1330" y="264"/>
                    </a:cubicBezTo>
                    <a:cubicBezTo>
                      <a:pt x="1338" y="261"/>
                      <a:pt x="1346" y="251"/>
                      <a:pt x="1343" y="244"/>
                    </a:cubicBezTo>
                    <a:cubicBezTo>
                      <a:pt x="1341" y="236"/>
                      <a:pt x="1333" y="228"/>
                      <a:pt x="1325" y="228"/>
                    </a:cubicBezTo>
                    <a:cubicBezTo>
                      <a:pt x="1320" y="228"/>
                      <a:pt x="1318" y="231"/>
                      <a:pt x="1313" y="233"/>
                    </a:cubicBezTo>
                    <a:cubicBezTo>
                      <a:pt x="1300" y="238"/>
                      <a:pt x="1285" y="246"/>
                      <a:pt x="1272" y="251"/>
                    </a:cubicBezTo>
                    <a:cubicBezTo>
                      <a:pt x="1275" y="259"/>
                      <a:pt x="1285" y="261"/>
                      <a:pt x="1295" y="261"/>
                    </a:cubicBezTo>
                    <a:cubicBezTo>
                      <a:pt x="1302" y="264"/>
                      <a:pt x="1313" y="271"/>
                      <a:pt x="1308" y="279"/>
                    </a:cubicBezTo>
                    <a:cubicBezTo>
                      <a:pt x="1302" y="287"/>
                      <a:pt x="1287" y="284"/>
                      <a:pt x="1287" y="292"/>
                    </a:cubicBezTo>
                    <a:cubicBezTo>
                      <a:pt x="1287" y="299"/>
                      <a:pt x="1300" y="297"/>
                      <a:pt x="1308" y="299"/>
                    </a:cubicBezTo>
                    <a:cubicBezTo>
                      <a:pt x="1318" y="304"/>
                      <a:pt x="1315" y="320"/>
                      <a:pt x="1305" y="325"/>
                    </a:cubicBezTo>
                    <a:cubicBezTo>
                      <a:pt x="1295" y="330"/>
                      <a:pt x="1285" y="325"/>
                      <a:pt x="1277" y="317"/>
                    </a:cubicBezTo>
                    <a:cubicBezTo>
                      <a:pt x="1269" y="309"/>
                      <a:pt x="1264" y="299"/>
                      <a:pt x="1257" y="292"/>
                    </a:cubicBezTo>
                    <a:cubicBezTo>
                      <a:pt x="1249" y="284"/>
                      <a:pt x="1242" y="277"/>
                      <a:pt x="1231" y="277"/>
                    </a:cubicBezTo>
                    <a:cubicBezTo>
                      <a:pt x="1219" y="277"/>
                      <a:pt x="1211" y="289"/>
                      <a:pt x="1206" y="299"/>
                    </a:cubicBezTo>
                    <a:cubicBezTo>
                      <a:pt x="1203" y="312"/>
                      <a:pt x="1206" y="322"/>
                      <a:pt x="1209" y="335"/>
                    </a:cubicBezTo>
                    <a:cubicBezTo>
                      <a:pt x="1214" y="355"/>
                      <a:pt x="1219" y="378"/>
                      <a:pt x="1236" y="391"/>
                    </a:cubicBezTo>
                    <a:cubicBezTo>
                      <a:pt x="1242" y="393"/>
                      <a:pt x="1247" y="396"/>
                      <a:pt x="1249" y="401"/>
                    </a:cubicBezTo>
                    <a:cubicBezTo>
                      <a:pt x="1252" y="403"/>
                      <a:pt x="1252" y="408"/>
                      <a:pt x="1252" y="413"/>
                    </a:cubicBezTo>
                    <a:cubicBezTo>
                      <a:pt x="1252" y="424"/>
                      <a:pt x="1254" y="434"/>
                      <a:pt x="1254" y="444"/>
                    </a:cubicBezTo>
                    <a:cubicBezTo>
                      <a:pt x="1254" y="446"/>
                      <a:pt x="1254" y="446"/>
                      <a:pt x="1254" y="449"/>
                    </a:cubicBezTo>
                    <a:cubicBezTo>
                      <a:pt x="1252" y="452"/>
                      <a:pt x="1247" y="452"/>
                      <a:pt x="1244" y="452"/>
                    </a:cubicBezTo>
                    <a:cubicBezTo>
                      <a:pt x="1242" y="449"/>
                      <a:pt x="1239" y="446"/>
                      <a:pt x="1239" y="444"/>
                    </a:cubicBezTo>
                    <a:cubicBezTo>
                      <a:pt x="1221" y="406"/>
                      <a:pt x="1186" y="381"/>
                      <a:pt x="1155" y="353"/>
                    </a:cubicBezTo>
                    <a:cubicBezTo>
                      <a:pt x="1153" y="350"/>
                      <a:pt x="1150" y="348"/>
                      <a:pt x="1148" y="342"/>
                    </a:cubicBezTo>
                    <a:cubicBezTo>
                      <a:pt x="1148" y="335"/>
                      <a:pt x="1155" y="332"/>
                      <a:pt x="1160" y="327"/>
                    </a:cubicBezTo>
                    <a:cubicBezTo>
                      <a:pt x="1170" y="320"/>
                      <a:pt x="1170" y="304"/>
                      <a:pt x="1178" y="292"/>
                    </a:cubicBezTo>
                    <a:cubicBezTo>
                      <a:pt x="1188" y="274"/>
                      <a:pt x="1211" y="264"/>
                      <a:pt x="1226" y="249"/>
                    </a:cubicBezTo>
                    <a:cubicBezTo>
                      <a:pt x="1242" y="231"/>
                      <a:pt x="1249" y="208"/>
                      <a:pt x="1244" y="185"/>
                    </a:cubicBezTo>
                    <a:cubicBezTo>
                      <a:pt x="1244" y="180"/>
                      <a:pt x="1242" y="175"/>
                      <a:pt x="1242" y="170"/>
                    </a:cubicBezTo>
                    <a:cubicBezTo>
                      <a:pt x="1242" y="167"/>
                      <a:pt x="1244" y="165"/>
                      <a:pt x="1247" y="160"/>
                    </a:cubicBezTo>
                    <a:cubicBezTo>
                      <a:pt x="1249" y="155"/>
                      <a:pt x="1247" y="147"/>
                      <a:pt x="1247" y="142"/>
                    </a:cubicBezTo>
                    <a:cubicBezTo>
                      <a:pt x="1244" y="129"/>
                      <a:pt x="1239" y="114"/>
                      <a:pt x="1236" y="101"/>
                    </a:cubicBezTo>
                    <a:cubicBezTo>
                      <a:pt x="1236" y="99"/>
                      <a:pt x="1234" y="96"/>
                      <a:pt x="1231" y="94"/>
                    </a:cubicBezTo>
                    <a:cubicBezTo>
                      <a:pt x="1226" y="91"/>
                      <a:pt x="1221" y="99"/>
                      <a:pt x="1219" y="104"/>
                    </a:cubicBezTo>
                    <a:cubicBezTo>
                      <a:pt x="1216" y="119"/>
                      <a:pt x="1219" y="134"/>
                      <a:pt x="1219" y="152"/>
                    </a:cubicBezTo>
                    <a:cubicBezTo>
                      <a:pt x="1216" y="193"/>
                      <a:pt x="1186" y="228"/>
                      <a:pt x="1148" y="236"/>
                    </a:cubicBezTo>
                    <a:cubicBezTo>
                      <a:pt x="1140" y="238"/>
                      <a:pt x="1130" y="238"/>
                      <a:pt x="1122" y="241"/>
                    </a:cubicBezTo>
                    <a:cubicBezTo>
                      <a:pt x="1107" y="246"/>
                      <a:pt x="1097" y="256"/>
                      <a:pt x="1084" y="264"/>
                    </a:cubicBezTo>
                    <a:cubicBezTo>
                      <a:pt x="1077" y="269"/>
                      <a:pt x="1069" y="277"/>
                      <a:pt x="1066" y="284"/>
                    </a:cubicBezTo>
                    <a:cubicBezTo>
                      <a:pt x="1056" y="302"/>
                      <a:pt x="1069" y="325"/>
                      <a:pt x="1061" y="345"/>
                    </a:cubicBezTo>
                    <a:cubicBezTo>
                      <a:pt x="1056" y="358"/>
                      <a:pt x="1049" y="368"/>
                      <a:pt x="1046" y="381"/>
                    </a:cubicBezTo>
                    <a:cubicBezTo>
                      <a:pt x="1044" y="393"/>
                      <a:pt x="1051" y="406"/>
                      <a:pt x="1049" y="419"/>
                    </a:cubicBezTo>
                    <a:cubicBezTo>
                      <a:pt x="1046" y="429"/>
                      <a:pt x="1033" y="436"/>
                      <a:pt x="1026" y="441"/>
                    </a:cubicBezTo>
                    <a:cubicBezTo>
                      <a:pt x="1013" y="452"/>
                      <a:pt x="1000" y="464"/>
                      <a:pt x="995" y="479"/>
                    </a:cubicBezTo>
                    <a:cubicBezTo>
                      <a:pt x="995" y="482"/>
                      <a:pt x="993" y="485"/>
                      <a:pt x="990" y="487"/>
                    </a:cubicBezTo>
                    <a:cubicBezTo>
                      <a:pt x="988" y="490"/>
                      <a:pt x="985" y="492"/>
                      <a:pt x="980" y="492"/>
                    </a:cubicBezTo>
                    <a:cubicBezTo>
                      <a:pt x="970" y="497"/>
                      <a:pt x="965" y="510"/>
                      <a:pt x="962" y="523"/>
                    </a:cubicBezTo>
                    <a:cubicBezTo>
                      <a:pt x="960" y="535"/>
                      <a:pt x="960" y="545"/>
                      <a:pt x="955" y="558"/>
                    </a:cubicBezTo>
                    <a:cubicBezTo>
                      <a:pt x="950" y="571"/>
                      <a:pt x="940" y="583"/>
                      <a:pt x="932" y="596"/>
                    </a:cubicBezTo>
                    <a:cubicBezTo>
                      <a:pt x="929" y="599"/>
                      <a:pt x="927" y="604"/>
                      <a:pt x="927" y="606"/>
                    </a:cubicBezTo>
                    <a:cubicBezTo>
                      <a:pt x="927" y="614"/>
                      <a:pt x="934" y="622"/>
                      <a:pt x="940" y="624"/>
                    </a:cubicBezTo>
                    <a:cubicBezTo>
                      <a:pt x="947" y="627"/>
                      <a:pt x="955" y="629"/>
                      <a:pt x="960" y="632"/>
                    </a:cubicBezTo>
                    <a:cubicBezTo>
                      <a:pt x="965" y="634"/>
                      <a:pt x="967" y="639"/>
                      <a:pt x="973" y="639"/>
                    </a:cubicBezTo>
                    <a:cubicBezTo>
                      <a:pt x="978" y="639"/>
                      <a:pt x="980" y="637"/>
                      <a:pt x="985" y="634"/>
                    </a:cubicBezTo>
                    <a:cubicBezTo>
                      <a:pt x="1000" y="627"/>
                      <a:pt x="1018" y="627"/>
                      <a:pt x="1033" y="632"/>
                    </a:cubicBezTo>
                    <a:cubicBezTo>
                      <a:pt x="1049" y="637"/>
                      <a:pt x="1054" y="654"/>
                      <a:pt x="1059" y="667"/>
                    </a:cubicBezTo>
                    <a:cubicBezTo>
                      <a:pt x="1064" y="682"/>
                      <a:pt x="1069" y="698"/>
                      <a:pt x="1079" y="708"/>
                    </a:cubicBezTo>
                    <a:cubicBezTo>
                      <a:pt x="1084" y="713"/>
                      <a:pt x="1089" y="715"/>
                      <a:pt x="1089" y="720"/>
                    </a:cubicBezTo>
                    <a:cubicBezTo>
                      <a:pt x="1092" y="726"/>
                      <a:pt x="1089" y="733"/>
                      <a:pt x="1087" y="738"/>
                    </a:cubicBezTo>
                    <a:cubicBezTo>
                      <a:pt x="1082" y="753"/>
                      <a:pt x="1077" y="769"/>
                      <a:pt x="1077" y="784"/>
                    </a:cubicBezTo>
                    <a:cubicBezTo>
                      <a:pt x="1077" y="791"/>
                      <a:pt x="1077" y="799"/>
                      <a:pt x="1074" y="807"/>
                    </a:cubicBezTo>
                    <a:cubicBezTo>
                      <a:pt x="1071" y="814"/>
                      <a:pt x="1066" y="822"/>
                      <a:pt x="1059" y="822"/>
                    </a:cubicBezTo>
                    <a:cubicBezTo>
                      <a:pt x="1054" y="822"/>
                      <a:pt x="1049" y="819"/>
                      <a:pt x="1044" y="822"/>
                    </a:cubicBezTo>
                    <a:cubicBezTo>
                      <a:pt x="1041" y="822"/>
                      <a:pt x="1038" y="827"/>
                      <a:pt x="1036" y="830"/>
                    </a:cubicBezTo>
                    <a:cubicBezTo>
                      <a:pt x="1031" y="835"/>
                      <a:pt x="1028" y="840"/>
                      <a:pt x="1023" y="845"/>
                    </a:cubicBezTo>
                    <a:cubicBezTo>
                      <a:pt x="1016" y="852"/>
                      <a:pt x="1008" y="865"/>
                      <a:pt x="1013" y="875"/>
                    </a:cubicBezTo>
                    <a:cubicBezTo>
                      <a:pt x="1016" y="880"/>
                      <a:pt x="1018" y="883"/>
                      <a:pt x="1021" y="885"/>
                    </a:cubicBezTo>
                    <a:cubicBezTo>
                      <a:pt x="1031" y="893"/>
                      <a:pt x="1044" y="898"/>
                      <a:pt x="1056" y="906"/>
                    </a:cubicBezTo>
                    <a:cubicBezTo>
                      <a:pt x="1066" y="913"/>
                      <a:pt x="1077" y="926"/>
                      <a:pt x="1074" y="941"/>
                    </a:cubicBezTo>
                    <a:cubicBezTo>
                      <a:pt x="1064" y="941"/>
                      <a:pt x="1059" y="931"/>
                      <a:pt x="1051" y="923"/>
                    </a:cubicBezTo>
                    <a:cubicBezTo>
                      <a:pt x="1038" y="911"/>
                      <a:pt x="1013" y="911"/>
                      <a:pt x="1000" y="895"/>
                    </a:cubicBezTo>
                    <a:cubicBezTo>
                      <a:pt x="988" y="880"/>
                      <a:pt x="993" y="857"/>
                      <a:pt x="1000" y="840"/>
                    </a:cubicBezTo>
                    <a:cubicBezTo>
                      <a:pt x="1008" y="822"/>
                      <a:pt x="1018" y="804"/>
                      <a:pt x="1028" y="786"/>
                    </a:cubicBezTo>
                    <a:cubicBezTo>
                      <a:pt x="1036" y="774"/>
                      <a:pt x="1046" y="764"/>
                      <a:pt x="1044" y="748"/>
                    </a:cubicBezTo>
                    <a:cubicBezTo>
                      <a:pt x="1044" y="741"/>
                      <a:pt x="1038" y="736"/>
                      <a:pt x="1038" y="728"/>
                    </a:cubicBezTo>
                    <a:cubicBezTo>
                      <a:pt x="1036" y="713"/>
                      <a:pt x="1038" y="693"/>
                      <a:pt x="1028" y="682"/>
                    </a:cubicBezTo>
                    <a:cubicBezTo>
                      <a:pt x="1013" y="667"/>
                      <a:pt x="990" y="680"/>
                      <a:pt x="970" y="675"/>
                    </a:cubicBezTo>
                    <a:cubicBezTo>
                      <a:pt x="957" y="672"/>
                      <a:pt x="947" y="665"/>
                      <a:pt x="937" y="665"/>
                    </a:cubicBezTo>
                    <a:cubicBezTo>
                      <a:pt x="924" y="665"/>
                      <a:pt x="914" y="675"/>
                      <a:pt x="912" y="687"/>
                    </a:cubicBezTo>
                    <a:cubicBezTo>
                      <a:pt x="907" y="698"/>
                      <a:pt x="907" y="710"/>
                      <a:pt x="904" y="723"/>
                    </a:cubicBezTo>
                    <a:cubicBezTo>
                      <a:pt x="901" y="743"/>
                      <a:pt x="894" y="761"/>
                      <a:pt x="884" y="776"/>
                    </a:cubicBezTo>
                    <a:cubicBezTo>
                      <a:pt x="879" y="786"/>
                      <a:pt x="871" y="794"/>
                      <a:pt x="861" y="802"/>
                    </a:cubicBezTo>
                    <a:cubicBezTo>
                      <a:pt x="846" y="812"/>
                      <a:pt x="825" y="817"/>
                      <a:pt x="815" y="835"/>
                    </a:cubicBezTo>
                    <a:cubicBezTo>
                      <a:pt x="813" y="840"/>
                      <a:pt x="810" y="842"/>
                      <a:pt x="808" y="845"/>
                    </a:cubicBezTo>
                    <a:cubicBezTo>
                      <a:pt x="805" y="847"/>
                      <a:pt x="797" y="847"/>
                      <a:pt x="795" y="845"/>
                    </a:cubicBezTo>
                    <a:cubicBezTo>
                      <a:pt x="787" y="862"/>
                      <a:pt x="780" y="883"/>
                      <a:pt x="762" y="888"/>
                    </a:cubicBezTo>
                    <a:cubicBezTo>
                      <a:pt x="757" y="890"/>
                      <a:pt x="752" y="890"/>
                      <a:pt x="744" y="890"/>
                    </a:cubicBezTo>
                    <a:cubicBezTo>
                      <a:pt x="726" y="890"/>
                      <a:pt x="709" y="895"/>
                      <a:pt x="691" y="901"/>
                    </a:cubicBezTo>
                    <a:cubicBezTo>
                      <a:pt x="683" y="903"/>
                      <a:pt x="676" y="903"/>
                      <a:pt x="670" y="908"/>
                    </a:cubicBezTo>
                    <a:cubicBezTo>
                      <a:pt x="665" y="913"/>
                      <a:pt x="660" y="918"/>
                      <a:pt x="655" y="923"/>
                    </a:cubicBezTo>
                    <a:cubicBezTo>
                      <a:pt x="643" y="934"/>
                      <a:pt x="622" y="941"/>
                      <a:pt x="607" y="928"/>
                    </a:cubicBezTo>
                    <a:cubicBezTo>
                      <a:pt x="599" y="921"/>
                      <a:pt x="594" y="911"/>
                      <a:pt x="587" y="903"/>
                    </a:cubicBezTo>
                    <a:cubicBezTo>
                      <a:pt x="571" y="888"/>
                      <a:pt x="544" y="885"/>
                      <a:pt x="531" y="868"/>
                    </a:cubicBezTo>
                    <a:cubicBezTo>
                      <a:pt x="526" y="862"/>
                      <a:pt x="526" y="855"/>
                      <a:pt x="523" y="847"/>
                    </a:cubicBezTo>
                    <a:cubicBezTo>
                      <a:pt x="521" y="835"/>
                      <a:pt x="516" y="824"/>
                      <a:pt x="513" y="812"/>
                    </a:cubicBezTo>
                    <a:cubicBezTo>
                      <a:pt x="521" y="812"/>
                      <a:pt x="523" y="822"/>
                      <a:pt x="526" y="827"/>
                    </a:cubicBezTo>
                    <a:cubicBezTo>
                      <a:pt x="528" y="835"/>
                      <a:pt x="533" y="842"/>
                      <a:pt x="541" y="840"/>
                    </a:cubicBezTo>
                    <a:cubicBezTo>
                      <a:pt x="546" y="837"/>
                      <a:pt x="546" y="832"/>
                      <a:pt x="549" y="827"/>
                    </a:cubicBezTo>
                    <a:cubicBezTo>
                      <a:pt x="549" y="822"/>
                      <a:pt x="554" y="817"/>
                      <a:pt x="559" y="817"/>
                    </a:cubicBezTo>
                    <a:cubicBezTo>
                      <a:pt x="561" y="817"/>
                      <a:pt x="561" y="819"/>
                      <a:pt x="564" y="819"/>
                    </a:cubicBezTo>
                    <a:cubicBezTo>
                      <a:pt x="569" y="824"/>
                      <a:pt x="574" y="827"/>
                      <a:pt x="577" y="832"/>
                    </a:cubicBezTo>
                    <a:cubicBezTo>
                      <a:pt x="574" y="837"/>
                      <a:pt x="566" y="837"/>
                      <a:pt x="561" y="840"/>
                    </a:cubicBezTo>
                    <a:cubicBezTo>
                      <a:pt x="556" y="845"/>
                      <a:pt x="561" y="852"/>
                      <a:pt x="566" y="855"/>
                    </a:cubicBezTo>
                    <a:cubicBezTo>
                      <a:pt x="571" y="857"/>
                      <a:pt x="577" y="860"/>
                      <a:pt x="584" y="857"/>
                    </a:cubicBezTo>
                    <a:cubicBezTo>
                      <a:pt x="589" y="855"/>
                      <a:pt x="594" y="850"/>
                      <a:pt x="592" y="845"/>
                    </a:cubicBezTo>
                    <a:cubicBezTo>
                      <a:pt x="597" y="842"/>
                      <a:pt x="602" y="847"/>
                      <a:pt x="607" y="850"/>
                    </a:cubicBezTo>
                    <a:cubicBezTo>
                      <a:pt x="622" y="860"/>
                      <a:pt x="645" y="852"/>
                      <a:pt x="650" y="837"/>
                    </a:cubicBezTo>
                    <a:cubicBezTo>
                      <a:pt x="650" y="835"/>
                      <a:pt x="650" y="832"/>
                      <a:pt x="653" y="832"/>
                    </a:cubicBezTo>
                    <a:cubicBezTo>
                      <a:pt x="658" y="827"/>
                      <a:pt x="665" y="835"/>
                      <a:pt x="673" y="832"/>
                    </a:cubicBezTo>
                    <a:cubicBezTo>
                      <a:pt x="676" y="832"/>
                      <a:pt x="678" y="830"/>
                      <a:pt x="681" y="830"/>
                    </a:cubicBezTo>
                    <a:cubicBezTo>
                      <a:pt x="688" y="822"/>
                      <a:pt x="696" y="814"/>
                      <a:pt x="698" y="807"/>
                    </a:cubicBezTo>
                    <a:cubicBezTo>
                      <a:pt x="698" y="804"/>
                      <a:pt x="701" y="802"/>
                      <a:pt x="701" y="802"/>
                    </a:cubicBezTo>
                    <a:cubicBezTo>
                      <a:pt x="706" y="799"/>
                      <a:pt x="711" y="802"/>
                      <a:pt x="716" y="799"/>
                    </a:cubicBezTo>
                    <a:cubicBezTo>
                      <a:pt x="731" y="799"/>
                      <a:pt x="739" y="779"/>
                      <a:pt x="754" y="771"/>
                    </a:cubicBezTo>
                    <a:cubicBezTo>
                      <a:pt x="759" y="769"/>
                      <a:pt x="764" y="769"/>
                      <a:pt x="769" y="766"/>
                    </a:cubicBezTo>
                    <a:cubicBezTo>
                      <a:pt x="785" y="761"/>
                      <a:pt x="795" y="746"/>
                      <a:pt x="802" y="733"/>
                    </a:cubicBezTo>
                    <a:cubicBezTo>
                      <a:pt x="810" y="718"/>
                      <a:pt x="818" y="703"/>
                      <a:pt x="830" y="695"/>
                    </a:cubicBezTo>
                    <a:cubicBezTo>
                      <a:pt x="843" y="685"/>
                      <a:pt x="861" y="682"/>
                      <a:pt x="868" y="667"/>
                    </a:cubicBezTo>
                    <a:cubicBezTo>
                      <a:pt x="874" y="657"/>
                      <a:pt x="871" y="644"/>
                      <a:pt x="866" y="634"/>
                    </a:cubicBezTo>
                    <a:cubicBezTo>
                      <a:pt x="861" y="624"/>
                      <a:pt x="856" y="614"/>
                      <a:pt x="853" y="604"/>
                    </a:cubicBezTo>
                    <a:cubicBezTo>
                      <a:pt x="851" y="594"/>
                      <a:pt x="851" y="578"/>
                      <a:pt x="861" y="573"/>
                    </a:cubicBezTo>
                    <a:cubicBezTo>
                      <a:pt x="876" y="561"/>
                      <a:pt x="879" y="543"/>
                      <a:pt x="891" y="530"/>
                    </a:cubicBezTo>
                    <a:cubicBezTo>
                      <a:pt x="894" y="528"/>
                      <a:pt x="896" y="525"/>
                      <a:pt x="899" y="520"/>
                    </a:cubicBezTo>
                    <a:cubicBezTo>
                      <a:pt x="907" y="510"/>
                      <a:pt x="917" y="500"/>
                      <a:pt x="929" y="495"/>
                    </a:cubicBezTo>
                    <a:cubicBezTo>
                      <a:pt x="927" y="482"/>
                      <a:pt x="927" y="464"/>
                      <a:pt x="934" y="454"/>
                    </a:cubicBezTo>
                    <a:cubicBezTo>
                      <a:pt x="937" y="449"/>
                      <a:pt x="945" y="446"/>
                      <a:pt x="947" y="441"/>
                    </a:cubicBezTo>
                    <a:cubicBezTo>
                      <a:pt x="950" y="434"/>
                      <a:pt x="947" y="426"/>
                      <a:pt x="952" y="419"/>
                    </a:cubicBezTo>
                    <a:cubicBezTo>
                      <a:pt x="955" y="416"/>
                      <a:pt x="957" y="413"/>
                      <a:pt x="960" y="411"/>
                    </a:cubicBezTo>
                    <a:cubicBezTo>
                      <a:pt x="973" y="401"/>
                      <a:pt x="985" y="393"/>
                      <a:pt x="995" y="381"/>
                    </a:cubicBezTo>
                    <a:cubicBezTo>
                      <a:pt x="1006" y="368"/>
                      <a:pt x="1013" y="353"/>
                      <a:pt x="1011" y="337"/>
                    </a:cubicBezTo>
                    <a:cubicBezTo>
                      <a:pt x="1011" y="330"/>
                      <a:pt x="1008" y="322"/>
                      <a:pt x="1013" y="317"/>
                    </a:cubicBezTo>
                    <a:cubicBezTo>
                      <a:pt x="1016" y="315"/>
                      <a:pt x="1018" y="315"/>
                      <a:pt x="1018" y="312"/>
                    </a:cubicBezTo>
                    <a:cubicBezTo>
                      <a:pt x="1023" y="307"/>
                      <a:pt x="1018" y="299"/>
                      <a:pt x="1016" y="294"/>
                    </a:cubicBezTo>
                    <a:cubicBezTo>
                      <a:pt x="1008" y="279"/>
                      <a:pt x="1008" y="259"/>
                      <a:pt x="1013" y="244"/>
                    </a:cubicBezTo>
                    <a:cubicBezTo>
                      <a:pt x="1028" y="238"/>
                      <a:pt x="1046" y="223"/>
                      <a:pt x="1059" y="213"/>
                    </a:cubicBezTo>
                    <a:cubicBezTo>
                      <a:pt x="1077" y="200"/>
                      <a:pt x="1092" y="185"/>
                      <a:pt x="1102" y="165"/>
                    </a:cubicBezTo>
                    <a:cubicBezTo>
                      <a:pt x="1107" y="155"/>
                      <a:pt x="1112" y="142"/>
                      <a:pt x="1122" y="132"/>
                    </a:cubicBezTo>
                    <a:cubicBezTo>
                      <a:pt x="1127" y="127"/>
                      <a:pt x="1132" y="124"/>
                      <a:pt x="1135" y="117"/>
                    </a:cubicBezTo>
                    <a:cubicBezTo>
                      <a:pt x="1140" y="107"/>
                      <a:pt x="1135" y="94"/>
                      <a:pt x="1130" y="84"/>
                    </a:cubicBezTo>
                    <a:cubicBezTo>
                      <a:pt x="1122" y="74"/>
                      <a:pt x="1115" y="66"/>
                      <a:pt x="1110" y="56"/>
                    </a:cubicBezTo>
                    <a:cubicBezTo>
                      <a:pt x="1104" y="48"/>
                      <a:pt x="1104" y="38"/>
                      <a:pt x="1099" y="33"/>
                    </a:cubicBezTo>
                    <a:cubicBezTo>
                      <a:pt x="1087" y="18"/>
                      <a:pt x="1056" y="23"/>
                      <a:pt x="1044" y="8"/>
                    </a:cubicBezTo>
                    <a:cubicBezTo>
                      <a:pt x="1041" y="5"/>
                      <a:pt x="1038" y="0"/>
                      <a:pt x="1033" y="0"/>
                    </a:cubicBezTo>
                    <a:cubicBezTo>
                      <a:pt x="1028" y="0"/>
                      <a:pt x="1023" y="5"/>
                      <a:pt x="1021" y="10"/>
                    </a:cubicBezTo>
                    <a:cubicBezTo>
                      <a:pt x="1008" y="25"/>
                      <a:pt x="983" y="25"/>
                      <a:pt x="965" y="38"/>
                    </a:cubicBezTo>
                    <a:cubicBezTo>
                      <a:pt x="950" y="48"/>
                      <a:pt x="942" y="66"/>
                      <a:pt x="932" y="81"/>
                    </a:cubicBezTo>
                    <a:cubicBezTo>
                      <a:pt x="917" y="101"/>
                      <a:pt x="894" y="114"/>
                      <a:pt x="871" y="124"/>
                    </a:cubicBezTo>
                    <a:cubicBezTo>
                      <a:pt x="848" y="134"/>
                      <a:pt x="823" y="140"/>
                      <a:pt x="797" y="145"/>
                    </a:cubicBezTo>
                    <a:cubicBezTo>
                      <a:pt x="792" y="145"/>
                      <a:pt x="787" y="147"/>
                      <a:pt x="785" y="150"/>
                    </a:cubicBezTo>
                    <a:cubicBezTo>
                      <a:pt x="777" y="155"/>
                      <a:pt x="777" y="165"/>
                      <a:pt x="772" y="173"/>
                    </a:cubicBezTo>
                    <a:cubicBezTo>
                      <a:pt x="767" y="180"/>
                      <a:pt x="757" y="183"/>
                      <a:pt x="749" y="185"/>
                    </a:cubicBezTo>
                    <a:cubicBezTo>
                      <a:pt x="742" y="190"/>
                      <a:pt x="734" y="200"/>
                      <a:pt x="739" y="208"/>
                    </a:cubicBezTo>
                    <a:cubicBezTo>
                      <a:pt x="744" y="208"/>
                      <a:pt x="752" y="208"/>
                      <a:pt x="757" y="211"/>
                    </a:cubicBezTo>
                    <a:cubicBezTo>
                      <a:pt x="762" y="213"/>
                      <a:pt x="767" y="221"/>
                      <a:pt x="762" y="226"/>
                    </a:cubicBezTo>
                    <a:cubicBezTo>
                      <a:pt x="754" y="241"/>
                      <a:pt x="744" y="254"/>
                      <a:pt x="731" y="264"/>
                    </a:cubicBezTo>
                    <a:cubicBezTo>
                      <a:pt x="719" y="274"/>
                      <a:pt x="703" y="287"/>
                      <a:pt x="703" y="302"/>
                    </a:cubicBezTo>
                    <a:cubicBezTo>
                      <a:pt x="701" y="307"/>
                      <a:pt x="693" y="299"/>
                      <a:pt x="691" y="297"/>
                    </a:cubicBezTo>
                    <a:cubicBezTo>
                      <a:pt x="681" y="292"/>
                      <a:pt x="670" y="302"/>
                      <a:pt x="665" y="312"/>
                    </a:cubicBezTo>
                    <a:cubicBezTo>
                      <a:pt x="655" y="327"/>
                      <a:pt x="648" y="342"/>
                      <a:pt x="637" y="360"/>
                    </a:cubicBezTo>
                    <a:cubicBezTo>
                      <a:pt x="637" y="360"/>
                      <a:pt x="637" y="363"/>
                      <a:pt x="635" y="363"/>
                    </a:cubicBezTo>
                    <a:cubicBezTo>
                      <a:pt x="635" y="368"/>
                      <a:pt x="643" y="368"/>
                      <a:pt x="650" y="368"/>
                    </a:cubicBezTo>
                    <a:cubicBezTo>
                      <a:pt x="665" y="368"/>
                      <a:pt x="676" y="383"/>
                      <a:pt x="686" y="396"/>
                    </a:cubicBezTo>
                    <a:cubicBezTo>
                      <a:pt x="688" y="398"/>
                      <a:pt x="688" y="401"/>
                      <a:pt x="688" y="403"/>
                    </a:cubicBezTo>
                    <a:cubicBezTo>
                      <a:pt x="688" y="411"/>
                      <a:pt x="681" y="413"/>
                      <a:pt x="676" y="419"/>
                    </a:cubicBezTo>
                    <a:cubicBezTo>
                      <a:pt x="668" y="426"/>
                      <a:pt x="663" y="436"/>
                      <a:pt x="663" y="449"/>
                    </a:cubicBezTo>
                    <a:cubicBezTo>
                      <a:pt x="663" y="459"/>
                      <a:pt x="665" y="472"/>
                      <a:pt x="668" y="482"/>
                    </a:cubicBezTo>
                    <a:cubicBezTo>
                      <a:pt x="670" y="490"/>
                      <a:pt x="673" y="500"/>
                      <a:pt x="676" y="507"/>
                    </a:cubicBezTo>
                    <a:cubicBezTo>
                      <a:pt x="676" y="510"/>
                      <a:pt x="678" y="512"/>
                      <a:pt x="676" y="515"/>
                    </a:cubicBezTo>
                    <a:cubicBezTo>
                      <a:pt x="676" y="518"/>
                      <a:pt x="673" y="520"/>
                      <a:pt x="670" y="523"/>
                    </a:cubicBezTo>
                    <a:cubicBezTo>
                      <a:pt x="655" y="535"/>
                      <a:pt x="640" y="548"/>
                      <a:pt x="625" y="561"/>
                    </a:cubicBezTo>
                    <a:cubicBezTo>
                      <a:pt x="622" y="563"/>
                      <a:pt x="617" y="566"/>
                      <a:pt x="615" y="563"/>
                    </a:cubicBezTo>
                    <a:cubicBezTo>
                      <a:pt x="612" y="563"/>
                      <a:pt x="612" y="561"/>
                      <a:pt x="612" y="558"/>
                    </a:cubicBezTo>
                    <a:cubicBezTo>
                      <a:pt x="604" y="535"/>
                      <a:pt x="599" y="512"/>
                      <a:pt x="592" y="490"/>
                    </a:cubicBezTo>
                    <a:cubicBezTo>
                      <a:pt x="592" y="485"/>
                      <a:pt x="589" y="482"/>
                      <a:pt x="589" y="477"/>
                    </a:cubicBezTo>
                    <a:cubicBezTo>
                      <a:pt x="589" y="472"/>
                      <a:pt x="594" y="469"/>
                      <a:pt x="594" y="464"/>
                    </a:cubicBezTo>
                    <a:cubicBezTo>
                      <a:pt x="594" y="459"/>
                      <a:pt x="589" y="454"/>
                      <a:pt x="587" y="449"/>
                    </a:cubicBezTo>
                    <a:cubicBezTo>
                      <a:pt x="569" y="426"/>
                      <a:pt x="574" y="391"/>
                      <a:pt x="556" y="365"/>
                    </a:cubicBezTo>
                    <a:cubicBezTo>
                      <a:pt x="551" y="398"/>
                      <a:pt x="551" y="396"/>
                      <a:pt x="549" y="396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9" name="Freeform 41"/>
              <p:cNvSpPr>
                <a:spLocks/>
              </p:cNvSpPr>
              <p:nvPr/>
            </p:nvSpPr>
            <p:spPr bwMode="auto">
              <a:xfrm>
                <a:off x="3658" y="2178"/>
                <a:ext cx="20" cy="22"/>
              </a:xfrm>
              <a:custGeom>
                <a:avLst/>
                <a:gdLst>
                  <a:gd name="T0" fmla="*/ 114 w 340"/>
                  <a:gd name="T1" fmla="*/ 373 h 373"/>
                  <a:gd name="T2" fmla="*/ 155 w 340"/>
                  <a:gd name="T3" fmla="*/ 355 h 373"/>
                  <a:gd name="T4" fmla="*/ 167 w 340"/>
                  <a:gd name="T5" fmla="*/ 350 h 373"/>
                  <a:gd name="T6" fmla="*/ 165 w 340"/>
                  <a:gd name="T7" fmla="*/ 347 h 373"/>
                  <a:gd name="T8" fmla="*/ 162 w 340"/>
                  <a:gd name="T9" fmla="*/ 329 h 373"/>
                  <a:gd name="T10" fmla="*/ 155 w 340"/>
                  <a:gd name="T11" fmla="*/ 294 h 373"/>
                  <a:gd name="T12" fmla="*/ 190 w 340"/>
                  <a:gd name="T13" fmla="*/ 284 h 373"/>
                  <a:gd name="T14" fmla="*/ 231 w 340"/>
                  <a:gd name="T15" fmla="*/ 269 h 373"/>
                  <a:gd name="T16" fmla="*/ 233 w 340"/>
                  <a:gd name="T17" fmla="*/ 258 h 373"/>
                  <a:gd name="T18" fmla="*/ 241 w 340"/>
                  <a:gd name="T19" fmla="*/ 241 h 373"/>
                  <a:gd name="T20" fmla="*/ 249 w 340"/>
                  <a:gd name="T21" fmla="*/ 233 h 373"/>
                  <a:gd name="T22" fmla="*/ 254 w 340"/>
                  <a:gd name="T23" fmla="*/ 228 h 373"/>
                  <a:gd name="T24" fmla="*/ 256 w 340"/>
                  <a:gd name="T25" fmla="*/ 218 h 373"/>
                  <a:gd name="T26" fmla="*/ 261 w 340"/>
                  <a:gd name="T27" fmla="*/ 200 h 373"/>
                  <a:gd name="T28" fmla="*/ 284 w 340"/>
                  <a:gd name="T29" fmla="*/ 190 h 373"/>
                  <a:gd name="T30" fmla="*/ 297 w 340"/>
                  <a:gd name="T31" fmla="*/ 187 h 373"/>
                  <a:gd name="T32" fmla="*/ 310 w 340"/>
                  <a:gd name="T33" fmla="*/ 167 h 373"/>
                  <a:gd name="T34" fmla="*/ 340 w 340"/>
                  <a:gd name="T35" fmla="*/ 88 h 373"/>
                  <a:gd name="T36" fmla="*/ 312 w 340"/>
                  <a:gd name="T37" fmla="*/ 55 h 373"/>
                  <a:gd name="T38" fmla="*/ 312 w 340"/>
                  <a:gd name="T39" fmla="*/ 53 h 373"/>
                  <a:gd name="T40" fmla="*/ 307 w 340"/>
                  <a:gd name="T41" fmla="*/ 55 h 373"/>
                  <a:gd name="T42" fmla="*/ 287 w 340"/>
                  <a:gd name="T43" fmla="*/ 48 h 373"/>
                  <a:gd name="T44" fmla="*/ 282 w 340"/>
                  <a:gd name="T45" fmla="*/ 43 h 373"/>
                  <a:gd name="T46" fmla="*/ 279 w 340"/>
                  <a:gd name="T47" fmla="*/ 43 h 373"/>
                  <a:gd name="T48" fmla="*/ 269 w 340"/>
                  <a:gd name="T49" fmla="*/ 35 h 373"/>
                  <a:gd name="T50" fmla="*/ 266 w 340"/>
                  <a:gd name="T51" fmla="*/ 25 h 373"/>
                  <a:gd name="T52" fmla="*/ 251 w 340"/>
                  <a:gd name="T53" fmla="*/ 2 h 373"/>
                  <a:gd name="T54" fmla="*/ 226 w 340"/>
                  <a:gd name="T55" fmla="*/ 12 h 373"/>
                  <a:gd name="T56" fmla="*/ 213 w 340"/>
                  <a:gd name="T57" fmla="*/ 43 h 373"/>
                  <a:gd name="T58" fmla="*/ 208 w 340"/>
                  <a:gd name="T59" fmla="*/ 53 h 373"/>
                  <a:gd name="T60" fmla="*/ 198 w 340"/>
                  <a:gd name="T61" fmla="*/ 61 h 373"/>
                  <a:gd name="T62" fmla="*/ 195 w 340"/>
                  <a:gd name="T63" fmla="*/ 61 h 373"/>
                  <a:gd name="T64" fmla="*/ 180 w 340"/>
                  <a:gd name="T65" fmla="*/ 71 h 373"/>
                  <a:gd name="T66" fmla="*/ 165 w 340"/>
                  <a:gd name="T67" fmla="*/ 81 h 373"/>
                  <a:gd name="T68" fmla="*/ 124 w 340"/>
                  <a:gd name="T69" fmla="*/ 81 h 373"/>
                  <a:gd name="T70" fmla="*/ 119 w 340"/>
                  <a:gd name="T71" fmla="*/ 76 h 373"/>
                  <a:gd name="T72" fmla="*/ 117 w 340"/>
                  <a:gd name="T73" fmla="*/ 73 h 373"/>
                  <a:gd name="T74" fmla="*/ 99 w 340"/>
                  <a:gd name="T75" fmla="*/ 73 h 373"/>
                  <a:gd name="T76" fmla="*/ 81 w 340"/>
                  <a:gd name="T77" fmla="*/ 91 h 373"/>
                  <a:gd name="T78" fmla="*/ 74 w 340"/>
                  <a:gd name="T79" fmla="*/ 104 h 373"/>
                  <a:gd name="T80" fmla="*/ 74 w 340"/>
                  <a:gd name="T81" fmla="*/ 124 h 373"/>
                  <a:gd name="T82" fmla="*/ 68 w 340"/>
                  <a:gd name="T83" fmla="*/ 157 h 373"/>
                  <a:gd name="T84" fmla="*/ 66 w 340"/>
                  <a:gd name="T85" fmla="*/ 159 h 373"/>
                  <a:gd name="T86" fmla="*/ 61 w 340"/>
                  <a:gd name="T87" fmla="*/ 159 h 373"/>
                  <a:gd name="T88" fmla="*/ 30 w 340"/>
                  <a:gd name="T89" fmla="*/ 157 h 373"/>
                  <a:gd name="T90" fmla="*/ 8 w 340"/>
                  <a:gd name="T91" fmla="*/ 170 h 373"/>
                  <a:gd name="T92" fmla="*/ 5 w 340"/>
                  <a:gd name="T93" fmla="*/ 187 h 373"/>
                  <a:gd name="T94" fmla="*/ 2 w 340"/>
                  <a:gd name="T95" fmla="*/ 208 h 373"/>
                  <a:gd name="T96" fmla="*/ 0 w 340"/>
                  <a:gd name="T97" fmla="*/ 213 h 373"/>
                  <a:gd name="T98" fmla="*/ 2 w 340"/>
                  <a:gd name="T99" fmla="*/ 230 h 373"/>
                  <a:gd name="T100" fmla="*/ 8 w 340"/>
                  <a:gd name="T101" fmla="*/ 258 h 373"/>
                  <a:gd name="T102" fmla="*/ 46 w 340"/>
                  <a:gd name="T103" fmla="*/ 266 h 373"/>
                  <a:gd name="T104" fmla="*/ 119 w 340"/>
                  <a:gd name="T105" fmla="*/ 261 h 373"/>
                  <a:gd name="T106" fmla="*/ 122 w 340"/>
                  <a:gd name="T107" fmla="*/ 263 h 373"/>
                  <a:gd name="T108" fmla="*/ 119 w 340"/>
                  <a:gd name="T109" fmla="*/ 299 h 373"/>
                  <a:gd name="T110" fmla="*/ 112 w 340"/>
                  <a:gd name="T111" fmla="*/ 319 h 373"/>
                  <a:gd name="T112" fmla="*/ 114 w 340"/>
                  <a:gd name="T113" fmla="*/ 324 h 373"/>
                  <a:gd name="T114" fmla="*/ 119 w 340"/>
                  <a:gd name="T115" fmla="*/ 332 h 373"/>
                  <a:gd name="T116" fmla="*/ 119 w 340"/>
                  <a:gd name="T117" fmla="*/ 360 h 373"/>
                  <a:gd name="T118" fmla="*/ 114 w 340"/>
                  <a:gd name="T119" fmla="*/ 373 h 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40" h="373">
                    <a:moveTo>
                      <a:pt x="114" y="373"/>
                    </a:moveTo>
                    <a:cubicBezTo>
                      <a:pt x="155" y="355"/>
                      <a:pt x="155" y="355"/>
                      <a:pt x="155" y="355"/>
                    </a:cubicBezTo>
                    <a:cubicBezTo>
                      <a:pt x="160" y="352"/>
                      <a:pt x="165" y="352"/>
                      <a:pt x="167" y="350"/>
                    </a:cubicBezTo>
                    <a:cubicBezTo>
                      <a:pt x="165" y="347"/>
                      <a:pt x="165" y="347"/>
                      <a:pt x="165" y="347"/>
                    </a:cubicBezTo>
                    <a:cubicBezTo>
                      <a:pt x="167" y="345"/>
                      <a:pt x="165" y="337"/>
                      <a:pt x="162" y="329"/>
                    </a:cubicBezTo>
                    <a:cubicBezTo>
                      <a:pt x="157" y="322"/>
                      <a:pt x="147" y="307"/>
                      <a:pt x="155" y="294"/>
                    </a:cubicBezTo>
                    <a:cubicBezTo>
                      <a:pt x="162" y="281"/>
                      <a:pt x="180" y="284"/>
                      <a:pt x="190" y="284"/>
                    </a:cubicBezTo>
                    <a:cubicBezTo>
                      <a:pt x="205" y="286"/>
                      <a:pt x="226" y="281"/>
                      <a:pt x="231" y="269"/>
                    </a:cubicBezTo>
                    <a:cubicBezTo>
                      <a:pt x="231" y="266"/>
                      <a:pt x="233" y="263"/>
                      <a:pt x="233" y="258"/>
                    </a:cubicBezTo>
                    <a:cubicBezTo>
                      <a:pt x="233" y="253"/>
                      <a:pt x="236" y="246"/>
                      <a:pt x="241" y="241"/>
                    </a:cubicBezTo>
                    <a:cubicBezTo>
                      <a:pt x="244" y="238"/>
                      <a:pt x="246" y="236"/>
                      <a:pt x="249" y="233"/>
                    </a:cubicBezTo>
                    <a:cubicBezTo>
                      <a:pt x="251" y="230"/>
                      <a:pt x="254" y="230"/>
                      <a:pt x="254" y="228"/>
                    </a:cubicBezTo>
                    <a:cubicBezTo>
                      <a:pt x="256" y="225"/>
                      <a:pt x="256" y="223"/>
                      <a:pt x="256" y="218"/>
                    </a:cubicBezTo>
                    <a:cubicBezTo>
                      <a:pt x="256" y="213"/>
                      <a:pt x="259" y="205"/>
                      <a:pt x="261" y="200"/>
                    </a:cubicBezTo>
                    <a:cubicBezTo>
                      <a:pt x="266" y="192"/>
                      <a:pt x="277" y="190"/>
                      <a:pt x="284" y="190"/>
                    </a:cubicBezTo>
                    <a:cubicBezTo>
                      <a:pt x="289" y="190"/>
                      <a:pt x="294" y="187"/>
                      <a:pt x="297" y="187"/>
                    </a:cubicBezTo>
                    <a:cubicBezTo>
                      <a:pt x="304" y="185"/>
                      <a:pt x="307" y="175"/>
                      <a:pt x="310" y="167"/>
                    </a:cubicBezTo>
                    <a:cubicBezTo>
                      <a:pt x="340" y="88"/>
                      <a:pt x="340" y="88"/>
                      <a:pt x="340" y="88"/>
                    </a:cubicBezTo>
                    <a:cubicBezTo>
                      <a:pt x="327" y="83"/>
                      <a:pt x="315" y="71"/>
                      <a:pt x="312" y="55"/>
                    </a:cubicBezTo>
                    <a:cubicBezTo>
                      <a:pt x="312" y="53"/>
                      <a:pt x="312" y="53"/>
                      <a:pt x="312" y="53"/>
                    </a:cubicBezTo>
                    <a:cubicBezTo>
                      <a:pt x="310" y="53"/>
                      <a:pt x="310" y="55"/>
                      <a:pt x="307" y="55"/>
                    </a:cubicBezTo>
                    <a:cubicBezTo>
                      <a:pt x="297" y="58"/>
                      <a:pt x="292" y="50"/>
                      <a:pt x="287" y="48"/>
                    </a:cubicBezTo>
                    <a:cubicBezTo>
                      <a:pt x="284" y="45"/>
                      <a:pt x="282" y="43"/>
                      <a:pt x="282" y="43"/>
                    </a:cubicBezTo>
                    <a:cubicBezTo>
                      <a:pt x="279" y="43"/>
                      <a:pt x="279" y="43"/>
                      <a:pt x="279" y="43"/>
                    </a:cubicBezTo>
                    <a:cubicBezTo>
                      <a:pt x="277" y="43"/>
                      <a:pt x="271" y="40"/>
                      <a:pt x="269" y="35"/>
                    </a:cubicBezTo>
                    <a:cubicBezTo>
                      <a:pt x="266" y="30"/>
                      <a:pt x="266" y="28"/>
                      <a:pt x="266" y="25"/>
                    </a:cubicBezTo>
                    <a:cubicBezTo>
                      <a:pt x="266" y="15"/>
                      <a:pt x="261" y="5"/>
                      <a:pt x="251" y="2"/>
                    </a:cubicBezTo>
                    <a:cubicBezTo>
                      <a:pt x="241" y="0"/>
                      <a:pt x="231" y="7"/>
                      <a:pt x="226" y="12"/>
                    </a:cubicBezTo>
                    <a:cubicBezTo>
                      <a:pt x="218" y="22"/>
                      <a:pt x="216" y="35"/>
                      <a:pt x="213" y="43"/>
                    </a:cubicBezTo>
                    <a:cubicBezTo>
                      <a:pt x="213" y="45"/>
                      <a:pt x="211" y="50"/>
                      <a:pt x="208" y="53"/>
                    </a:cubicBezTo>
                    <a:cubicBezTo>
                      <a:pt x="205" y="58"/>
                      <a:pt x="200" y="58"/>
                      <a:pt x="198" y="61"/>
                    </a:cubicBezTo>
                    <a:cubicBezTo>
                      <a:pt x="195" y="61"/>
                      <a:pt x="195" y="61"/>
                      <a:pt x="195" y="61"/>
                    </a:cubicBezTo>
                    <a:cubicBezTo>
                      <a:pt x="190" y="63"/>
                      <a:pt x="185" y="66"/>
                      <a:pt x="180" y="71"/>
                    </a:cubicBezTo>
                    <a:cubicBezTo>
                      <a:pt x="175" y="73"/>
                      <a:pt x="170" y="78"/>
                      <a:pt x="165" y="81"/>
                    </a:cubicBezTo>
                    <a:cubicBezTo>
                      <a:pt x="152" y="86"/>
                      <a:pt x="134" y="91"/>
                      <a:pt x="124" y="81"/>
                    </a:cubicBezTo>
                    <a:cubicBezTo>
                      <a:pt x="122" y="78"/>
                      <a:pt x="122" y="78"/>
                      <a:pt x="119" y="76"/>
                    </a:cubicBezTo>
                    <a:cubicBezTo>
                      <a:pt x="119" y="73"/>
                      <a:pt x="117" y="73"/>
                      <a:pt x="117" y="73"/>
                    </a:cubicBezTo>
                    <a:cubicBezTo>
                      <a:pt x="112" y="68"/>
                      <a:pt x="104" y="71"/>
                      <a:pt x="99" y="73"/>
                    </a:cubicBezTo>
                    <a:cubicBezTo>
                      <a:pt x="91" y="78"/>
                      <a:pt x="86" y="83"/>
                      <a:pt x="81" y="91"/>
                    </a:cubicBezTo>
                    <a:cubicBezTo>
                      <a:pt x="79" y="94"/>
                      <a:pt x="76" y="99"/>
                      <a:pt x="74" y="104"/>
                    </a:cubicBezTo>
                    <a:cubicBezTo>
                      <a:pt x="71" y="109"/>
                      <a:pt x="71" y="116"/>
                      <a:pt x="74" y="124"/>
                    </a:cubicBezTo>
                    <a:cubicBezTo>
                      <a:pt x="74" y="134"/>
                      <a:pt x="76" y="147"/>
                      <a:pt x="68" y="157"/>
                    </a:cubicBezTo>
                    <a:cubicBezTo>
                      <a:pt x="66" y="159"/>
                      <a:pt x="66" y="159"/>
                      <a:pt x="66" y="159"/>
                    </a:cubicBezTo>
                    <a:cubicBezTo>
                      <a:pt x="61" y="159"/>
                      <a:pt x="61" y="159"/>
                      <a:pt x="61" y="159"/>
                    </a:cubicBezTo>
                    <a:cubicBezTo>
                      <a:pt x="51" y="157"/>
                      <a:pt x="41" y="154"/>
                      <a:pt x="30" y="157"/>
                    </a:cubicBezTo>
                    <a:cubicBezTo>
                      <a:pt x="23" y="157"/>
                      <a:pt x="13" y="162"/>
                      <a:pt x="8" y="170"/>
                    </a:cubicBezTo>
                    <a:cubicBezTo>
                      <a:pt x="5" y="175"/>
                      <a:pt x="5" y="182"/>
                      <a:pt x="5" y="187"/>
                    </a:cubicBezTo>
                    <a:cubicBezTo>
                      <a:pt x="5" y="195"/>
                      <a:pt x="5" y="200"/>
                      <a:pt x="2" y="208"/>
                    </a:cubicBezTo>
                    <a:cubicBezTo>
                      <a:pt x="2" y="210"/>
                      <a:pt x="0" y="210"/>
                      <a:pt x="0" y="213"/>
                    </a:cubicBezTo>
                    <a:cubicBezTo>
                      <a:pt x="0" y="218"/>
                      <a:pt x="2" y="225"/>
                      <a:pt x="2" y="230"/>
                    </a:cubicBezTo>
                    <a:cubicBezTo>
                      <a:pt x="2" y="241"/>
                      <a:pt x="2" y="251"/>
                      <a:pt x="8" y="258"/>
                    </a:cubicBezTo>
                    <a:cubicBezTo>
                      <a:pt x="15" y="269"/>
                      <a:pt x="30" y="269"/>
                      <a:pt x="46" y="266"/>
                    </a:cubicBezTo>
                    <a:cubicBezTo>
                      <a:pt x="119" y="261"/>
                      <a:pt x="119" y="261"/>
                      <a:pt x="119" y="261"/>
                    </a:cubicBezTo>
                    <a:cubicBezTo>
                      <a:pt x="122" y="263"/>
                      <a:pt x="122" y="263"/>
                      <a:pt x="122" y="263"/>
                    </a:cubicBezTo>
                    <a:cubicBezTo>
                      <a:pt x="129" y="271"/>
                      <a:pt x="127" y="284"/>
                      <a:pt x="119" y="299"/>
                    </a:cubicBezTo>
                    <a:cubicBezTo>
                      <a:pt x="114" y="307"/>
                      <a:pt x="109" y="314"/>
                      <a:pt x="112" y="319"/>
                    </a:cubicBezTo>
                    <a:cubicBezTo>
                      <a:pt x="112" y="322"/>
                      <a:pt x="114" y="322"/>
                      <a:pt x="114" y="324"/>
                    </a:cubicBezTo>
                    <a:cubicBezTo>
                      <a:pt x="117" y="327"/>
                      <a:pt x="117" y="329"/>
                      <a:pt x="119" y="332"/>
                    </a:cubicBezTo>
                    <a:cubicBezTo>
                      <a:pt x="124" y="342"/>
                      <a:pt x="122" y="352"/>
                      <a:pt x="119" y="360"/>
                    </a:cubicBezTo>
                    <a:cubicBezTo>
                      <a:pt x="114" y="362"/>
                      <a:pt x="114" y="367"/>
                      <a:pt x="114" y="373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0" name="Freeform 42"/>
              <p:cNvSpPr>
                <a:spLocks/>
              </p:cNvSpPr>
              <p:nvPr/>
            </p:nvSpPr>
            <p:spPr bwMode="auto">
              <a:xfrm>
                <a:off x="3620" y="2183"/>
                <a:ext cx="21" cy="17"/>
              </a:xfrm>
              <a:custGeom>
                <a:avLst/>
                <a:gdLst>
                  <a:gd name="T0" fmla="*/ 68 w 376"/>
                  <a:gd name="T1" fmla="*/ 274 h 292"/>
                  <a:gd name="T2" fmla="*/ 96 w 376"/>
                  <a:gd name="T3" fmla="*/ 292 h 292"/>
                  <a:gd name="T4" fmla="*/ 119 w 376"/>
                  <a:gd name="T5" fmla="*/ 254 h 292"/>
                  <a:gd name="T6" fmla="*/ 165 w 376"/>
                  <a:gd name="T7" fmla="*/ 203 h 292"/>
                  <a:gd name="T8" fmla="*/ 190 w 376"/>
                  <a:gd name="T9" fmla="*/ 213 h 292"/>
                  <a:gd name="T10" fmla="*/ 200 w 376"/>
                  <a:gd name="T11" fmla="*/ 203 h 292"/>
                  <a:gd name="T12" fmla="*/ 297 w 376"/>
                  <a:gd name="T13" fmla="*/ 246 h 292"/>
                  <a:gd name="T14" fmla="*/ 330 w 376"/>
                  <a:gd name="T15" fmla="*/ 264 h 292"/>
                  <a:gd name="T16" fmla="*/ 360 w 376"/>
                  <a:gd name="T17" fmla="*/ 249 h 292"/>
                  <a:gd name="T18" fmla="*/ 376 w 376"/>
                  <a:gd name="T19" fmla="*/ 231 h 292"/>
                  <a:gd name="T20" fmla="*/ 363 w 376"/>
                  <a:gd name="T21" fmla="*/ 203 h 292"/>
                  <a:gd name="T22" fmla="*/ 358 w 376"/>
                  <a:gd name="T23" fmla="*/ 165 h 292"/>
                  <a:gd name="T24" fmla="*/ 355 w 376"/>
                  <a:gd name="T25" fmla="*/ 152 h 292"/>
                  <a:gd name="T26" fmla="*/ 322 w 376"/>
                  <a:gd name="T27" fmla="*/ 137 h 292"/>
                  <a:gd name="T28" fmla="*/ 289 w 376"/>
                  <a:gd name="T29" fmla="*/ 112 h 292"/>
                  <a:gd name="T30" fmla="*/ 277 w 376"/>
                  <a:gd name="T31" fmla="*/ 101 h 292"/>
                  <a:gd name="T32" fmla="*/ 251 w 376"/>
                  <a:gd name="T33" fmla="*/ 96 h 292"/>
                  <a:gd name="T34" fmla="*/ 223 w 376"/>
                  <a:gd name="T35" fmla="*/ 58 h 292"/>
                  <a:gd name="T36" fmla="*/ 233 w 376"/>
                  <a:gd name="T37" fmla="*/ 43 h 292"/>
                  <a:gd name="T38" fmla="*/ 226 w 376"/>
                  <a:gd name="T39" fmla="*/ 35 h 292"/>
                  <a:gd name="T40" fmla="*/ 213 w 376"/>
                  <a:gd name="T41" fmla="*/ 13 h 292"/>
                  <a:gd name="T42" fmla="*/ 200 w 376"/>
                  <a:gd name="T43" fmla="*/ 2 h 292"/>
                  <a:gd name="T44" fmla="*/ 188 w 376"/>
                  <a:gd name="T45" fmla="*/ 20 h 292"/>
                  <a:gd name="T46" fmla="*/ 170 w 376"/>
                  <a:gd name="T47" fmla="*/ 38 h 292"/>
                  <a:gd name="T48" fmla="*/ 142 w 376"/>
                  <a:gd name="T49" fmla="*/ 35 h 292"/>
                  <a:gd name="T50" fmla="*/ 122 w 376"/>
                  <a:gd name="T51" fmla="*/ 25 h 292"/>
                  <a:gd name="T52" fmla="*/ 99 w 376"/>
                  <a:gd name="T53" fmla="*/ 13 h 292"/>
                  <a:gd name="T54" fmla="*/ 101 w 376"/>
                  <a:gd name="T55" fmla="*/ 56 h 292"/>
                  <a:gd name="T56" fmla="*/ 91 w 376"/>
                  <a:gd name="T57" fmla="*/ 71 h 292"/>
                  <a:gd name="T58" fmla="*/ 91 w 376"/>
                  <a:gd name="T59" fmla="*/ 86 h 292"/>
                  <a:gd name="T60" fmla="*/ 81 w 376"/>
                  <a:gd name="T61" fmla="*/ 101 h 292"/>
                  <a:gd name="T62" fmla="*/ 71 w 376"/>
                  <a:gd name="T63" fmla="*/ 150 h 292"/>
                  <a:gd name="T64" fmla="*/ 35 w 376"/>
                  <a:gd name="T65" fmla="*/ 190 h 292"/>
                  <a:gd name="T66" fmla="*/ 33 w 376"/>
                  <a:gd name="T67" fmla="*/ 205 h 292"/>
                  <a:gd name="T68" fmla="*/ 8 w 376"/>
                  <a:gd name="T69" fmla="*/ 213 h 292"/>
                  <a:gd name="T70" fmla="*/ 63 w 376"/>
                  <a:gd name="T71" fmla="*/ 271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76" h="292">
                    <a:moveTo>
                      <a:pt x="63" y="271"/>
                    </a:moveTo>
                    <a:cubicBezTo>
                      <a:pt x="66" y="271"/>
                      <a:pt x="66" y="271"/>
                      <a:pt x="68" y="274"/>
                    </a:cubicBezTo>
                    <a:cubicBezTo>
                      <a:pt x="76" y="276"/>
                      <a:pt x="84" y="279"/>
                      <a:pt x="89" y="284"/>
                    </a:cubicBezTo>
                    <a:cubicBezTo>
                      <a:pt x="91" y="287"/>
                      <a:pt x="94" y="289"/>
                      <a:pt x="96" y="292"/>
                    </a:cubicBezTo>
                    <a:cubicBezTo>
                      <a:pt x="104" y="292"/>
                      <a:pt x="114" y="282"/>
                      <a:pt x="117" y="274"/>
                    </a:cubicBezTo>
                    <a:cubicBezTo>
                      <a:pt x="119" y="269"/>
                      <a:pt x="119" y="261"/>
                      <a:pt x="119" y="254"/>
                    </a:cubicBezTo>
                    <a:cubicBezTo>
                      <a:pt x="119" y="246"/>
                      <a:pt x="122" y="238"/>
                      <a:pt x="124" y="231"/>
                    </a:cubicBezTo>
                    <a:cubicBezTo>
                      <a:pt x="129" y="213"/>
                      <a:pt x="147" y="198"/>
                      <a:pt x="165" y="203"/>
                    </a:cubicBezTo>
                    <a:cubicBezTo>
                      <a:pt x="170" y="203"/>
                      <a:pt x="173" y="205"/>
                      <a:pt x="178" y="208"/>
                    </a:cubicBezTo>
                    <a:cubicBezTo>
                      <a:pt x="185" y="211"/>
                      <a:pt x="188" y="213"/>
                      <a:pt x="190" y="213"/>
                    </a:cubicBezTo>
                    <a:cubicBezTo>
                      <a:pt x="190" y="213"/>
                      <a:pt x="190" y="213"/>
                      <a:pt x="193" y="211"/>
                    </a:cubicBezTo>
                    <a:cubicBezTo>
                      <a:pt x="195" y="208"/>
                      <a:pt x="198" y="205"/>
                      <a:pt x="200" y="203"/>
                    </a:cubicBezTo>
                    <a:cubicBezTo>
                      <a:pt x="205" y="200"/>
                      <a:pt x="208" y="203"/>
                      <a:pt x="211" y="203"/>
                    </a:cubicBezTo>
                    <a:cubicBezTo>
                      <a:pt x="241" y="213"/>
                      <a:pt x="271" y="228"/>
                      <a:pt x="297" y="246"/>
                    </a:cubicBezTo>
                    <a:cubicBezTo>
                      <a:pt x="299" y="249"/>
                      <a:pt x="299" y="249"/>
                      <a:pt x="299" y="249"/>
                    </a:cubicBezTo>
                    <a:cubicBezTo>
                      <a:pt x="310" y="256"/>
                      <a:pt x="320" y="261"/>
                      <a:pt x="330" y="264"/>
                    </a:cubicBezTo>
                    <a:cubicBezTo>
                      <a:pt x="340" y="266"/>
                      <a:pt x="353" y="264"/>
                      <a:pt x="358" y="254"/>
                    </a:cubicBezTo>
                    <a:cubicBezTo>
                      <a:pt x="358" y="251"/>
                      <a:pt x="360" y="251"/>
                      <a:pt x="360" y="249"/>
                    </a:cubicBezTo>
                    <a:cubicBezTo>
                      <a:pt x="360" y="246"/>
                      <a:pt x="363" y="241"/>
                      <a:pt x="365" y="238"/>
                    </a:cubicBezTo>
                    <a:cubicBezTo>
                      <a:pt x="368" y="236"/>
                      <a:pt x="370" y="233"/>
                      <a:pt x="376" y="231"/>
                    </a:cubicBezTo>
                    <a:cubicBezTo>
                      <a:pt x="376" y="221"/>
                      <a:pt x="373" y="213"/>
                      <a:pt x="365" y="205"/>
                    </a:cubicBezTo>
                    <a:cubicBezTo>
                      <a:pt x="363" y="203"/>
                      <a:pt x="363" y="203"/>
                      <a:pt x="363" y="203"/>
                    </a:cubicBezTo>
                    <a:cubicBezTo>
                      <a:pt x="358" y="198"/>
                      <a:pt x="350" y="193"/>
                      <a:pt x="348" y="185"/>
                    </a:cubicBezTo>
                    <a:cubicBezTo>
                      <a:pt x="348" y="175"/>
                      <a:pt x="353" y="170"/>
                      <a:pt x="358" y="165"/>
                    </a:cubicBezTo>
                    <a:cubicBezTo>
                      <a:pt x="360" y="162"/>
                      <a:pt x="365" y="157"/>
                      <a:pt x="363" y="157"/>
                    </a:cubicBezTo>
                    <a:cubicBezTo>
                      <a:pt x="363" y="155"/>
                      <a:pt x="358" y="152"/>
                      <a:pt x="355" y="152"/>
                    </a:cubicBezTo>
                    <a:cubicBezTo>
                      <a:pt x="348" y="147"/>
                      <a:pt x="340" y="142"/>
                      <a:pt x="332" y="139"/>
                    </a:cubicBezTo>
                    <a:cubicBezTo>
                      <a:pt x="330" y="139"/>
                      <a:pt x="327" y="137"/>
                      <a:pt x="322" y="137"/>
                    </a:cubicBezTo>
                    <a:cubicBezTo>
                      <a:pt x="312" y="134"/>
                      <a:pt x="302" y="129"/>
                      <a:pt x="294" y="122"/>
                    </a:cubicBezTo>
                    <a:cubicBezTo>
                      <a:pt x="292" y="119"/>
                      <a:pt x="289" y="114"/>
                      <a:pt x="289" y="112"/>
                    </a:cubicBezTo>
                    <a:cubicBezTo>
                      <a:pt x="287" y="107"/>
                      <a:pt x="284" y="101"/>
                      <a:pt x="282" y="101"/>
                    </a:cubicBezTo>
                    <a:cubicBezTo>
                      <a:pt x="282" y="101"/>
                      <a:pt x="279" y="101"/>
                      <a:pt x="277" y="101"/>
                    </a:cubicBezTo>
                    <a:cubicBezTo>
                      <a:pt x="274" y="101"/>
                      <a:pt x="274" y="101"/>
                      <a:pt x="271" y="101"/>
                    </a:cubicBezTo>
                    <a:cubicBezTo>
                      <a:pt x="264" y="101"/>
                      <a:pt x="259" y="99"/>
                      <a:pt x="251" y="96"/>
                    </a:cubicBezTo>
                    <a:cubicBezTo>
                      <a:pt x="246" y="94"/>
                      <a:pt x="238" y="89"/>
                      <a:pt x="231" y="84"/>
                    </a:cubicBezTo>
                    <a:cubicBezTo>
                      <a:pt x="223" y="76"/>
                      <a:pt x="221" y="66"/>
                      <a:pt x="223" y="58"/>
                    </a:cubicBezTo>
                    <a:cubicBezTo>
                      <a:pt x="226" y="53"/>
                      <a:pt x="228" y="48"/>
                      <a:pt x="231" y="46"/>
                    </a:cubicBezTo>
                    <a:cubicBezTo>
                      <a:pt x="233" y="43"/>
                      <a:pt x="233" y="43"/>
                      <a:pt x="233" y="43"/>
                    </a:cubicBezTo>
                    <a:cubicBezTo>
                      <a:pt x="236" y="41"/>
                      <a:pt x="236" y="38"/>
                      <a:pt x="236" y="38"/>
                    </a:cubicBezTo>
                    <a:cubicBezTo>
                      <a:pt x="233" y="38"/>
                      <a:pt x="228" y="38"/>
                      <a:pt x="226" y="35"/>
                    </a:cubicBezTo>
                    <a:cubicBezTo>
                      <a:pt x="218" y="30"/>
                      <a:pt x="216" y="23"/>
                      <a:pt x="213" y="15"/>
                    </a:cubicBezTo>
                    <a:cubicBezTo>
                      <a:pt x="213" y="13"/>
                      <a:pt x="213" y="13"/>
                      <a:pt x="213" y="13"/>
                    </a:cubicBezTo>
                    <a:cubicBezTo>
                      <a:pt x="211" y="8"/>
                      <a:pt x="208" y="5"/>
                      <a:pt x="205" y="0"/>
                    </a:cubicBezTo>
                    <a:cubicBezTo>
                      <a:pt x="203" y="0"/>
                      <a:pt x="203" y="2"/>
                      <a:pt x="200" y="2"/>
                    </a:cubicBezTo>
                    <a:cubicBezTo>
                      <a:pt x="195" y="8"/>
                      <a:pt x="190" y="10"/>
                      <a:pt x="188" y="15"/>
                    </a:cubicBezTo>
                    <a:cubicBezTo>
                      <a:pt x="188" y="18"/>
                      <a:pt x="188" y="18"/>
                      <a:pt x="188" y="20"/>
                    </a:cubicBezTo>
                    <a:cubicBezTo>
                      <a:pt x="188" y="25"/>
                      <a:pt x="188" y="33"/>
                      <a:pt x="180" y="35"/>
                    </a:cubicBezTo>
                    <a:cubicBezTo>
                      <a:pt x="178" y="38"/>
                      <a:pt x="173" y="38"/>
                      <a:pt x="170" y="38"/>
                    </a:cubicBezTo>
                    <a:cubicBezTo>
                      <a:pt x="167" y="38"/>
                      <a:pt x="165" y="38"/>
                      <a:pt x="165" y="38"/>
                    </a:cubicBezTo>
                    <a:cubicBezTo>
                      <a:pt x="142" y="35"/>
                      <a:pt x="142" y="35"/>
                      <a:pt x="142" y="35"/>
                    </a:cubicBezTo>
                    <a:cubicBezTo>
                      <a:pt x="140" y="35"/>
                      <a:pt x="134" y="35"/>
                      <a:pt x="129" y="33"/>
                    </a:cubicBezTo>
                    <a:cubicBezTo>
                      <a:pt x="127" y="30"/>
                      <a:pt x="124" y="28"/>
                      <a:pt x="122" y="25"/>
                    </a:cubicBezTo>
                    <a:cubicBezTo>
                      <a:pt x="122" y="25"/>
                      <a:pt x="122" y="25"/>
                      <a:pt x="119" y="23"/>
                    </a:cubicBezTo>
                    <a:cubicBezTo>
                      <a:pt x="114" y="18"/>
                      <a:pt x="107" y="13"/>
                      <a:pt x="99" y="13"/>
                    </a:cubicBezTo>
                    <a:cubicBezTo>
                      <a:pt x="99" y="15"/>
                      <a:pt x="99" y="20"/>
                      <a:pt x="101" y="23"/>
                    </a:cubicBezTo>
                    <a:cubicBezTo>
                      <a:pt x="104" y="33"/>
                      <a:pt x="107" y="46"/>
                      <a:pt x="101" y="56"/>
                    </a:cubicBezTo>
                    <a:cubicBezTo>
                      <a:pt x="99" y="58"/>
                      <a:pt x="99" y="61"/>
                      <a:pt x="96" y="63"/>
                    </a:cubicBezTo>
                    <a:cubicBezTo>
                      <a:pt x="94" y="66"/>
                      <a:pt x="91" y="68"/>
                      <a:pt x="91" y="71"/>
                    </a:cubicBezTo>
                    <a:cubicBezTo>
                      <a:pt x="91" y="71"/>
                      <a:pt x="91" y="74"/>
                      <a:pt x="91" y="76"/>
                    </a:cubicBezTo>
                    <a:cubicBezTo>
                      <a:pt x="91" y="79"/>
                      <a:pt x="91" y="84"/>
                      <a:pt x="91" y="86"/>
                    </a:cubicBezTo>
                    <a:cubicBezTo>
                      <a:pt x="89" y="91"/>
                      <a:pt x="86" y="94"/>
                      <a:pt x="84" y="99"/>
                    </a:cubicBezTo>
                    <a:cubicBezTo>
                      <a:pt x="81" y="101"/>
                      <a:pt x="81" y="101"/>
                      <a:pt x="81" y="101"/>
                    </a:cubicBezTo>
                    <a:cubicBezTo>
                      <a:pt x="76" y="107"/>
                      <a:pt x="76" y="114"/>
                      <a:pt x="76" y="124"/>
                    </a:cubicBezTo>
                    <a:cubicBezTo>
                      <a:pt x="76" y="132"/>
                      <a:pt x="76" y="142"/>
                      <a:pt x="71" y="150"/>
                    </a:cubicBezTo>
                    <a:cubicBezTo>
                      <a:pt x="66" y="160"/>
                      <a:pt x="58" y="165"/>
                      <a:pt x="51" y="172"/>
                    </a:cubicBezTo>
                    <a:cubicBezTo>
                      <a:pt x="43" y="178"/>
                      <a:pt x="38" y="183"/>
                      <a:pt x="35" y="190"/>
                    </a:cubicBezTo>
                    <a:cubicBezTo>
                      <a:pt x="35" y="193"/>
                      <a:pt x="35" y="193"/>
                      <a:pt x="35" y="195"/>
                    </a:cubicBezTo>
                    <a:cubicBezTo>
                      <a:pt x="35" y="198"/>
                      <a:pt x="33" y="200"/>
                      <a:pt x="33" y="205"/>
                    </a:cubicBezTo>
                    <a:cubicBezTo>
                      <a:pt x="30" y="213"/>
                      <a:pt x="23" y="218"/>
                      <a:pt x="13" y="216"/>
                    </a:cubicBezTo>
                    <a:cubicBezTo>
                      <a:pt x="10" y="216"/>
                      <a:pt x="10" y="216"/>
                      <a:pt x="8" y="213"/>
                    </a:cubicBezTo>
                    <a:cubicBezTo>
                      <a:pt x="8" y="213"/>
                      <a:pt x="5" y="213"/>
                      <a:pt x="0" y="221"/>
                    </a:cubicBezTo>
                    <a:cubicBezTo>
                      <a:pt x="15" y="243"/>
                      <a:pt x="38" y="264"/>
                      <a:pt x="63" y="271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1" name="Freeform 43"/>
              <p:cNvSpPr>
                <a:spLocks/>
              </p:cNvSpPr>
              <p:nvPr/>
            </p:nvSpPr>
            <p:spPr bwMode="auto">
              <a:xfrm>
                <a:off x="3634" y="2182"/>
                <a:ext cx="30" cy="25"/>
              </a:xfrm>
              <a:custGeom>
                <a:avLst/>
                <a:gdLst>
                  <a:gd name="T0" fmla="*/ 294 w 528"/>
                  <a:gd name="T1" fmla="*/ 434 h 439"/>
                  <a:gd name="T2" fmla="*/ 330 w 528"/>
                  <a:gd name="T3" fmla="*/ 429 h 439"/>
                  <a:gd name="T4" fmla="*/ 357 w 528"/>
                  <a:gd name="T5" fmla="*/ 426 h 439"/>
                  <a:gd name="T6" fmla="*/ 375 w 528"/>
                  <a:gd name="T7" fmla="*/ 358 h 439"/>
                  <a:gd name="T8" fmla="*/ 469 w 528"/>
                  <a:gd name="T9" fmla="*/ 350 h 439"/>
                  <a:gd name="T10" fmla="*/ 482 w 528"/>
                  <a:gd name="T11" fmla="*/ 327 h 439"/>
                  <a:gd name="T12" fmla="*/ 520 w 528"/>
                  <a:gd name="T13" fmla="*/ 305 h 439"/>
                  <a:gd name="T14" fmla="*/ 522 w 528"/>
                  <a:gd name="T15" fmla="*/ 264 h 439"/>
                  <a:gd name="T16" fmla="*/ 515 w 528"/>
                  <a:gd name="T17" fmla="*/ 249 h 439"/>
                  <a:gd name="T18" fmla="*/ 528 w 528"/>
                  <a:gd name="T19" fmla="*/ 201 h 439"/>
                  <a:gd name="T20" fmla="*/ 411 w 528"/>
                  <a:gd name="T21" fmla="*/ 193 h 439"/>
                  <a:gd name="T22" fmla="*/ 401 w 528"/>
                  <a:gd name="T23" fmla="*/ 145 h 439"/>
                  <a:gd name="T24" fmla="*/ 375 w 528"/>
                  <a:gd name="T25" fmla="*/ 124 h 439"/>
                  <a:gd name="T26" fmla="*/ 380 w 528"/>
                  <a:gd name="T27" fmla="*/ 89 h 439"/>
                  <a:gd name="T28" fmla="*/ 373 w 528"/>
                  <a:gd name="T29" fmla="*/ 36 h 439"/>
                  <a:gd name="T30" fmla="*/ 360 w 528"/>
                  <a:gd name="T31" fmla="*/ 36 h 439"/>
                  <a:gd name="T32" fmla="*/ 335 w 528"/>
                  <a:gd name="T33" fmla="*/ 20 h 439"/>
                  <a:gd name="T34" fmla="*/ 279 w 528"/>
                  <a:gd name="T35" fmla="*/ 5 h 439"/>
                  <a:gd name="T36" fmla="*/ 238 w 528"/>
                  <a:gd name="T37" fmla="*/ 8 h 439"/>
                  <a:gd name="T38" fmla="*/ 200 w 528"/>
                  <a:gd name="T39" fmla="*/ 10 h 439"/>
                  <a:gd name="T40" fmla="*/ 142 w 528"/>
                  <a:gd name="T41" fmla="*/ 10 h 439"/>
                  <a:gd name="T42" fmla="*/ 104 w 528"/>
                  <a:gd name="T43" fmla="*/ 41 h 439"/>
                  <a:gd name="T44" fmla="*/ 76 w 528"/>
                  <a:gd name="T45" fmla="*/ 66 h 439"/>
                  <a:gd name="T46" fmla="*/ 40 w 528"/>
                  <a:gd name="T47" fmla="*/ 43 h 439"/>
                  <a:gd name="T48" fmla="*/ 20 w 528"/>
                  <a:gd name="T49" fmla="*/ 43 h 439"/>
                  <a:gd name="T50" fmla="*/ 7 w 528"/>
                  <a:gd name="T51" fmla="*/ 64 h 439"/>
                  <a:gd name="T52" fmla="*/ 0 w 528"/>
                  <a:gd name="T53" fmla="*/ 76 h 439"/>
                  <a:gd name="T54" fmla="*/ 20 w 528"/>
                  <a:gd name="T55" fmla="*/ 99 h 439"/>
                  <a:gd name="T56" fmla="*/ 35 w 528"/>
                  <a:gd name="T57" fmla="*/ 104 h 439"/>
                  <a:gd name="T58" fmla="*/ 63 w 528"/>
                  <a:gd name="T59" fmla="*/ 122 h 439"/>
                  <a:gd name="T60" fmla="*/ 88 w 528"/>
                  <a:gd name="T61" fmla="*/ 140 h 439"/>
                  <a:gd name="T62" fmla="*/ 124 w 528"/>
                  <a:gd name="T63" fmla="*/ 157 h 439"/>
                  <a:gd name="T64" fmla="*/ 126 w 528"/>
                  <a:gd name="T65" fmla="*/ 195 h 439"/>
                  <a:gd name="T66" fmla="*/ 126 w 528"/>
                  <a:gd name="T67" fmla="*/ 213 h 439"/>
                  <a:gd name="T68" fmla="*/ 149 w 528"/>
                  <a:gd name="T69" fmla="*/ 254 h 439"/>
                  <a:gd name="T70" fmla="*/ 170 w 528"/>
                  <a:gd name="T71" fmla="*/ 302 h 439"/>
                  <a:gd name="T72" fmla="*/ 177 w 528"/>
                  <a:gd name="T73" fmla="*/ 312 h 439"/>
                  <a:gd name="T74" fmla="*/ 210 w 528"/>
                  <a:gd name="T75" fmla="*/ 302 h 439"/>
                  <a:gd name="T76" fmla="*/ 251 w 528"/>
                  <a:gd name="T77" fmla="*/ 343 h 439"/>
                  <a:gd name="T78" fmla="*/ 253 w 528"/>
                  <a:gd name="T79" fmla="*/ 363 h 439"/>
                  <a:gd name="T80" fmla="*/ 271 w 528"/>
                  <a:gd name="T81" fmla="*/ 398 h 4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8" h="439">
                    <a:moveTo>
                      <a:pt x="286" y="426"/>
                    </a:moveTo>
                    <a:cubicBezTo>
                      <a:pt x="289" y="429"/>
                      <a:pt x="291" y="431"/>
                      <a:pt x="294" y="434"/>
                    </a:cubicBezTo>
                    <a:cubicBezTo>
                      <a:pt x="299" y="439"/>
                      <a:pt x="299" y="439"/>
                      <a:pt x="299" y="439"/>
                    </a:cubicBezTo>
                    <a:cubicBezTo>
                      <a:pt x="307" y="431"/>
                      <a:pt x="319" y="429"/>
                      <a:pt x="330" y="429"/>
                    </a:cubicBezTo>
                    <a:cubicBezTo>
                      <a:pt x="332" y="429"/>
                      <a:pt x="335" y="429"/>
                      <a:pt x="335" y="429"/>
                    </a:cubicBezTo>
                    <a:cubicBezTo>
                      <a:pt x="342" y="429"/>
                      <a:pt x="352" y="431"/>
                      <a:pt x="357" y="426"/>
                    </a:cubicBezTo>
                    <a:cubicBezTo>
                      <a:pt x="363" y="421"/>
                      <a:pt x="365" y="414"/>
                      <a:pt x="365" y="398"/>
                    </a:cubicBezTo>
                    <a:cubicBezTo>
                      <a:pt x="365" y="386"/>
                      <a:pt x="365" y="370"/>
                      <a:pt x="375" y="358"/>
                    </a:cubicBezTo>
                    <a:cubicBezTo>
                      <a:pt x="390" y="340"/>
                      <a:pt x="418" y="348"/>
                      <a:pt x="429" y="350"/>
                    </a:cubicBezTo>
                    <a:cubicBezTo>
                      <a:pt x="444" y="355"/>
                      <a:pt x="459" y="358"/>
                      <a:pt x="469" y="350"/>
                    </a:cubicBezTo>
                    <a:cubicBezTo>
                      <a:pt x="474" y="345"/>
                      <a:pt x="477" y="340"/>
                      <a:pt x="479" y="332"/>
                    </a:cubicBezTo>
                    <a:cubicBezTo>
                      <a:pt x="479" y="330"/>
                      <a:pt x="482" y="330"/>
                      <a:pt x="482" y="327"/>
                    </a:cubicBezTo>
                    <a:cubicBezTo>
                      <a:pt x="489" y="312"/>
                      <a:pt x="497" y="305"/>
                      <a:pt x="510" y="305"/>
                    </a:cubicBezTo>
                    <a:cubicBezTo>
                      <a:pt x="512" y="305"/>
                      <a:pt x="517" y="305"/>
                      <a:pt x="520" y="305"/>
                    </a:cubicBezTo>
                    <a:cubicBezTo>
                      <a:pt x="520" y="297"/>
                      <a:pt x="520" y="292"/>
                      <a:pt x="522" y="284"/>
                    </a:cubicBezTo>
                    <a:cubicBezTo>
                      <a:pt x="525" y="277"/>
                      <a:pt x="525" y="269"/>
                      <a:pt x="522" y="264"/>
                    </a:cubicBezTo>
                    <a:cubicBezTo>
                      <a:pt x="522" y="261"/>
                      <a:pt x="520" y="261"/>
                      <a:pt x="520" y="259"/>
                    </a:cubicBezTo>
                    <a:cubicBezTo>
                      <a:pt x="517" y="256"/>
                      <a:pt x="515" y="254"/>
                      <a:pt x="515" y="249"/>
                    </a:cubicBezTo>
                    <a:cubicBezTo>
                      <a:pt x="510" y="236"/>
                      <a:pt x="517" y="223"/>
                      <a:pt x="522" y="216"/>
                    </a:cubicBezTo>
                    <a:cubicBezTo>
                      <a:pt x="525" y="213"/>
                      <a:pt x="528" y="206"/>
                      <a:pt x="528" y="201"/>
                    </a:cubicBezTo>
                    <a:cubicBezTo>
                      <a:pt x="462" y="206"/>
                      <a:pt x="462" y="206"/>
                      <a:pt x="462" y="206"/>
                    </a:cubicBezTo>
                    <a:cubicBezTo>
                      <a:pt x="441" y="208"/>
                      <a:pt x="423" y="206"/>
                      <a:pt x="411" y="193"/>
                    </a:cubicBezTo>
                    <a:cubicBezTo>
                      <a:pt x="403" y="183"/>
                      <a:pt x="401" y="170"/>
                      <a:pt x="401" y="157"/>
                    </a:cubicBezTo>
                    <a:cubicBezTo>
                      <a:pt x="401" y="152"/>
                      <a:pt x="401" y="147"/>
                      <a:pt x="401" y="145"/>
                    </a:cubicBezTo>
                    <a:cubicBezTo>
                      <a:pt x="398" y="145"/>
                      <a:pt x="398" y="145"/>
                      <a:pt x="396" y="142"/>
                    </a:cubicBezTo>
                    <a:cubicBezTo>
                      <a:pt x="388" y="140"/>
                      <a:pt x="380" y="135"/>
                      <a:pt x="375" y="124"/>
                    </a:cubicBezTo>
                    <a:cubicBezTo>
                      <a:pt x="370" y="114"/>
                      <a:pt x="375" y="107"/>
                      <a:pt x="378" y="97"/>
                    </a:cubicBezTo>
                    <a:cubicBezTo>
                      <a:pt x="378" y="94"/>
                      <a:pt x="380" y="91"/>
                      <a:pt x="380" y="89"/>
                    </a:cubicBezTo>
                    <a:cubicBezTo>
                      <a:pt x="383" y="76"/>
                      <a:pt x="380" y="64"/>
                      <a:pt x="378" y="51"/>
                    </a:cubicBezTo>
                    <a:cubicBezTo>
                      <a:pt x="378" y="46"/>
                      <a:pt x="375" y="38"/>
                      <a:pt x="373" y="36"/>
                    </a:cubicBezTo>
                    <a:cubicBezTo>
                      <a:pt x="370" y="33"/>
                      <a:pt x="365" y="31"/>
                      <a:pt x="363" y="33"/>
                    </a:cubicBezTo>
                    <a:cubicBezTo>
                      <a:pt x="360" y="36"/>
                      <a:pt x="360" y="36"/>
                      <a:pt x="360" y="36"/>
                    </a:cubicBezTo>
                    <a:cubicBezTo>
                      <a:pt x="357" y="33"/>
                      <a:pt x="357" y="33"/>
                      <a:pt x="357" y="33"/>
                    </a:cubicBezTo>
                    <a:cubicBezTo>
                      <a:pt x="350" y="31"/>
                      <a:pt x="342" y="26"/>
                      <a:pt x="335" y="20"/>
                    </a:cubicBezTo>
                    <a:cubicBezTo>
                      <a:pt x="319" y="10"/>
                      <a:pt x="304" y="0"/>
                      <a:pt x="289" y="3"/>
                    </a:cubicBezTo>
                    <a:cubicBezTo>
                      <a:pt x="286" y="3"/>
                      <a:pt x="281" y="5"/>
                      <a:pt x="279" y="5"/>
                    </a:cubicBezTo>
                    <a:cubicBezTo>
                      <a:pt x="276" y="5"/>
                      <a:pt x="271" y="8"/>
                      <a:pt x="269" y="8"/>
                    </a:cubicBezTo>
                    <a:cubicBezTo>
                      <a:pt x="258" y="10"/>
                      <a:pt x="248" y="10"/>
                      <a:pt x="238" y="8"/>
                    </a:cubicBezTo>
                    <a:cubicBezTo>
                      <a:pt x="231" y="8"/>
                      <a:pt x="223" y="8"/>
                      <a:pt x="218" y="8"/>
                    </a:cubicBezTo>
                    <a:cubicBezTo>
                      <a:pt x="213" y="8"/>
                      <a:pt x="208" y="10"/>
                      <a:pt x="200" y="10"/>
                    </a:cubicBezTo>
                    <a:cubicBezTo>
                      <a:pt x="192" y="10"/>
                      <a:pt x="192" y="10"/>
                      <a:pt x="192" y="10"/>
                    </a:cubicBezTo>
                    <a:cubicBezTo>
                      <a:pt x="175" y="8"/>
                      <a:pt x="159" y="5"/>
                      <a:pt x="142" y="10"/>
                    </a:cubicBezTo>
                    <a:cubicBezTo>
                      <a:pt x="129" y="13"/>
                      <a:pt x="114" y="20"/>
                      <a:pt x="106" y="36"/>
                    </a:cubicBezTo>
                    <a:cubicBezTo>
                      <a:pt x="106" y="38"/>
                      <a:pt x="106" y="38"/>
                      <a:pt x="104" y="41"/>
                    </a:cubicBezTo>
                    <a:cubicBezTo>
                      <a:pt x="101" y="46"/>
                      <a:pt x="101" y="51"/>
                      <a:pt x="96" y="56"/>
                    </a:cubicBezTo>
                    <a:cubicBezTo>
                      <a:pt x="91" y="61"/>
                      <a:pt x="83" y="66"/>
                      <a:pt x="76" y="66"/>
                    </a:cubicBezTo>
                    <a:cubicBezTo>
                      <a:pt x="71" y="66"/>
                      <a:pt x="68" y="66"/>
                      <a:pt x="63" y="64"/>
                    </a:cubicBezTo>
                    <a:cubicBezTo>
                      <a:pt x="53" y="58"/>
                      <a:pt x="45" y="51"/>
                      <a:pt x="40" y="43"/>
                    </a:cubicBezTo>
                    <a:cubicBezTo>
                      <a:pt x="38" y="41"/>
                      <a:pt x="38" y="41"/>
                      <a:pt x="38" y="38"/>
                    </a:cubicBezTo>
                    <a:cubicBezTo>
                      <a:pt x="33" y="36"/>
                      <a:pt x="27" y="38"/>
                      <a:pt x="20" y="43"/>
                    </a:cubicBezTo>
                    <a:cubicBezTo>
                      <a:pt x="17" y="43"/>
                      <a:pt x="15" y="46"/>
                      <a:pt x="12" y="46"/>
                    </a:cubicBezTo>
                    <a:cubicBezTo>
                      <a:pt x="12" y="51"/>
                      <a:pt x="10" y="58"/>
                      <a:pt x="7" y="64"/>
                    </a:cubicBezTo>
                    <a:cubicBezTo>
                      <a:pt x="7" y="66"/>
                      <a:pt x="5" y="66"/>
                      <a:pt x="5" y="69"/>
                    </a:cubicBezTo>
                    <a:cubicBezTo>
                      <a:pt x="2" y="71"/>
                      <a:pt x="0" y="74"/>
                      <a:pt x="0" y="76"/>
                    </a:cubicBezTo>
                    <a:cubicBezTo>
                      <a:pt x="0" y="79"/>
                      <a:pt x="0" y="84"/>
                      <a:pt x="5" y="89"/>
                    </a:cubicBezTo>
                    <a:cubicBezTo>
                      <a:pt x="10" y="94"/>
                      <a:pt x="15" y="97"/>
                      <a:pt x="20" y="99"/>
                    </a:cubicBezTo>
                    <a:cubicBezTo>
                      <a:pt x="25" y="102"/>
                      <a:pt x="30" y="104"/>
                      <a:pt x="33" y="104"/>
                    </a:cubicBezTo>
                    <a:cubicBezTo>
                      <a:pt x="35" y="104"/>
                      <a:pt x="35" y="104"/>
                      <a:pt x="35" y="104"/>
                    </a:cubicBezTo>
                    <a:cubicBezTo>
                      <a:pt x="38" y="104"/>
                      <a:pt x="40" y="104"/>
                      <a:pt x="45" y="104"/>
                    </a:cubicBezTo>
                    <a:cubicBezTo>
                      <a:pt x="55" y="107"/>
                      <a:pt x="60" y="114"/>
                      <a:pt x="63" y="122"/>
                    </a:cubicBezTo>
                    <a:cubicBezTo>
                      <a:pt x="66" y="124"/>
                      <a:pt x="66" y="127"/>
                      <a:pt x="68" y="130"/>
                    </a:cubicBezTo>
                    <a:cubicBezTo>
                      <a:pt x="73" y="135"/>
                      <a:pt x="81" y="137"/>
                      <a:pt x="88" y="140"/>
                    </a:cubicBezTo>
                    <a:cubicBezTo>
                      <a:pt x="91" y="140"/>
                      <a:pt x="96" y="142"/>
                      <a:pt x="99" y="142"/>
                    </a:cubicBezTo>
                    <a:cubicBezTo>
                      <a:pt x="109" y="147"/>
                      <a:pt x="116" y="152"/>
                      <a:pt x="124" y="157"/>
                    </a:cubicBezTo>
                    <a:cubicBezTo>
                      <a:pt x="129" y="160"/>
                      <a:pt x="134" y="165"/>
                      <a:pt x="137" y="173"/>
                    </a:cubicBezTo>
                    <a:cubicBezTo>
                      <a:pt x="139" y="183"/>
                      <a:pt x="132" y="188"/>
                      <a:pt x="126" y="195"/>
                    </a:cubicBezTo>
                    <a:cubicBezTo>
                      <a:pt x="124" y="198"/>
                      <a:pt x="119" y="203"/>
                      <a:pt x="119" y="206"/>
                    </a:cubicBezTo>
                    <a:cubicBezTo>
                      <a:pt x="119" y="208"/>
                      <a:pt x="124" y="211"/>
                      <a:pt x="126" y="213"/>
                    </a:cubicBezTo>
                    <a:cubicBezTo>
                      <a:pt x="129" y="213"/>
                      <a:pt x="129" y="216"/>
                      <a:pt x="132" y="216"/>
                    </a:cubicBezTo>
                    <a:cubicBezTo>
                      <a:pt x="144" y="226"/>
                      <a:pt x="149" y="239"/>
                      <a:pt x="149" y="254"/>
                    </a:cubicBezTo>
                    <a:cubicBezTo>
                      <a:pt x="152" y="256"/>
                      <a:pt x="152" y="259"/>
                      <a:pt x="154" y="261"/>
                    </a:cubicBezTo>
                    <a:cubicBezTo>
                      <a:pt x="170" y="302"/>
                      <a:pt x="170" y="302"/>
                      <a:pt x="170" y="302"/>
                    </a:cubicBezTo>
                    <a:cubicBezTo>
                      <a:pt x="170" y="305"/>
                      <a:pt x="172" y="307"/>
                      <a:pt x="172" y="310"/>
                    </a:cubicBezTo>
                    <a:cubicBezTo>
                      <a:pt x="172" y="310"/>
                      <a:pt x="175" y="312"/>
                      <a:pt x="177" y="312"/>
                    </a:cubicBezTo>
                    <a:cubicBezTo>
                      <a:pt x="185" y="312"/>
                      <a:pt x="192" y="310"/>
                      <a:pt x="200" y="307"/>
                    </a:cubicBezTo>
                    <a:cubicBezTo>
                      <a:pt x="203" y="305"/>
                      <a:pt x="208" y="305"/>
                      <a:pt x="210" y="302"/>
                    </a:cubicBezTo>
                    <a:cubicBezTo>
                      <a:pt x="228" y="297"/>
                      <a:pt x="248" y="302"/>
                      <a:pt x="253" y="317"/>
                    </a:cubicBezTo>
                    <a:cubicBezTo>
                      <a:pt x="256" y="327"/>
                      <a:pt x="253" y="335"/>
                      <a:pt x="251" y="343"/>
                    </a:cubicBezTo>
                    <a:cubicBezTo>
                      <a:pt x="248" y="350"/>
                      <a:pt x="246" y="355"/>
                      <a:pt x="248" y="358"/>
                    </a:cubicBezTo>
                    <a:cubicBezTo>
                      <a:pt x="248" y="360"/>
                      <a:pt x="251" y="360"/>
                      <a:pt x="253" y="363"/>
                    </a:cubicBezTo>
                    <a:cubicBezTo>
                      <a:pt x="256" y="365"/>
                      <a:pt x="256" y="365"/>
                      <a:pt x="256" y="365"/>
                    </a:cubicBezTo>
                    <a:cubicBezTo>
                      <a:pt x="264" y="376"/>
                      <a:pt x="269" y="388"/>
                      <a:pt x="271" y="398"/>
                    </a:cubicBezTo>
                    <a:cubicBezTo>
                      <a:pt x="279" y="414"/>
                      <a:pt x="281" y="421"/>
                      <a:pt x="286" y="426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2" name="Freeform 44"/>
              <p:cNvSpPr>
                <a:spLocks/>
              </p:cNvSpPr>
              <p:nvPr/>
            </p:nvSpPr>
            <p:spPr bwMode="auto">
              <a:xfrm>
                <a:off x="3708" y="2094"/>
                <a:ext cx="65" cy="52"/>
              </a:xfrm>
              <a:custGeom>
                <a:avLst/>
                <a:gdLst>
                  <a:gd name="T0" fmla="*/ 76 w 1122"/>
                  <a:gd name="T1" fmla="*/ 188 h 903"/>
                  <a:gd name="T2" fmla="*/ 2 w 1122"/>
                  <a:gd name="T3" fmla="*/ 289 h 903"/>
                  <a:gd name="T4" fmla="*/ 15 w 1122"/>
                  <a:gd name="T5" fmla="*/ 330 h 903"/>
                  <a:gd name="T6" fmla="*/ 33 w 1122"/>
                  <a:gd name="T7" fmla="*/ 368 h 903"/>
                  <a:gd name="T8" fmla="*/ 56 w 1122"/>
                  <a:gd name="T9" fmla="*/ 452 h 903"/>
                  <a:gd name="T10" fmla="*/ 117 w 1122"/>
                  <a:gd name="T11" fmla="*/ 459 h 903"/>
                  <a:gd name="T12" fmla="*/ 226 w 1122"/>
                  <a:gd name="T13" fmla="*/ 513 h 903"/>
                  <a:gd name="T14" fmla="*/ 350 w 1122"/>
                  <a:gd name="T15" fmla="*/ 515 h 903"/>
                  <a:gd name="T16" fmla="*/ 436 w 1122"/>
                  <a:gd name="T17" fmla="*/ 609 h 903"/>
                  <a:gd name="T18" fmla="*/ 804 w 1122"/>
                  <a:gd name="T19" fmla="*/ 896 h 903"/>
                  <a:gd name="T20" fmla="*/ 926 w 1122"/>
                  <a:gd name="T21" fmla="*/ 878 h 903"/>
                  <a:gd name="T22" fmla="*/ 1023 w 1122"/>
                  <a:gd name="T23" fmla="*/ 845 h 903"/>
                  <a:gd name="T24" fmla="*/ 1073 w 1122"/>
                  <a:gd name="T25" fmla="*/ 781 h 903"/>
                  <a:gd name="T26" fmla="*/ 1106 w 1122"/>
                  <a:gd name="T27" fmla="*/ 756 h 903"/>
                  <a:gd name="T28" fmla="*/ 1106 w 1122"/>
                  <a:gd name="T29" fmla="*/ 695 h 903"/>
                  <a:gd name="T30" fmla="*/ 1071 w 1122"/>
                  <a:gd name="T31" fmla="*/ 622 h 903"/>
                  <a:gd name="T32" fmla="*/ 1015 w 1122"/>
                  <a:gd name="T33" fmla="*/ 573 h 903"/>
                  <a:gd name="T34" fmla="*/ 936 w 1122"/>
                  <a:gd name="T35" fmla="*/ 561 h 903"/>
                  <a:gd name="T36" fmla="*/ 903 w 1122"/>
                  <a:gd name="T37" fmla="*/ 624 h 903"/>
                  <a:gd name="T38" fmla="*/ 865 w 1122"/>
                  <a:gd name="T39" fmla="*/ 642 h 903"/>
                  <a:gd name="T40" fmla="*/ 807 w 1122"/>
                  <a:gd name="T41" fmla="*/ 657 h 903"/>
                  <a:gd name="T42" fmla="*/ 842 w 1122"/>
                  <a:gd name="T43" fmla="*/ 604 h 903"/>
                  <a:gd name="T44" fmla="*/ 787 w 1122"/>
                  <a:gd name="T45" fmla="*/ 568 h 903"/>
                  <a:gd name="T46" fmla="*/ 736 w 1122"/>
                  <a:gd name="T47" fmla="*/ 573 h 903"/>
                  <a:gd name="T48" fmla="*/ 675 w 1122"/>
                  <a:gd name="T49" fmla="*/ 518 h 903"/>
                  <a:gd name="T50" fmla="*/ 586 w 1122"/>
                  <a:gd name="T51" fmla="*/ 495 h 903"/>
                  <a:gd name="T52" fmla="*/ 589 w 1122"/>
                  <a:gd name="T53" fmla="*/ 464 h 903"/>
                  <a:gd name="T54" fmla="*/ 657 w 1122"/>
                  <a:gd name="T55" fmla="*/ 429 h 903"/>
                  <a:gd name="T56" fmla="*/ 594 w 1122"/>
                  <a:gd name="T57" fmla="*/ 391 h 903"/>
                  <a:gd name="T58" fmla="*/ 543 w 1122"/>
                  <a:gd name="T59" fmla="*/ 409 h 903"/>
                  <a:gd name="T60" fmla="*/ 510 w 1122"/>
                  <a:gd name="T61" fmla="*/ 376 h 903"/>
                  <a:gd name="T62" fmla="*/ 472 w 1122"/>
                  <a:gd name="T63" fmla="*/ 355 h 903"/>
                  <a:gd name="T64" fmla="*/ 327 w 1122"/>
                  <a:gd name="T65" fmla="*/ 312 h 903"/>
                  <a:gd name="T66" fmla="*/ 287 w 1122"/>
                  <a:gd name="T67" fmla="*/ 335 h 903"/>
                  <a:gd name="T68" fmla="*/ 246 w 1122"/>
                  <a:gd name="T69" fmla="*/ 312 h 903"/>
                  <a:gd name="T70" fmla="*/ 160 w 1122"/>
                  <a:gd name="T71" fmla="*/ 350 h 903"/>
                  <a:gd name="T72" fmla="*/ 127 w 1122"/>
                  <a:gd name="T73" fmla="*/ 256 h 903"/>
                  <a:gd name="T74" fmla="*/ 160 w 1122"/>
                  <a:gd name="T75" fmla="*/ 195 h 903"/>
                  <a:gd name="T76" fmla="*/ 213 w 1122"/>
                  <a:gd name="T77" fmla="*/ 201 h 903"/>
                  <a:gd name="T78" fmla="*/ 264 w 1122"/>
                  <a:gd name="T79" fmla="*/ 226 h 903"/>
                  <a:gd name="T80" fmla="*/ 304 w 1122"/>
                  <a:gd name="T81" fmla="*/ 104 h 903"/>
                  <a:gd name="T82" fmla="*/ 266 w 1122"/>
                  <a:gd name="T83" fmla="*/ 23 h 903"/>
                  <a:gd name="T84" fmla="*/ 246 w 1122"/>
                  <a:gd name="T85" fmla="*/ 26 h 903"/>
                  <a:gd name="T86" fmla="*/ 114 w 1122"/>
                  <a:gd name="T87" fmla="*/ 137 h 9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122" h="903">
                    <a:moveTo>
                      <a:pt x="76" y="168"/>
                    </a:moveTo>
                    <a:cubicBezTo>
                      <a:pt x="76" y="173"/>
                      <a:pt x="78" y="175"/>
                      <a:pt x="78" y="180"/>
                    </a:cubicBezTo>
                    <a:cubicBezTo>
                      <a:pt x="78" y="183"/>
                      <a:pt x="76" y="185"/>
                      <a:pt x="76" y="188"/>
                    </a:cubicBezTo>
                    <a:cubicBezTo>
                      <a:pt x="58" y="211"/>
                      <a:pt x="33" y="228"/>
                      <a:pt x="7" y="239"/>
                    </a:cubicBezTo>
                    <a:cubicBezTo>
                      <a:pt x="7" y="246"/>
                      <a:pt x="5" y="254"/>
                      <a:pt x="5" y="261"/>
                    </a:cubicBezTo>
                    <a:cubicBezTo>
                      <a:pt x="2" y="272"/>
                      <a:pt x="0" y="282"/>
                      <a:pt x="2" y="289"/>
                    </a:cubicBezTo>
                    <a:cubicBezTo>
                      <a:pt x="2" y="294"/>
                      <a:pt x="5" y="297"/>
                      <a:pt x="7" y="302"/>
                    </a:cubicBezTo>
                    <a:cubicBezTo>
                      <a:pt x="10" y="307"/>
                      <a:pt x="10" y="312"/>
                      <a:pt x="12" y="317"/>
                    </a:cubicBezTo>
                    <a:cubicBezTo>
                      <a:pt x="12" y="322"/>
                      <a:pt x="12" y="325"/>
                      <a:pt x="15" y="330"/>
                    </a:cubicBezTo>
                    <a:cubicBezTo>
                      <a:pt x="15" y="335"/>
                      <a:pt x="15" y="340"/>
                      <a:pt x="18" y="343"/>
                    </a:cubicBezTo>
                    <a:cubicBezTo>
                      <a:pt x="20" y="348"/>
                      <a:pt x="23" y="350"/>
                      <a:pt x="25" y="355"/>
                    </a:cubicBezTo>
                    <a:cubicBezTo>
                      <a:pt x="28" y="358"/>
                      <a:pt x="30" y="363"/>
                      <a:pt x="33" y="368"/>
                    </a:cubicBezTo>
                    <a:cubicBezTo>
                      <a:pt x="38" y="378"/>
                      <a:pt x="35" y="386"/>
                      <a:pt x="35" y="396"/>
                    </a:cubicBezTo>
                    <a:cubicBezTo>
                      <a:pt x="35" y="414"/>
                      <a:pt x="33" y="431"/>
                      <a:pt x="53" y="454"/>
                    </a:cubicBezTo>
                    <a:cubicBezTo>
                      <a:pt x="56" y="452"/>
                      <a:pt x="56" y="452"/>
                      <a:pt x="56" y="452"/>
                    </a:cubicBezTo>
                    <a:cubicBezTo>
                      <a:pt x="58" y="447"/>
                      <a:pt x="66" y="436"/>
                      <a:pt x="78" y="439"/>
                    </a:cubicBezTo>
                    <a:cubicBezTo>
                      <a:pt x="94" y="442"/>
                      <a:pt x="101" y="447"/>
                      <a:pt x="109" y="454"/>
                    </a:cubicBezTo>
                    <a:cubicBezTo>
                      <a:pt x="111" y="457"/>
                      <a:pt x="114" y="457"/>
                      <a:pt x="117" y="459"/>
                    </a:cubicBezTo>
                    <a:cubicBezTo>
                      <a:pt x="127" y="467"/>
                      <a:pt x="137" y="482"/>
                      <a:pt x="137" y="495"/>
                    </a:cubicBezTo>
                    <a:cubicBezTo>
                      <a:pt x="147" y="492"/>
                      <a:pt x="162" y="495"/>
                      <a:pt x="188" y="500"/>
                    </a:cubicBezTo>
                    <a:cubicBezTo>
                      <a:pt x="205" y="502"/>
                      <a:pt x="216" y="507"/>
                      <a:pt x="226" y="513"/>
                    </a:cubicBezTo>
                    <a:cubicBezTo>
                      <a:pt x="236" y="518"/>
                      <a:pt x="246" y="523"/>
                      <a:pt x="264" y="523"/>
                    </a:cubicBezTo>
                    <a:cubicBezTo>
                      <a:pt x="279" y="523"/>
                      <a:pt x="292" y="520"/>
                      <a:pt x="302" y="518"/>
                    </a:cubicBezTo>
                    <a:cubicBezTo>
                      <a:pt x="315" y="513"/>
                      <a:pt x="330" y="510"/>
                      <a:pt x="350" y="515"/>
                    </a:cubicBezTo>
                    <a:cubicBezTo>
                      <a:pt x="373" y="523"/>
                      <a:pt x="383" y="538"/>
                      <a:pt x="391" y="556"/>
                    </a:cubicBezTo>
                    <a:cubicBezTo>
                      <a:pt x="396" y="566"/>
                      <a:pt x="401" y="573"/>
                      <a:pt x="408" y="581"/>
                    </a:cubicBezTo>
                    <a:cubicBezTo>
                      <a:pt x="411" y="584"/>
                      <a:pt x="421" y="594"/>
                      <a:pt x="436" y="609"/>
                    </a:cubicBezTo>
                    <a:cubicBezTo>
                      <a:pt x="634" y="797"/>
                      <a:pt x="743" y="896"/>
                      <a:pt x="759" y="903"/>
                    </a:cubicBezTo>
                    <a:cubicBezTo>
                      <a:pt x="766" y="903"/>
                      <a:pt x="771" y="901"/>
                      <a:pt x="776" y="898"/>
                    </a:cubicBezTo>
                    <a:cubicBezTo>
                      <a:pt x="784" y="893"/>
                      <a:pt x="792" y="891"/>
                      <a:pt x="804" y="896"/>
                    </a:cubicBezTo>
                    <a:cubicBezTo>
                      <a:pt x="815" y="901"/>
                      <a:pt x="832" y="898"/>
                      <a:pt x="840" y="898"/>
                    </a:cubicBezTo>
                    <a:cubicBezTo>
                      <a:pt x="845" y="888"/>
                      <a:pt x="865" y="863"/>
                      <a:pt x="888" y="868"/>
                    </a:cubicBezTo>
                    <a:cubicBezTo>
                      <a:pt x="903" y="870"/>
                      <a:pt x="919" y="875"/>
                      <a:pt x="926" y="878"/>
                    </a:cubicBezTo>
                    <a:cubicBezTo>
                      <a:pt x="949" y="860"/>
                      <a:pt x="949" y="860"/>
                      <a:pt x="949" y="860"/>
                    </a:cubicBezTo>
                    <a:cubicBezTo>
                      <a:pt x="990" y="850"/>
                      <a:pt x="990" y="850"/>
                      <a:pt x="990" y="850"/>
                    </a:cubicBezTo>
                    <a:cubicBezTo>
                      <a:pt x="995" y="842"/>
                      <a:pt x="1007" y="835"/>
                      <a:pt x="1023" y="845"/>
                    </a:cubicBezTo>
                    <a:cubicBezTo>
                      <a:pt x="1033" y="850"/>
                      <a:pt x="1045" y="855"/>
                      <a:pt x="1051" y="858"/>
                    </a:cubicBezTo>
                    <a:cubicBezTo>
                      <a:pt x="1066" y="847"/>
                      <a:pt x="1078" y="837"/>
                      <a:pt x="1081" y="822"/>
                    </a:cubicBezTo>
                    <a:cubicBezTo>
                      <a:pt x="1084" y="809"/>
                      <a:pt x="1078" y="797"/>
                      <a:pt x="1073" y="781"/>
                    </a:cubicBezTo>
                    <a:cubicBezTo>
                      <a:pt x="1071" y="779"/>
                      <a:pt x="1068" y="769"/>
                      <a:pt x="1073" y="764"/>
                    </a:cubicBezTo>
                    <a:cubicBezTo>
                      <a:pt x="1078" y="759"/>
                      <a:pt x="1084" y="756"/>
                      <a:pt x="1086" y="756"/>
                    </a:cubicBezTo>
                    <a:cubicBezTo>
                      <a:pt x="1094" y="756"/>
                      <a:pt x="1099" y="756"/>
                      <a:pt x="1106" y="756"/>
                    </a:cubicBezTo>
                    <a:cubicBezTo>
                      <a:pt x="1111" y="756"/>
                      <a:pt x="1114" y="756"/>
                      <a:pt x="1119" y="756"/>
                    </a:cubicBezTo>
                    <a:cubicBezTo>
                      <a:pt x="1119" y="756"/>
                      <a:pt x="1119" y="756"/>
                      <a:pt x="1119" y="754"/>
                    </a:cubicBezTo>
                    <a:cubicBezTo>
                      <a:pt x="1111" y="736"/>
                      <a:pt x="1122" y="708"/>
                      <a:pt x="1106" y="695"/>
                    </a:cubicBezTo>
                    <a:cubicBezTo>
                      <a:pt x="1104" y="693"/>
                      <a:pt x="1099" y="690"/>
                      <a:pt x="1096" y="688"/>
                    </a:cubicBezTo>
                    <a:cubicBezTo>
                      <a:pt x="1091" y="683"/>
                      <a:pt x="1094" y="672"/>
                      <a:pt x="1094" y="665"/>
                    </a:cubicBezTo>
                    <a:cubicBezTo>
                      <a:pt x="1094" y="647"/>
                      <a:pt x="1086" y="632"/>
                      <a:pt x="1071" y="622"/>
                    </a:cubicBezTo>
                    <a:cubicBezTo>
                      <a:pt x="1066" y="617"/>
                      <a:pt x="1058" y="614"/>
                      <a:pt x="1053" y="611"/>
                    </a:cubicBezTo>
                    <a:cubicBezTo>
                      <a:pt x="1048" y="606"/>
                      <a:pt x="1043" y="604"/>
                      <a:pt x="1038" y="599"/>
                    </a:cubicBezTo>
                    <a:cubicBezTo>
                      <a:pt x="1030" y="591"/>
                      <a:pt x="1023" y="581"/>
                      <a:pt x="1015" y="573"/>
                    </a:cubicBezTo>
                    <a:cubicBezTo>
                      <a:pt x="1015" y="561"/>
                      <a:pt x="1007" y="551"/>
                      <a:pt x="1000" y="543"/>
                    </a:cubicBezTo>
                    <a:cubicBezTo>
                      <a:pt x="997" y="556"/>
                      <a:pt x="982" y="556"/>
                      <a:pt x="969" y="556"/>
                    </a:cubicBezTo>
                    <a:cubicBezTo>
                      <a:pt x="957" y="553"/>
                      <a:pt x="944" y="551"/>
                      <a:pt x="936" y="561"/>
                    </a:cubicBezTo>
                    <a:cubicBezTo>
                      <a:pt x="926" y="571"/>
                      <a:pt x="936" y="591"/>
                      <a:pt x="924" y="601"/>
                    </a:cubicBezTo>
                    <a:cubicBezTo>
                      <a:pt x="921" y="604"/>
                      <a:pt x="916" y="606"/>
                      <a:pt x="911" y="609"/>
                    </a:cubicBezTo>
                    <a:cubicBezTo>
                      <a:pt x="906" y="611"/>
                      <a:pt x="903" y="619"/>
                      <a:pt x="903" y="624"/>
                    </a:cubicBezTo>
                    <a:cubicBezTo>
                      <a:pt x="903" y="627"/>
                      <a:pt x="906" y="632"/>
                      <a:pt x="903" y="634"/>
                    </a:cubicBezTo>
                    <a:cubicBezTo>
                      <a:pt x="901" y="637"/>
                      <a:pt x="901" y="637"/>
                      <a:pt x="898" y="637"/>
                    </a:cubicBezTo>
                    <a:cubicBezTo>
                      <a:pt x="888" y="639"/>
                      <a:pt x="875" y="642"/>
                      <a:pt x="865" y="642"/>
                    </a:cubicBezTo>
                    <a:cubicBezTo>
                      <a:pt x="853" y="642"/>
                      <a:pt x="837" y="639"/>
                      <a:pt x="830" y="650"/>
                    </a:cubicBezTo>
                    <a:cubicBezTo>
                      <a:pt x="825" y="655"/>
                      <a:pt x="822" y="667"/>
                      <a:pt x="815" y="667"/>
                    </a:cubicBezTo>
                    <a:cubicBezTo>
                      <a:pt x="809" y="667"/>
                      <a:pt x="804" y="662"/>
                      <a:pt x="807" y="657"/>
                    </a:cubicBezTo>
                    <a:cubicBezTo>
                      <a:pt x="807" y="652"/>
                      <a:pt x="809" y="647"/>
                      <a:pt x="815" y="644"/>
                    </a:cubicBezTo>
                    <a:cubicBezTo>
                      <a:pt x="820" y="639"/>
                      <a:pt x="827" y="634"/>
                      <a:pt x="832" y="627"/>
                    </a:cubicBezTo>
                    <a:cubicBezTo>
                      <a:pt x="837" y="622"/>
                      <a:pt x="842" y="614"/>
                      <a:pt x="842" y="604"/>
                    </a:cubicBezTo>
                    <a:cubicBezTo>
                      <a:pt x="842" y="596"/>
                      <a:pt x="835" y="586"/>
                      <a:pt x="827" y="586"/>
                    </a:cubicBezTo>
                    <a:cubicBezTo>
                      <a:pt x="825" y="579"/>
                      <a:pt x="815" y="568"/>
                      <a:pt x="807" y="568"/>
                    </a:cubicBezTo>
                    <a:cubicBezTo>
                      <a:pt x="799" y="568"/>
                      <a:pt x="794" y="568"/>
                      <a:pt x="787" y="568"/>
                    </a:cubicBezTo>
                    <a:cubicBezTo>
                      <a:pt x="782" y="566"/>
                      <a:pt x="779" y="563"/>
                      <a:pt x="776" y="561"/>
                    </a:cubicBezTo>
                    <a:cubicBezTo>
                      <a:pt x="769" y="556"/>
                      <a:pt x="756" y="556"/>
                      <a:pt x="749" y="563"/>
                    </a:cubicBezTo>
                    <a:cubicBezTo>
                      <a:pt x="743" y="566"/>
                      <a:pt x="741" y="573"/>
                      <a:pt x="736" y="573"/>
                    </a:cubicBezTo>
                    <a:cubicBezTo>
                      <a:pt x="726" y="576"/>
                      <a:pt x="721" y="563"/>
                      <a:pt x="718" y="556"/>
                    </a:cubicBezTo>
                    <a:cubicBezTo>
                      <a:pt x="713" y="538"/>
                      <a:pt x="705" y="518"/>
                      <a:pt x="688" y="518"/>
                    </a:cubicBezTo>
                    <a:cubicBezTo>
                      <a:pt x="683" y="518"/>
                      <a:pt x="680" y="518"/>
                      <a:pt x="675" y="518"/>
                    </a:cubicBezTo>
                    <a:cubicBezTo>
                      <a:pt x="660" y="515"/>
                      <a:pt x="650" y="497"/>
                      <a:pt x="632" y="500"/>
                    </a:cubicBezTo>
                    <a:cubicBezTo>
                      <a:pt x="611" y="502"/>
                      <a:pt x="604" y="538"/>
                      <a:pt x="584" y="535"/>
                    </a:cubicBezTo>
                    <a:cubicBezTo>
                      <a:pt x="578" y="523"/>
                      <a:pt x="581" y="507"/>
                      <a:pt x="586" y="495"/>
                    </a:cubicBezTo>
                    <a:cubicBezTo>
                      <a:pt x="571" y="492"/>
                      <a:pt x="558" y="477"/>
                      <a:pt x="558" y="462"/>
                    </a:cubicBezTo>
                    <a:cubicBezTo>
                      <a:pt x="566" y="457"/>
                      <a:pt x="573" y="475"/>
                      <a:pt x="584" y="472"/>
                    </a:cubicBezTo>
                    <a:cubicBezTo>
                      <a:pt x="586" y="472"/>
                      <a:pt x="589" y="467"/>
                      <a:pt x="589" y="464"/>
                    </a:cubicBezTo>
                    <a:cubicBezTo>
                      <a:pt x="594" y="452"/>
                      <a:pt x="601" y="442"/>
                      <a:pt x="611" y="434"/>
                    </a:cubicBezTo>
                    <a:cubicBezTo>
                      <a:pt x="622" y="426"/>
                      <a:pt x="634" y="421"/>
                      <a:pt x="647" y="426"/>
                    </a:cubicBezTo>
                    <a:cubicBezTo>
                      <a:pt x="650" y="426"/>
                      <a:pt x="655" y="429"/>
                      <a:pt x="657" y="429"/>
                    </a:cubicBezTo>
                    <a:cubicBezTo>
                      <a:pt x="660" y="429"/>
                      <a:pt x="665" y="424"/>
                      <a:pt x="662" y="421"/>
                    </a:cubicBezTo>
                    <a:cubicBezTo>
                      <a:pt x="662" y="419"/>
                      <a:pt x="660" y="419"/>
                      <a:pt x="660" y="419"/>
                    </a:cubicBezTo>
                    <a:cubicBezTo>
                      <a:pt x="639" y="409"/>
                      <a:pt x="617" y="398"/>
                      <a:pt x="594" y="391"/>
                    </a:cubicBezTo>
                    <a:cubicBezTo>
                      <a:pt x="586" y="388"/>
                      <a:pt x="578" y="386"/>
                      <a:pt x="568" y="386"/>
                    </a:cubicBezTo>
                    <a:cubicBezTo>
                      <a:pt x="561" y="386"/>
                      <a:pt x="551" y="391"/>
                      <a:pt x="548" y="398"/>
                    </a:cubicBezTo>
                    <a:cubicBezTo>
                      <a:pt x="545" y="401"/>
                      <a:pt x="545" y="406"/>
                      <a:pt x="543" y="409"/>
                    </a:cubicBezTo>
                    <a:cubicBezTo>
                      <a:pt x="538" y="414"/>
                      <a:pt x="530" y="411"/>
                      <a:pt x="528" y="406"/>
                    </a:cubicBezTo>
                    <a:cubicBezTo>
                      <a:pt x="523" y="401"/>
                      <a:pt x="523" y="396"/>
                      <a:pt x="520" y="388"/>
                    </a:cubicBezTo>
                    <a:cubicBezTo>
                      <a:pt x="518" y="383"/>
                      <a:pt x="515" y="376"/>
                      <a:pt x="510" y="376"/>
                    </a:cubicBezTo>
                    <a:cubicBezTo>
                      <a:pt x="510" y="368"/>
                      <a:pt x="497" y="360"/>
                      <a:pt x="490" y="360"/>
                    </a:cubicBezTo>
                    <a:cubicBezTo>
                      <a:pt x="487" y="360"/>
                      <a:pt x="485" y="360"/>
                      <a:pt x="479" y="360"/>
                    </a:cubicBezTo>
                    <a:cubicBezTo>
                      <a:pt x="477" y="360"/>
                      <a:pt x="474" y="358"/>
                      <a:pt x="472" y="355"/>
                    </a:cubicBezTo>
                    <a:cubicBezTo>
                      <a:pt x="459" y="343"/>
                      <a:pt x="439" y="345"/>
                      <a:pt x="421" y="348"/>
                    </a:cubicBezTo>
                    <a:cubicBezTo>
                      <a:pt x="393" y="348"/>
                      <a:pt x="363" y="338"/>
                      <a:pt x="340" y="320"/>
                    </a:cubicBezTo>
                    <a:cubicBezTo>
                      <a:pt x="337" y="317"/>
                      <a:pt x="332" y="312"/>
                      <a:pt x="327" y="312"/>
                    </a:cubicBezTo>
                    <a:cubicBezTo>
                      <a:pt x="320" y="312"/>
                      <a:pt x="315" y="322"/>
                      <a:pt x="312" y="330"/>
                    </a:cubicBezTo>
                    <a:cubicBezTo>
                      <a:pt x="309" y="338"/>
                      <a:pt x="302" y="348"/>
                      <a:pt x="294" y="345"/>
                    </a:cubicBezTo>
                    <a:cubicBezTo>
                      <a:pt x="292" y="343"/>
                      <a:pt x="289" y="340"/>
                      <a:pt x="287" y="335"/>
                    </a:cubicBezTo>
                    <a:cubicBezTo>
                      <a:pt x="282" y="325"/>
                      <a:pt x="274" y="315"/>
                      <a:pt x="264" y="310"/>
                    </a:cubicBezTo>
                    <a:cubicBezTo>
                      <a:pt x="261" y="307"/>
                      <a:pt x="256" y="307"/>
                      <a:pt x="254" y="307"/>
                    </a:cubicBezTo>
                    <a:cubicBezTo>
                      <a:pt x="251" y="307"/>
                      <a:pt x="249" y="310"/>
                      <a:pt x="246" y="312"/>
                    </a:cubicBezTo>
                    <a:cubicBezTo>
                      <a:pt x="223" y="330"/>
                      <a:pt x="198" y="343"/>
                      <a:pt x="170" y="353"/>
                    </a:cubicBezTo>
                    <a:cubicBezTo>
                      <a:pt x="167" y="353"/>
                      <a:pt x="167" y="353"/>
                      <a:pt x="165" y="353"/>
                    </a:cubicBezTo>
                    <a:cubicBezTo>
                      <a:pt x="162" y="353"/>
                      <a:pt x="162" y="350"/>
                      <a:pt x="160" y="350"/>
                    </a:cubicBezTo>
                    <a:cubicBezTo>
                      <a:pt x="147" y="332"/>
                      <a:pt x="134" y="317"/>
                      <a:pt x="119" y="299"/>
                    </a:cubicBezTo>
                    <a:cubicBezTo>
                      <a:pt x="114" y="294"/>
                      <a:pt x="109" y="284"/>
                      <a:pt x="111" y="277"/>
                    </a:cubicBezTo>
                    <a:cubicBezTo>
                      <a:pt x="114" y="269"/>
                      <a:pt x="127" y="264"/>
                      <a:pt x="127" y="256"/>
                    </a:cubicBezTo>
                    <a:cubicBezTo>
                      <a:pt x="127" y="251"/>
                      <a:pt x="124" y="246"/>
                      <a:pt x="124" y="241"/>
                    </a:cubicBezTo>
                    <a:cubicBezTo>
                      <a:pt x="122" y="231"/>
                      <a:pt x="122" y="218"/>
                      <a:pt x="129" y="208"/>
                    </a:cubicBezTo>
                    <a:cubicBezTo>
                      <a:pt x="137" y="198"/>
                      <a:pt x="147" y="193"/>
                      <a:pt x="160" y="195"/>
                    </a:cubicBezTo>
                    <a:cubicBezTo>
                      <a:pt x="165" y="195"/>
                      <a:pt x="172" y="198"/>
                      <a:pt x="177" y="198"/>
                    </a:cubicBezTo>
                    <a:cubicBezTo>
                      <a:pt x="183" y="198"/>
                      <a:pt x="190" y="193"/>
                      <a:pt x="190" y="185"/>
                    </a:cubicBezTo>
                    <a:cubicBezTo>
                      <a:pt x="198" y="188"/>
                      <a:pt x="205" y="195"/>
                      <a:pt x="213" y="201"/>
                    </a:cubicBezTo>
                    <a:cubicBezTo>
                      <a:pt x="223" y="208"/>
                      <a:pt x="233" y="218"/>
                      <a:pt x="243" y="226"/>
                    </a:cubicBezTo>
                    <a:cubicBezTo>
                      <a:pt x="246" y="228"/>
                      <a:pt x="251" y="231"/>
                      <a:pt x="254" y="231"/>
                    </a:cubicBezTo>
                    <a:cubicBezTo>
                      <a:pt x="256" y="231"/>
                      <a:pt x="261" y="228"/>
                      <a:pt x="264" y="226"/>
                    </a:cubicBezTo>
                    <a:cubicBezTo>
                      <a:pt x="287" y="206"/>
                      <a:pt x="279" y="162"/>
                      <a:pt x="299" y="140"/>
                    </a:cubicBezTo>
                    <a:cubicBezTo>
                      <a:pt x="302" y="137"/>
                      <a:pt x="304" y="135"/>
                      <a:pt x="307" y="130"/>
                    </a:cubicBezTo>
                    <a:cubicBezTo>
                      <a:pt x="309" y="122"/>
                      <a:pt x="307" y="112"/>
                      <a:pt x="304" y="104"/>
                    </a:cubicBezTo>
                    <a:cubicBezTo>
                      <a:pt x="297" y="89"/>
                      <a:pt x="292" y="74"/>
                      <a:pt x="284" y="61"/>
                    </a:cubicBezTo>
                    <a:cubicBezTo>
                      <a:pt x="282" y="53"/>
                      <a:pt x="276" y="43"/>
                      <a:pt x="269" y="43"/>
                    </a:cubicBezTo>
                    <a:cubicBezTo>
                      <a:pt x="261" y="43"/>
                      <a:pt x="266" y="31"/>
                      <a:pt x="266" y="23"/>
                    </a:cubicBezTo>
                    <a:cubicBezTo>
                      <a:pt x="266" y="15"/>
                      <a:pt x="266" y="5"/>
                      <a:pt x="261" y="3"/>
                    </a:cubicBezTo>
                    <a:cubicBezTo>
                      <a:pt x="256" y="0"/>
                      <a:pt x="251" y="5"/>
                      <a:pt x="249" y="10"/>
                    </a:cubicBezTo>
                    <a:cubicBezTo>
                      <a:pt x="246" y="15"/>
                      <a:pt x="246" y="20"/>
                      <a:pt x="246" y="26"/>
                    </a:cubicBezTo>
                    <a:cubicBezTo>
                      <a:pt x="246" y="43"/>
                      <a:pt x="241" y="64"/>
                      <a:pt x="228" y="79"/>
                    </a:cubicBezTo>
                    <a:cubicBezTo>
                      <a:pt x="221" y="89"/>
                      <a:pt x="208" y="94"/>
                      <a:pt x="195" y="99"/>
                    </a:cubicBezTo>
                    <a:cubicBezTo>
                      <a:pt x="167" y="112"/>
                      <a:pt x="142" y="124"/>
                      <a:pt x="114" y="137"/>
                    </a:cubicBezTo>
                    <a:cubicBezTo>
                      <a:pt x="89" y="140"/>
                      <a:pt x="73" y="150"/>
                      <a:pt x="76" y="168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3" name="Freeform 45"/>
              <p:cNvSpPr>
                <a:spLocks/>
              </p:cNvSpPr>
              <p:nvPr/>
            </p:nvSpPr>
            <p:spPr bwMode="auto">
              <a:xfrm>
                <a:off x="3633" y="2173"/>
                <a:ext cx="12" cy="12"/>
              </a:xfrm>
              <a:custGeom>
                <a:avLst/>
                <a:gdLst>
                  <a:gd name="T0" fmla="*/ 12 w 223"/>
                  <a:gd name="T1" fmla="*/ 182 h 210"/>
                  <a:gd name="T2" fmla="*/ 20 w 223"/>
                  <a:gd name="T3" fmla="*/ 193 h 210"/>
                  <a:gd name="T4" fmla="*/ 38 w 223"/>
                  <a:gd name="T5" fmla="*/ 188 h 210"/>
                  <a:gd name="T6" fmla="*/ 71 w 223"/>
                  <a:gd name="T7" fmla="*/ 185 h 210"/>
                  <a:gd name="T8" fmla="*/ 78 w 223"/>
                  <a:gd name="T9" fmla="*/ 193 h 210"/>
                  <a:gd name="T10" fmla="*/ 96 w 223"/>
                  <a:gd name="T11" fmla="*/ 208 h 210"/>
                  <a:gd name="T12" fmla="*/ 111 w 223"/>
                  <a:gd name="T13" fmla="*/ 205 h 210"/>
                  <a:gd name="T14" fmla="*/ 116 w 223"/>
                  <a:gd name="T15" fmla="*/ 195 h 210"/>
                  <a:gd name="T16" fmla="*/ 119 w 223"/>
                  <a:gd name="T17" fmla="*/ 190 h 210"/>
                  <a:gd name="T18" fmla="*/ 165 w 223"/>
                  <a:gd name="T19" fmla="*/ 155 h 210"/>
                  <a:gd name="T20" fmla="*/ 213 w 223"/>
                  <a:gd name="T21" fmla="*/ 155 h 210"/>
                  <a:gd name="T22" fmla="*/ 208 w 223"/>
                  <a:gd name="T23" fmla="*/ 139 h 210"/>
                  <a:gd name="T24" fmla="*/ 200 w 223"/>
                  <a:gd name="T25" fmla="*/ 117 h 210"/>
                  <a:gd name="T26" fmla="*/ 210 w 223"/>
                  <a:gd name="T27" fmla="*/ 109 h 210"/>
                  <a:gd name="T28" fmla="*/ 221 w 223"/>
                  <a:gd name="T29" fmla="*/ 96 h 210"/>
                  <a:gd name="T30" fmla="*/ 215 w 223"/>
                  <a:gd name="T31" fmla="*/ 89 h 210"/>
                  <a:gd name="T32" fmla="*/ 205 w 223"/>
                  <a:gd name="T33" fmla="*/ 73 h 210"/>
                  <a:gd name="T34" fmla="*/ 215 w 223"/>
                  <a:gd name="T35" fmla="*/ 53 h 210"/>
                  <a:gd name="T36" fmla="*/ 223 w 223"/>
                  <a:gd name="T37" fmla="*/ 43 h 210"/>
                  <a:gd name="T38" fmla="*/ 215 w 223"/>
                  <a:gd name="T39" fmla="*/ 35 h 210"/>
                  <a:gd name="T40" fmla="*/ 213 w 223"/>
                  <a:gd name="T41" fmla="*/ 33 h 210"/>
                  <a:gd name="T42" fmla="*/ 198 w 223"/>
                  <a:gd name="T43" fmla="*/ 23 h 210"/>
                  <a:gd name="T44" fmla="*/ 195 w 223"/>
                  <a:gd name="T45" fmla="*/ 18 h 210"/>
                  <a:gd name="T46" fmla="*/ 193 w 223"/>
                  <a:gd name="T47" fmla="*/ 15 h 210"/>
                  <a:gd name="T48" fmla="*/ 182 w 223"/>
                  <a:gd name="T49" fmla="*/ 15 h 210"/>
                  <a:gd name="T50" fmla="*/ 175 w 223"/>
                  <a:gd name="T51" fmla="*/ 15 h 210"/>
                  <a:gd name="T52" fmla="*/ 152 w 223"/>
                  <a:gd name="T53" fmla="*/ 7 h 210"/>
                  <a:gd name="T54" fmla="*/ 147 w 223"/>
                  <a:gd name="T55" fmla="*/ 5 h 210"/>
                  <a:gd name="T56" fmla="*/ 129 w 223"/>
                  <a:gd name="T57" fmla="*/ 5 h 210"/>
                  <a:gd name="T58" fmla="*/ 127 w 223"/>
                  <a:gd name="T59" fmla="*/ 10 h 210"/>
                  <a:gd name="T60" fmla="*/ 124 w 223"/>
                  <a:gd name="T61" fmla="*/ 15 h 210"/>
                  <a:gd name="T62" fmla="*/ 94 w 223"/>
                  <a:gd name="T63" fmla="*/ 30 h 210"/>
                  <a:gd name="T64" fmla="*/ 78 w 223"/>
                  <a:gd name="T65" fmla="*/ 33 h 210"/>
                  <a:gd name="T66" fmla="*/ 76 w 223"/>
                  <a:gd name="T67" fmla="*/ 58 h 210"/>
                  <a:gd name="T68" fmla="*/ 58 w 223"/>
                  <a:gd name="T69" fmla="*/ 81 h 210"/>
                  <a:gd name="T70" fmla="*/ 50 w 223"/>
                  <a:gd name="T71" fmla="*/ 84 h 210"/>
                  <a:gd name="T72" fmla="*/ 43 w 223"/>
                  <a:gd name="T73" fmla="*/ 86 h 210"/>
                  <a:gd name="T74" fmla="*/ 40 w 223"/>
                  <a:gd name="T75" fmla="*/ 91 h 210"/>
                  <a:gd name="T76" fmla="*/ 25 w 223"/>
                  <a:gd name="T77" fmla="*/ 101 h 210"/>
                  <a:gd name="T78" fmla="*/ 25 w 223"/>
                  <a:gd name="T79" fmla="*/ 104 h 210"/>
                  <a:gd name="T80" fmla="*/ 23 w 223"/>
                  <a:gd name="T81" fmla="*/ 114 h 210"/>
                  <a:gd name="T82" fmla="*/ 0 w 223"/>
                  <a:gd name="T83" fmla="*/ 162 h 210"/>
                  <a:gd name="T84" fmla="*/ 10 w 223"/>
                  <a:gd name="T85" fmla="*/ 180 h 210"/>
                  <a:gd name="T86" fmla="*/ 12 w 223"/>
                  <a:gd name="T87" fmla="*/ 182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23" h="210">
                    <a:moveTo>
                      <a:pt x="12" y="182"/>
                    </a:moveTo>
                    <a:cubicBezTo>
                      <a:pt x="15" y="188"/>
                      <a:pt x="15" y="193"/>
                      <a:pt x="20" y="193"/>
                    </a:cubicBezTo>
                    <a:cubicBezTo>
                      <a:pt x="25" y="195"/>
                      <a:pt x="30" y="193"/>
                      <a:pt x="38" y="188"/>
                    </a:cubicBezTo>
                    <a:cubicBezTo>
                      <a:pt x="43" y="185"/>
                      <a:pt x="58" y="175"/>
                      <a:pt x="71" y="185"/>
                    </a:cubicBezTo>
                    <a:cubicBezTo>
                      <a:pt x="73" y="188"/>
                      <a:pt x="76" y="190"/>
                      <a:pt x="78" y="193"/>
                    </a:cubicBezTo>
                    <a:cubicBezTo>
                      <a:pt x="83" y="198"/>
                      <a:pt x="89" y="205"/>
                      <a:pt x="96" y="208"/>
                    </a:cubicBezTo>
                    <a:cubicBezTo>
                      <a:pt x="101" y="210"/>
                      <a:pt x="109" y="210"/>
                      <a:pt x="111" y="205"/>
                    </a:cubicBezTo>
                    <a:cubicBezTo>
                      <a:pt x="114" y="203"/>
                      <a:pt x="114" y="200"/>
                      <a:pt x="116" y="195"/>
                    </a:cubicBezTo>
                    <a:cubicBezTo>
                      <a:pt x="116" y="193"/>
                      <a:pt x="116" y="190"/>
                      <a:pt x="119" y="190"/>
                    </a:cubicBezTo>
                    <a:cubicBezTo>
                      <a:pt x="124" y="172"/>
                      <a:pt x="142" y="160"/>
                      <a:pt x="165" y="155"/>
                    </a:cubicBezTo>
                    <a:cubicBezTo>
                      <a:pt x="180" y="152"/>
                      <a:pt x="198" y="152"/>
                      <a:pt x="213" y="155"/>
                    </a:cubicBezTo>
                    <a:cubicBezTo>
                      <a:pt x="213" y="150"/>
                      <a:pt x="210" y="144"/>
                      <a:pt x="208" y="139"/>
                    </a:cubicBezTo>
                    <a:cubicBezTo>
                      <a:pt x="203" y="134"/>
                      <a:pt x="195" y="127"/>
                      <a:pt x="200" y="117"/>
                    </a:cubicBezTo>
                    <a:cubicBezTo>
                      <a:pt x="203" y="111"/>
                      <a:pt x="208" y="109"/>
                      <a:pt x="210" y="109"/>
                    </a:cubicBezTo>
                    <a:cubicBezTo>
                      <a:pt x="215" y="106"/>
                      <a:pt x="223" y="101"/>
                      <a:pt x="221" y="96"/>
                    </a:cubicBezTo>
                    <a:cubicBezTo>
                      <a:pt x="221" y="94"/>
                      <a:pt x="218" y="91"/>
                      <a:pt x="215" y="89"/>
                    </a:cubicBezTo>
                    <a:cubicBezTo>
                      <a:pt x="210" y="84"/>
                      <a:pt x="205" y="81"/>
                      <a:pt x="205" y="73"/>
                    </a:cubicBezTo>
                    <a:cubicBezTo>
                      <a:pt x="205" y="63"/>
                      <a:pt x="210" y="58"/>
                      <a:pt x="215" y="53"/>
                    </a:cubicBezTo>
                    <a:cubicBezTo>
                      <a:pt x="218" y="51"/>
                      <a:pt x="223" y="46"/>
                      <a:pt x="223" y="43"/>
                    </a:cubicBezTo>
                    <a:cubicBezTo>
                      <a:pt x="223" y="40"/>
                      <a:pt x="221" y="38"/>
                      <a:pt x="215" y="35"/>
                    </a:cubicBezTo>
                    <a:cubicBezTo>
                      <a:pt x="215" y="35"/>
                      <a:pt x="213" y="35"/>
                      <a:pt x="213" y="33"/>
                    </a:cubicBezTo>
                    <a:cubicBezTo>
                      <a:pt x="208" y="30"/>
                      <a:pt x="203" y="28"/>
                      <a:pt x="198" y="23"/>
                    </a:cubicBezTo>
                    <a:cubicBezTo>
                      <a:pt x="198" y="23"/>
                      <a:pt x="195" y="20"/>
                      <a:pt x="195" y="18"/>
                    </a:cubicBezTo>
                    <a:cubicBezTo>
                      <a:pt x="193" y="15"/>
                      <a:pt x="193" y="15"/>
                      <a:pt x="193" y="15"/>
                    </a:cubicBezTo>
                    <a:cubicBezTo>
                      <a:pt x="190" y="13"/>
                      <a:pt x="188" y="15"/>
                      <a:pt x="182" y="15"/>
                    </a:cubicBezTo>
                    <a:cubicBezTo>
                      <a:pt x="180" y="15"/>
                      <a:pt x="177" y="15"/>
                      <a:pt x="175" y="15"/>
                    </a:cubicBezTo>
                    <a:cubicBezTo>
                      <a:pt x="167" y="15"/>
                      <a:pt x="160" y="13"/>
                      <a:pt x="152" y="7"/>
                    </a:cubicBezTo>
                    <a:cubicBezTo>
                      <a:pt x="149" y="7"/>
                      <a:pt x="147" y="5"/>
                      <a:pt x="147" y="5"/>
                    </a:cubicBezTo>
                    <a:cubicBezTo>
                      <a:pt x="142" y="2"/>
                      <a:pt x="134" y="0"/>
                      <a:pt x="129" y="5"/>
                    </a:cubicBezTo>
                    <a:cubicBezTo>
                      <a:pt x="129" y="5"/>
                      <a:pt x="127" y="7"/>
                      <a:pt x="127" y="10"/>
                    </a:cubicBezTo>
                    <a:cubicBezTo>
                      <a:pt x="127" y="13"/>
                      <a:pt x="124" y="13"/>
                      <a:pt x="124" y="15"/>
                    </a:cubicBezTo>
                    <a:cubicBezTo>
                      <a:pt x="116" y="25"/>
                      <a:pt x="104" y="28"/>
                      <a:pt x="94" y="30"/>
                    </a:cubicBezTo>
                    <a:cubicBezTo>
                      <a:pt x="89" y="30"/>
                      <a:pt x="83" y="33"/>
                      <a:pt x="78" y="33"/>
                    </a:cubicBezTo>
                    <a:cubicBezTo>
                      <a:pt x="78" y="40"/>
                      <a:pt x="78" y="51"/>
                      <a:pt x="76" y="58"/>
                    </a:cubicBezTo>
                    <a:cubicBezTo>
                      <a:pt x="73" y="68"/>
                      <a:pt x="66" y="76"/>
                      <a:pt x="58" y="81"/>
                    </a:cubicBezTo>
                    <a:cubicBezTo>
                      <a:pt x="56" y="81"/>
                      <a:pt x="53" y="84"/>
                      <a:pt x="50" y="84"/>
                    </a:cubicBezTo>
                    <a:cubicBezTo>
                      <a:pt x="48" y="84"/>
                      <a:pt x="43" y="86"/>
                      <a:pt x="43" y="86"/>
                    </a:cubicBezTo>
                    <a:cubicBezTo>
                      <a:pt x="43" y="86"/>
                      <a:pt x="40" y="89"/>
                      <a:pt x="40" y="91"/>
                    </a:cubicBezTo>
                    <a:cubicBezTo>
                      <a:pt x="30" y="94"/>
                      <a:pt x="30" y="99"/>
                      <a:pt x="25" y="101"/>
                    </a:cubicBezTo>
                    <a:cubicBezTo>
                      <a:pt x="25" y="104"/>
                      <a:pt x="25" y="104"/>
                      <a:pt x="25" y="104"/>
                    </a:cubicBezTo>
                    <a:cubicBezTo>
                      <a:pt x="25" y="106"/>
                      <a:pt x="25" y="111"/>
                      <a:pt x="23" y="114"/>
                    </a:cubicBezTo>
                    <a:cubicBezTo>
                      <a:pt x="17" y="129"/>
                      <a:pt x="12" y="147"/>
                      <a:pt x="0" y="162"/>
                    </a:cubicBezTo>
                    <a:cubicBezTo>
                      <a:pt x="5" y="167"/>
                      <a:pt x="7" y="172"/>
                      <a:pt x="10" y="180"/>
                    </a:cubicBezTo>
                    <a:cubicBezTo>
                      <a:pt x="12" y="180"/>
                      <a:pt x="12" y="182"/>
                      <a:pt x="12" y="182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4" name="Freeform 46"/>
              <p:cNvSpPr>
                <a:spLocks/>
              </p:cNvSpPr>
              <p:nvPr/>
            </p:nvSpPr>
            <p:spPr bwMode="auto">
              <a:xfrm>
                <a:off x="3607" y="2129"/>
                <a:ext cx="18" cy="25"/>
              </a:xfrm>
              <a:custGeom>
                <a:avLst/>
                <a:gdLst>
                  <a:gd name="T0" fmla="*/ 56 w 315"/>
                  <a:gd name="T1" fmla="*/ 31 h 424"/>
                  <a:gd name="T2" fmla="*/ 20 w 315"/>
                  <a:gd name="T3" fmla="*/ 64 h 424"/>
                  <a:gd name="T4" fmla="*/ 5 w 315"/>
                  <a:gd name="T5" fmla="*/ 82 h 424"/>
                  <a:gd name="T6" fmla="*/ 18 w 315"/>
                  <a:gd name="T7" fmla="*/ 122 h 424"/>
                  <a:gd name="T8" fmla="*/ 20 w 315"/>
                  <a:gd name="T9" fmla="*/ 140 h 424"/>
                  <a:gd name="T10" fmla="*/ 33 w 315"/>
                  <a:gd name="T11" fmla="*/ 158 h 424"/>
                  <a:gd name="T12" fmla="*/ 56 w 315"/>
                  <a:gd name="T13" fmla="*/ 221 h 424"/>
                  <a:gd name="T14" fmla="*/ 15 w 315"/>
                  <a:gd name="T15" fmla="*/ 259 h 424"/>
                  <a:gd name="T16" fmla="*/ 48 w 315"/>
                  <a:gd name="T17" fmla="*/ 328 h 424"/>
                  <a:gd name="T18" fmla="*/ 41 w 315"/>
                  <a:gd name="T19" fmla="*/ 343 h 424"/>
                  <a:gd name="T20" fmla="*/ 46 w 315"/>
                  <a:gd name="T21" fmla="*/ 371 h 424"/>
                  <a:gd name="T22" fmla="*/ 25 w 315"/>
                  <a:gd name="T23" fmla="*/ 389 h 424"/>
                  <a:gd name="T24" fmla="*/ 33 w 315"/>
                  <a:gd name="T25" fmla="*/ 406 h 424"/>
                  <a:gd name="T26" fmla="*/ 41 w 315"/>
                  <a:gd name="T27" fmla="*/ 404 h 424"/>
                  <a:gd name="T28" fmla="*/ 71 w 315"/>
                  <a:gd name="T29" fmla="*/ 406 h 424"/>
                  <a:gd name="T30" fmla="*/ 89 w 315"/>
                  <a:gd name="T31" fmla="*/ 406 h 424"/>
                  <a:gd name="T32" fmla="*/ 114 w 315"/>
                  <a:gd name="T33" fmla="*/ 401 h 424"/>
                  <a:gd name="T34" fmla="*/ 122 w 315"/>
                  <a:gd name="T35" fmla="*/ 409 h 424"/>
                  <a:gd name="T36" fmla="*/ 132 w 315"/>
                  <a:gd name="T37" fmla="*/ 409 h 424"/>
                  <a:gd name="T38" fmla="*/ 150 w 315"/>
                  <a:gd name="T39" fmla="*/ 416 h 424"/>
                  <a:gd name="T40" fmla="*/ 157 w 315"/>
                  <a:gd name="T41" fmla="*/ 406 h 424"/>
                  <a:gd name="T42" fmla="*/ 180 w 315"/>
                  <a:gd name="T43" fmla="*/ 416 h 424"/>
                  <a:gd name="T44" fmla="*/ 221 w 315"/>
                  <a:gd name="T45" fmla="*/ 394 h 424"/>
                  <a:gd name="T46" fmla="*/ 244 w 315"/>
                  <a:gd name="T47" fmla="*/ 368 h 424"/>
                  <a:gd name="T48" fmla="*/ 241 w 315"/>
                  <a:gd name="T49" fmla="*/ 353 h 424"/>
                  <a:gd name="T50" fmla="*/ 221 w 315"/>
                  <a:gd name="T51" fmla="*/ 330 h 424"/>
                  <a:gd name="T52" fmla="*/ 221 w 315"/>
                  <a:gd name="T53" fmla="*/ 302 h 424"/>
                  <a:gd name="T54" fmla="*/ 218 w 315"/>
                  <a:gd name="T55" fmla="*/ 259 h 424"/>
                  <a:gd name="T56" fmla="*/ 226 w 315"/>
                  <a:gd name="T57" fmla="*/ 252 h 424"/>
                  <a:gd name="T58" fmla="*/ 228 w 315"/>
                  <a:gd name="T59" fmla="*/ 236 h 424"/>
                  <a:gd name="T60" fmla="*/ 246 w 315"/>
                  <a:gd name="T61" fmla="*/ 221 h 424"/>
                  <a:gd name="T62" fmla="*/ 264 w 315"/>
                  <a:gd name="T63" fmla="*/ 198 h 424"/>
                  <a:gd name="T64" fmla="*/ 279 w 315"/>
                  <a:gd name="T65" fmla="*/ 193 h 424"/>
                  <a:gd name="T66" fmla="*/ 315 w 315"/>
                  <a:gd name="T67" fmla="*/ 140 h 424"/>
                  <a:gd name="T68" fmla="*/ 287 w 315"/>
                  <a:gd name="T69" fmla="*/ 110 h 424"/>
                  <a:gd name="T70" fmla="*/ 277 w 315"/>
                  <a:gd name="T71" fmla="*/ 107 h 424"/>
                  <a:gd name="T72" fmla="*/ 264 w 315"/>
                  <a:gd name="T73" fmla="*/ 97 h 424"/>
                  <a:gd name="T74" fmla="*/ 249 w 315"/>
                  <a:gd name="T75" fmla="*/ 104 h 424"/>
                  <a:gd name="T76" fmla="*/ 213 w 315"/>
                  <a:gd name="T77" fmla="*/ 84 h 424"/>
                  <a:gd name="T78" fmla="*/ 188 w 315"/>
                  <a:gd name="T79" fmla="*/ 61 h 424"/>
                  <a:gd name="T80" fmla="*/ 155 w 315"/>
                  <a:gd name="T81" fmla="*/ 21 h 424"/>
                  <a:gd name="T82" fmla="*/ 129 w 315"/>
                  <a:gd name="T83" fmla="*/ 6 h 424"/>
                  <a:gd name="T84" fmla="*/ 99 w 315"/>
                  <a:gd name="T85" fmla="*/ 16 h 424"/>
                  <a:gd name="T86" fmla="*/ 79 w 315"/>
                  <a:gd name="T87" fmla="*/ 16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15" h="424">
                    <a:moveTo>
                      <a:pt x="61" y="23"/>
                    </a:moveTo>
                    <a:cubicBezTo>
                      <a:pt x="58" y="26"/>
                      <a:pt x="58" y="28"/>
                      <a:pt x="56" y="31"/>
                    </a:cubicBezTo>
                    <a:cubicBezTo>
                      <a:pt x="53" y="36"/>
                      <a:pt x="48" y="44"/>
                      <a:pt x="43" y="49"/>
                    </a:cubicBezTo>
                    <a:cubicBezTo>
                      <a:pt x="36" y="56"/>
                      <a:pt x="28" y="59"/>
                      <a:pt x="20" y="64"/>
                    </a:cubicBezTo>
                    <a:cubicBezTo>
                      <a:pt x="10" y="69"/>
                      <a:pt x="3" y="72"/>
                      <a:pt x="0" y="79"/>
                    </a:cubicBezTo>
                    <a:cubicBezTo>
                      <a:pt x="3" y="79"/>
                      <a:pt x="3" y="82"/>
                      <a:pt x="5" y="82"/>
                    </a:cubicBezTo>
                    <a:cubicBezTo>
                      <a:pt x="8" y="84"/>
                      <a:pt x="8" y="84"/>
                      <a:pt x="8" y="84"/>
                    </a:cubicBezTo>
                    <a:cubicBezTo>
                      <a:pt x="18" y="122"/>
                      <a:pt x="18" y="122"/>
                      <a:pt x="18" y="122"/>
                    </a:cubicBezTo>
                    <a:cubicBezTo>
                      <a:pt x="18" y="127"/>
                      <a:pt x="20" y="130"/>
                      <a:pt x="20" y="135"/>
                    </a:cubicBezTo>
                    <a:cubicBezTo>
                      <a:pt x="20" y="137"/>
                      <a:pt x="20" y="137"/>
                      <a:pt x="20" y="140"/>
                    </a:cubicBezTo>
                    <a:cubicBezTo>
                      <a:pt x="20" y="143"/>
                      <a:pt x="20" y="143"/>
                      <a:pt x="20" y="145"/>
                    </a:cubicBezTo>
                    <a:cubicBezTo>
                      <a:pt x="20" y="150"/>
                      <a:pt x="28" y="153"/>
                      <a:pt x="33" y="158"/>
                    </a:cubicBezTo>
                    <a:cubicBezTo>
                      <a:pt x="36" y="160"/>
                      <a:pt x="38" y="163"/>
                      <a:pt x="43" y="165"/>
                    </a:cubicBezTo>
                    <a:cubicBezTo>
                      <a:pt x="58" y="178"/>
                      <a:pt x="63" y="201"/>
                      <a:pt x="56" y="221"/>
                    </a:cubicBezTo>
                    <a:cubicBezTo>
                      <a:pt x="48" y="234"/>
                      <a:pt x="36" y="244"/>
                      <a:pt x="25" y="252"/>
                    </a:cubicBezTo>
                    <a:cubicBezTo>
                      <a:pt x="23" y="254"/>
                      <a:pt x="20" y="257"/>
                      <a:pt x="15" y="259"/>
                    </a:cubicBezTo>
                    <a:cubicBezTo>
                      <a:pt x="33" y="272"/>
                      <a:pt x="46" y="292"/>
                      <a:pt x="48" y="315"/>
                    </a:cubicBezTo>
                    <a:cubicBezTo>
                      <a:pt x="48" y="318"/>
                      <a:pt x="48" y="323"/>
                      <a:pt x="48" y="328"/>
                    </a:cubicBezTo>
                    <a:cubicBezTo>
                      <a:pt x="48" y="330"/>
                      <a:pt x="46" y="335"/>
                      <a:pt x="43" y="338"/>
                    </a:cubicBezTo>
                    <a:cubicBezTo>
                      <a:pt x="41" y="340"/>
                      <a:pt x="41" y="343"/>
                      <a:pt x="41" y="343"/>
                    </a:cubicBezTo>
                    <a:cubicBezTo>
                      <a:pt x="41" y="345"/>
                      <a:pt x="41" y="348"/>
                      <a:pt x="43" y="351"/>
                    </a:cubicBezTo>
                    <a:cubicBezTo>
                      <a:pt x="46" y="356"/>
                      <a:pt x="48" y="363"/>
                      <a:pt x="46" y="371"/>
                    </a:cubicBezTo>
                    <a:cubicBezTo>
                      <a:pt x="43" y="378"/>
                      <a:pt x="36" y="381"/>
                      <a:pt x="33" y="384"/>
                    </a:cubicBezTo>
                    <a:cubicBezTo>
                      <a:pt x="30" y="386"/>
                      <a:pt x="28" y="386"/>
                      <a:pt x="25" y="389"/>
                    </a:cubicBezTo>
                    <a:cubicBezTo>
                      <a:pt x="25" y="389"/>
                      <a:pt x="23" y="391"/>
                      <a:pt x="23" y="394"/>
                    </a:cubicBezTo>
                    <a:cubicBezTo>
                      <a:pt x="23" y="399"/>
                      <a:pt x="28" y="404"/>
                      <a:pt x="33" y="406"/>
                    </a:cubicBezTo>
                    <a:cubicBezTo>
                      <a:pt x="36" y="406"/>
                      <a:pt x="36" y="406"/>
                      <a:pt x="36" y="406"/>
                    </a:cubicBezTo>
                    <a:cubicBezTo>
                      <a:pt x="36" y="406"/>
                      <a:pt x="38" y="404"/>
                      <a:pt x="41" y="404"/>
                    </a:cubicBezTo>
                    <a:cubicBezTo>
                      <a:pt x="43" y="401"/>
                      <a:pt x="46" y="399"/>
                      <a:pt x="48" y="399"/>
                    </a:cubicBezTo>
                    <a:cubicBezTo>
                      <a:pt x="58" y="396"/>
                      <a:pt x="66" y="401"/>
                      <a:pt x="71" y="406"/>
                    </a:cubicBezTo>
                    <a:cubicBezTo>
                      <a:pt x="76" y="409"/>
                      <a:pt x="79" y="411"/>
                      <a:pt x="81" y="411"/>
                    </a:cubicBezTo>
                    <a:cubicBezTo>
                      <a:pt x="84" y="411"/>
                      <a:pt x="86" y="409"/>
                      <a:pt x="89" y="406"/>
                    </a:cubicBezTo>
                    <a:cubicBezTo>
                      <a:pt x="91" y="404"/>
                      <a:pt x="91" y="404"/>
                      <a:pt x="91" y="404"/>
                    </a:cubicBezTo>
                    <a:cubicBezTo>
                      <a:pt x="99" y="399"/>
                      <a:pt x="107" y="396"/>
                      <a:pt x="114" y="401"/>
                    </a:cubicBezTo>
                    <a:cubicBezTo>
                      <a:pt x="117" y="404"/>
                      <a:pt x="117" y="404"/>
                      <a:pt x="119" y="406"/>
                    </a:cubicBezTo>
                    <a:cubicBezTo>
                      <a:pt x="119" y="406"/>
                      <a:pt x="119" y="409"/>
                      <a:pt x="122" y="409"/>
                    </a:cubicBezTo>
                    <a:cubicBezTo>
                      <a:pt x="124" y="409"/>
                      <a:pt x="124" y="409"/>
                      <a:pt x="124" y="409"/>
                    </a:cubicBezTo>
                    <a:cubicBezTo>
                      <a:pt x="127" y="409"/>
                      <a:pt x="129" y="409"/>
                      <a:pt x="132" y="409"/>
                    </a:cubicBezTo>
                    <a:cubicBezTo>
                      <a:pt x="137" y="409"/>
                      <a:pt x="142" y="411"/>
                      <a:pt x="145" y="414"/>
                    </a:cubicBezTo>
                    <a:cubicBezTo>
                      <a:pt x="147" y="414"/>
                      <a:pt x="147" y="416"/>
                      <a:pt x="150" y="416"/>
                    </a:cubicBezTo>
                    <a:cubicBezTo>
                      <a:pt x="150" y="416"/>
                      <a:pt x="150" y="416"/>
                      <a:pt x="150" y="414"/>
                    </a:cubicBezTo>
                    <a:cubicBezTo>
                      <a:pt x="152" y="411"/>
                      <a:pt x="152" y="409"/>
                      <a:pt x="157" y="406"/>
                    </a:cubicBezTo>
                    <a:cubicBezTo>
                      <a:pt x="168" y="401"/>
                      <a:pt x="175" y="409"/>
                      <a:pt x="178" y="414"/>
                    </a:cubicBezTo>
                    <a:cubicBezTo>
                      <a:pt x="180" y="416"/>
                      <a:pt x="180" y="416"/>
                      <a:pt x="180" y="416"/>
                    </a:cubicBezTo>
                    <a:cubicBezTo>
                      <a:pt x="188" y="424"/>
                      <a:pt x="203" y="416"/>
                      <a:pt x="211" y="406"/>
                    </a:cubicBezTo>
                    <a:cubicBezTo>
                      <a:pt x="213" y="401"/>
                      <a:pt x="218" y="399"/>
                      <a:pt x="221" y="394"/>
                    </a:cubicBezTo>
                    <a:cubicBezTo>
                      <a:pt x="226" y="386"/>
                      <a:pt x="231" y="376"/>
                      <a:pt x="241" y="368"/>
                    </a:cubicBezTo>
                    <a:cubicBezTo>
                      <a:pt x="244" y="368"/>
                      <a:pt x="244" y="368"/>
                      <a:pt x="244" y="368"/>
                    </a:cubicBezTo>
                    <a:cubicBezTo>
                      <a:pt x="246" y="368"/>
                      <a:pt x="246" y="366"/>
                      <a:pt x="246" y="366"/>
                    </a:cubicBezTo>
                    <a:cubicBezTo>
                      <a:pt x="249" y="363"/>
                      <a:pt x="244" y="356"/>
                      <a:pt x="241" y="353"/>
                    </a:cubicBezTo>
                    <a:cubicBezTo>
                      <a:pt x="239" y="353"/>
                      <a:pt x="239" y="351"/>
                      <a:pt x="236" y="351"/>
                    </a:cubicBezTo>
                    <a:cubicBezTo>
                      <a:pt x="228" y="345"/>
                      <a:pt x="223" y="340"/>
                      <a:pt x="221" y="330"/>
                    </a:cubicBezTo>
                    <a:cubicBezTo>
                      <a:pt x="218" y="323"/>
                      <a:pt x="221" y="318"/>
                      <a:pt x="221" y="312"/>
                    </a:cubicBezTo>
                    <a:cubicBezTo>
                      <a:pt x="221" y="310"/>
                      <a:pt x="223" y="305"/>
                      <a:pt x="221" y="302"/>
                    </a:cubicBezTo>
                    <a:cubicBezTo>
                      <a:pt x="221" y="300"/>
                      <a:pt x="218" y="295"/>
                      <a:pt x="218" y="290"/>
                    </a:cubicBezTo>
                    <a:cubicBezTo>
                      <a:pt x="216" y="282"/>
                      <a:pt x="211" y="269"/>
                      <a:pt x="218" y="259"/>
                    </a:cubicBezTo>
                    <a:cubicBezTo>
                      <a:pt x="221" y="257"/>
                      <a:pt x="223" y="254"/>
                      <a:pt x="223" y="254"/>
                    </a:cubicBezTo>
                    <a:cubicBezTo>
                      <a:pt x="226" y="254"/>
                      <a:pt x="226" y="252"/>
                      <a:pt x="226" y="252"/>
                    </a:cubicBezTo>
                    <a:cubicBezTo>
                      <a:pt x="226" y="252"/>
                      <a:pt x="226" y="249"/>
                      <a:pt x="226" y="247"/>
                    </a:cubicBezTo>
                    <a:cubicBezTo>
                      <a:pt x="226" y="244"/>
                      <a:pt x="226" y="239"/>
                      <a:pt x="228" y="236"/>
                    </a:cubicBezTo>
                    <a:cubicBezTo>
                      <a:pt x="231" y="231"/>
                      <a:pt x="236" y="226"/>
                      <a:pt x="241" y="224"/>
                    </a:cubicBezTo>
                    <a:cubicBezTo>
                      <a:pt x="244" y="224"/>
                      <a:pt x="244" y="221"/>
                      <a:pt x="246" y="221"/>
                    </a:cubicBezTo>
                    <a:cubicBezTo>
                      <a:pt x="249" y="219"/>
                      <a:pt x="251" y="216"/>
                      <a:pt x="251" y="214"/>
                    </a:cubicBezTo>
                    <a:cubicBezTo>
                      <a:pt x="254" y="208"/>
                      <a:pt x="259" y="203"/>
                      <a:pt x="264" y="198"/>
                    </a:cubicBezTo>
                    <a:cubicBezTo>
                      <a:pt x="267" y="196"/>
                      <a:pt x="272" y="196"/>
                      <a:pt x="274" y="196"/>
                    </a:cubicBezTo>
                    <a:cubicBezTo>
                      <a:pt x="277" y="196"/>
                      <a:pt x="277" y="196"/>
                      <a:pt x="279" y="193"/>
                    </a:cubicBezTo>
                    <a:cubicBezTo>
                      <a:pt x="287" y="191"/>
                      <a:pt x="292" y="181"/>
                      <a:pt x="297" y="168"/>
                    </a:cubicBezTo>
                    <a:cubicBezTo>
                      <a:pt x="302" y="158"/>
                      <a:pt x="307" y="148"/>
                      <a:pt x="315" y="140"/>
                    </a:cubicBezTo>
                    <a:cubicBezTo>
                      <a:pt x="307" y="135"/>
                      <a:pt x="302" y="130"/>
                      <a:pt x="300" y="122"/>
                    </a:cubicBezTo>
                    <a:cubicBezTo>
                      <a:pt x="297" y="117"/>
                      <a:pt x="292" y="112"/>
                      <a:pt x="287" y="110"/>
                    </a:cubicBezTo>
                    <a:cubicBezTo>
                      <a:pt x="284" y="110"/>
                      <a:pt x="284" y="110"/>
                      <a:pt x="284" y="110"/>
                    </a:cubicBezTo>
                    <a:cubicBezTo>
                      <a:pt x="282" y="110"/>
                      <a:pt x="279" y="110"/>
                      <a:pt x="277" y="107"/>
                    </a:cubicBezTo>
                    <a:cubicBezTo>
                      <a:pt x="274" y="104"/>
                      <a:pt x="272" y="102"/>
                      <a:pt x="269" y="99"/>
                    </a:cubicBezTo>
                    <a:cubicBezTo>
                      <a:pt x="267" y="97"/>
                      <a:pt x="267" y="97"/>
                      <a:pt x="264" y="97"/>
                    </a:cubicBezTo>
                    <a:cubicBezTo>
                      <a:pt x="264" y="97"/>
                      <a:pt x="261" y="99"/>
                      <a:pt x="259" y="99"/>
                    </a:cubicBezTo>
                    <a:cubicBezTo>
                      <a:pt x="256" y="102"/>
                      <a:pt x="254" y="104"/>
                      <a:pt x="249" y="104"/>
                    </a:cubicBezTo>
                    <a:cubicBezTo>
                      <a:pt x="239" y="110"/>
                      <a:pt x="226" y="102"/>
                      <a:pt x="221" y="94"/>
                    </a:cubicBezTo>
                    <a:cubicBezTo>
                      <a:pt x="218" y="92"/>
                      <a:pt x="216" y="87"/>
                      <a:pt x="213" y="84"/>
                    </a:cubicBezTo>
                    <a:cubicBezTo>
                      <a:pt x="211" y="82"/>
                      <a:pt x="208" y="77"/>
                      <a:pt x="206" y="74"/>
                    </a:cubicBezTo>
                    <a:cubicBezTo>
                      <a:pt x="201" y="69"/>
                      <a:pt x="195" y="66"/>
                      <a:pt x="188" y="61"/>
                    </a:cubicBezTo>
                    <a:cubicBezTo>
                      <a:pt x="178" y="56"/>
                      <a:pt x="168" y="51"/>
                      <a:pt x="160" y="39"/>
                    </a:cubicBezTo>
                    <a:cubicBezTo>
                      <a:pt x="157" y="33"/>
                      <a:pt x="157" y="26"/>
                      <a:pt x="155" y="21"/>
                    </a:cubicBezTo>
                    <a:cubicBezTo>
                      <a:pt x="155" y="13"/>
                      <a:pt x="152" y="8"/>
                      <a:pt x="150" y="6"/>
                    </a:cubicBezTo>
                    <a:cubicBezTo>
                      <a:pt x="145" y="0"/>
                      <a:pt x="135" y="3"/>
                      <a:pt x="129" y="6"/>
                    </a:cubicBezTo>
                    <a:cubicBezTo>
                      <a:pt x="127" y="6"/>
                      <a:pt x="124" y="8"/>
                      <a:pt x="124" y="8"/>
                    </a:cubicBezTo>
                    <a:cubicBezTo>
                      <a:pt x="117" y="13"/>
                      <a:pt x="109" y="16"/>
                      <a:pt x="99" y="16"/>
                    </a:cubicBezTo>
                    <a:cubicBezTo>
                      <a:pt x="96" y="16"/>
                      <a:pt x="91" y="16"/>
                      <a:pt x="89" y="16"/>
                    </a:cubicBezTo>
                    <a:cubicBezTo>
                      <a:pt x="86" y="16"/>
                      <a:pt x="81" y="16"/>
                      <a:pt x="79" y="16"/>
                    </a:cubicBezTo>
                    <a:cubicBezTo>
                      <a:pt x="69" y="11"/>
                      <a:pt x="63" y="18"/>
                      <a:pt x="61" y="23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5" name="Freeform 47"/>
              <p:cNvSpPr>
                <a:spLocks/>
              </p:cNvSpPr>
              <p:nvPr/>
            </p:nvSpPr>
            <p:spPr bwMode="auto">
              <a:xfrm>
                <a:off x="3641" y="2167"/>
                <a:ext cx="15" cy="16"/>
              </a:xfrm>
              <a:custGeom>
                <a:avLst/>
                <a:gdLst>
                  <a:gd name="T0" fmla="*/ 74 w 272"/>
                  <a:gd name="T1" fmla="*/ 229 h 274"/>
                  <a:gd name="T2" fmla="*/ 84 w 272"/>
                  <a:gd name="T3" fmla="*/ 254 h 274"/>
                  <a:gd name="T4" fmla="*/ 97 w 272"/>
                  <a:gd name="T5" fmla="*/ 254 h 274"/>
                  <a:gd name="T6" fmla="*/ 122 w 272"/>
                  <a:gd name="T7" fmla="*/ 254 h 274"/>
                  <a:gd name="T8" fmla="*/ 148 w 272"/>
                  <a:gd name="T9" fmla="*/ 254 h 274"/>
                  <a:gd name="T10" fmla="*/ 155 w 272"/>
                  <a:gd name="T11" fmla="*/ 252 h 274"/>
                  <a:gd name="T12" fmla="*/ 168 w 272"/>
                  <a:gd name="T13" fmla="*/ 247 h 274"/>
                  <a:gd name="T14" fmla="*/ 224 w 272"/>
                  <a:gd name="T15" fmla="*/ 264 h 274"/>
                  <a:gd name="T16" fmla="*/ 241 w 272"/>
                  <a:gd name="T17" fmla="*/ 274 h 274"/>
                  <a:gd name="T18" fmla="*/ 267 w 272"/>
                  <a:gd name="T19" fmla="*/ 206 h 274"/>
                  <a:gd name="T20" fmla="*/ 267 w 272"/>
                  <a:gd name="T21" fmla="*/ 203 h 274"/>
                  <a:gd name="T22" fmla="*/ 264 w 272"/>
                  <a:gd name="T23" fmla="*/ 186 h 274"/>
                  <a:gd name="T24" fmla="*/ 269 w 272"/>
                  <a:gd name="T25" fmla="*/ 168 h 274"/>
                  <a:gd name="T26" fmla="*/ 272 w 272"/>
                  <a:gd name="T27" fmla="*/ 160 h 274"/>
                  <a:gd name="T28" fmla="*/ 272 w 272"/>
                  <a:gd name="T29" fmla="*/ 150 h 274"/>
                  <a:gd name="T30" fmla="*/ 249 w 272"/>
                  <a:gd name="T31" fmla="*/ 155 h 274"/>
                  <a:gd name="T32" fmla="*/ 244 w 272"/>
                  <a:gd name="T33" fmla="*/ 155 h 274"/>
                  <a:gd name="T34" fmla="*/ 244 w 272"/>
                  <a:gd name="T35" fmla="*/ 150 h 274"/>
                  <a:gd name="T36" fmla="*/ 196 w 272"/>
                  <a:gd name="T37" fmla="*/ 110 h 274"/>
                  <a:gd name="T38" fmla="*/ 165 w 272"/>
                  <a:gd name="T39" fmla="*/ 97 h 274"/>
                  <a:gd name="T40" fmla="*/ 130 w 272"/>
                  <a:gd name="T41" fmla="*/ 74 h 274"/>
                  <a:gd name="T42" fmla="*/ 122 w 272"/>
                  <a:gd name="T43" fmla="*/ 36 h 274"/>
                  <a:gd name="T44" fmla="*/ 102 w 272"/>
                  <a:gd name="T45" fmla="*/ 23 h 274"/>
                  <a:gd name="T46" fmla="*/ 87 w 272"/>
                  <a:gd name="T47" fmla="*/ 13 h 274"/>
                  <a:gd name="T48" fmla="*/ 61 w 272"/>
                  <a:gd name="T49" fmla="*/ 18 h 274"/>
                  <a:gd name="T50" fmla="*/ 79 w 272"/>
                  <a:gd name="T51" fmla="*/ 0 h 274"/>
                  <a:gd name="T52" fmla="*/ 76 w 272"/>
                  <a:gd name="T53" fmla="*/ 0 h 274"/>
                  <a:gd name="T54" fmla="*/ 61 w 272"/>
                  <a:gd name="T55" fmla="*/ 8 h 274"/>
                  <a:gd name="T56" fmla="*/ 33 w 272"/>
                  <a:gd name="T57" fmla="*/ 21 h 274"/>
                  <a:gd name="T58" fmla="*/ 26 w 272"/>
                  <a:gd name="T59" fmla="*/ 18 h 274"/>
                  <a:gd name="T60" fmla="*/ 21 w 272"/>
                  <a:gd name="T61" fmla="*/ 18 h 274"/>
                  <a:gd name="T62" fmla="*/ 16 w 272"/>
                  <a:gd name="T63" fmla="*/ 26 h 274"/>
                  <a:gd name="T64" fmla="*/ 16 w 272"/>
                  <a:gd name="T65" fmla="*/ 31 h 274"/>
                  <a:gd name="T66" fmla="*/ 10 w 272"/>
                  <a:gd name="T67" fmla="*/ 49 h 274"/>
                  <a:gd name="T68" fmla="*/ 8 w 272"/>
                  <a:gd name="T69" fmla="*/ 54 h 274"/>
                  <a:gd name="T70" fmla="*/ 5 w 272"/>
                  <a:gd name="T71" fmla="*/ 56 h 274"/>
                  <a:gd name="T72" fmla="*/ 3 w 272"/>
                  <a:gd name="T73" fmla="*/ 66 h 274"/>
                  <a:gd name="T74" fmla="*/ 0 w 272"/>
                  <a:gd name="T75" fmla="*/ 87 h 274"/>
                  <a:gd name="T76" fmla="*/ 10 w 272"/>
                  <a:gd name="T77" fmla="*/ 89 h 274"/>
                  <a:gd name="T78" fmla="*/ 18 w 272"/>
                  <a:gd name="T79" fmla="*/ 92 h 274"/>
                  <a:gd name="T80" fmla="*/ 33 w 272"/>
                  <a:gd name="T81" fmla="*/ 97 h 274"/>
                  <a:gd name="T82" fmla="*/ 38 w 272"/>
                  <a:gd name="T83" fmla="*/ 97 h 274"/>
                  <a:gd name="T84" fmla="*/ 59 w 272"/>
                  <a:gd name="T85" fmla="*/ 102 h 274"/>
                  <a:gd name="T86" fmla="*/ 64 w 272"/>
                  <a:gd name="T87" fmla="*/ 110 h 274"/>
                  <a:gd name="T88" fmla="*/ 66 w 272"/>
                  <a:gd name="T89" fmla="*/ 112 h 274"/>
                  <a:gd name="T90" fmla="*/ 76 w 272"/>
                  <a:gd name="T91" fmla="*/ 117 h 274"/>
                  <a:gd name="T92" fmla="*/ 79 w 272"/>
                  <a:gd name="T93" fmla="*/ 120 h 274"/>
                  <a:gd name="T94" fmla="*/ 94 w 272"/>
                  <a:gd name="T95" fmla="*/ 140 h 274"/>
                  <a:gd name="T96" fmla="*/ 84 w 272"/>
                  <a:gd name="T97" fmla="*/ 160 h 274"/>
                  <a:gd name="T98" fmla="*/ 76 w 272"/>
                  <a:gd name="T99" fmla="*/ 170 h 274"/>
                  <a:gd name="T100" fmla="*/ 82 w 272"/>
                  <a:gd name="T101" fmla="*/ 178 h 274"/>
                  <a:gd name="T102" fmla="*/ 92 w 272"/>
                  <a:gd name="T103" fmla="*/ 191 h 274"/>
                  <a:gd name="T104" fmla="*/ 74 w 272"/>
                  <a:gd name="T105" fmla="*/ 221 h 274"/>
                  <a:gd name="T106" fmla="*/ 71 w 272"/>
                  <a:gd name="T107" fmla="*/ 224 h 274"/>
                  <a:gd name="T108" fmla="*/ 74 w 272"/>
                  <a:gd name="T109" fmla="*/ 229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72" h="274">
                    <a:moveTo>
                      <a:pt x="74" y="229"/>
                    </a:moveTo>
                    <a:cubicBezTo>
                      <a:pt x="82" y="236"/>
                      <a:pt x="84" y="244"/>
                      <a:pt x="84" y="254"/>
                    </a:cubicBezTo>
                    <a:cubicBezTo>
                      <a:pt x="89" y="254"/>
                      <a:pt x="94" y="254"/>
                      <a:pt x="97" y="254"/>
                    </a:cubicBezTo>
                    <a:cubicBezTo>
                      <a:pt x="104" y="254"/>
                      <a:pt x="112" y="252"/>
                      <a:pt x="122" y="254"/>
                    </a:cubicBezTo>
                    <a:cubicBezTo>
                      <a:pt x="130" y="254"/>
                      <a:pt x="140" y="257"/>
                      <a:pt x="148" y="254"/>
                    </a:cubicBezTo>
                    <a:cubicBezTo>
                      <a:pt x="150" y="254"/>
                      <a:pt x="153" y="252"/>
                      <a:pt x="155" y="252"/>
                    </a:cubicBezTo>
                    <a:cubicBezTo>
                      <a:pt x="160" y="249"/>
                      <a:pt x="163" y="249"/>
                      <a:pt x="168" y="247"/>
                    </a:cubicBezTo>
                    <a:cubicBezTo>
                      <a:pt x="188" y="241"/>
                      <a:pt x="206" y="254"/>
                      <a:pt x="224" y="264"/>
                    </a:cubicBezTo>
                    <a:cubicBezTo>
                      <a:pt x="229" y="269"/>
                      <a:pt x="236" y="272"/>
                      <a:pt x="241" y="274"/>
                    </a:cubicBezTo>
                    <a:cubicBezTo>
                      <a:pt x="262" y="259"/>
                      <a:pt x="272" y="231"/>
                      <a:pt x="267" y="206"/>
                    </a:cubicBezTo>
                    <a:cubicBezTo>
                      <a:pt x="267" y="203"/>
                      <a:pt x="267" y="203"/>
                      <a:pt x="267" y="203"/>
                    </a:cubicBezTo>
                    <a:cubicBezTo>
                      <a:pt x="264" y="198"/>
                      <a:pt x="264" y="193"/>
                      <a:pt x="264" y="186"/>
                    </a:cubicBezTo>
                    <a:cubicBezTo>
                      <a:pt x="264" y="178"/>
                      <a:pt x="267" y="173"/>
                      <a:pt x="269" y="168"/>
                    </a:cubicBezTo>
                    <a:cubicBezTo>
                      <a:pt x="269" y="165"/>
                      <a:pt x="272" y="163"/>
                      <a:pt x="272" y="160"/>
                    </a:cubicBezTo>
                    <a:cubicBezTo>
                      <a:pt x="272" y="158"/>
                      <a:pt x="272" y="153"/>
                      <a:pt x="272" y="150"/>
                    </a:cubicBezTo>
                    <a:cubicBezTo>
                      <a:pt x="264" y="153"/>
                      <a:pt x="257" y="155"/>
                      <a:pt x="249" y="155"/>
                    </a:cubicBezTo>
                    <a:cubicBezTo>
                      <a:pt x="244" y="155"/>
                      <a:pt x="244" y="155"/>
                      <a:pt x="244" y="155"/>
                    </a:cubicBezTo>
                    <a:cubicBezTo>
                      <a:pt x="244" y="150"/>
                      <a:pt x="244" y="150"/>
                      <a:pt x="244" y="150"/>
                    </a:cubicBezTo>
                    <a:cubicBezTo>
                      <a:pt x="241" y="130"/>
                      <a:pt x="219" y="120"/>
                      <a:pt x="196" y="110"/>
                    </a:cubicBezTo>
                    <a:cubicBezTo>
                      <a:pt x="165" y="97"/>
                      <a:pt x="165" y="97"/>
                      <a:pt x="165" y="97"/>
                    </a:cubicBezTo>
                    <a:cubicBezTo>
                      <a:pt x="155" y="92"/>
                      <a:pt x="140" y="87"/>
                      <a:pt x="130" y="74"/>
                    </a:cubicBezTo>
                    <a:cubicBezTo>
                      <a:pt x="122" y="64"/>
                      <a:pt x="120" y="49"/>
                      <a:pt x="122" y="36"/>
                    </a:cubicBezTo>
                    <a:cubicBezTo>
                      <a:pt x="115" y="36"/>
                      <a:pt x="109" y="31"/>
                      <a:pt x="102" y="23"/>
                    </a:cubicBezTo>
                    <a:cubicBezTo>
                      <a:pt x="97" y="18"/>
                      <a:pt x="92" y="13"/>
                      <a:pt x="87" y="13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71" y="0"/>
                      <a:pt x="66" y="6"/>
                      <a:pt x="61" y="8"/>
                    </a:cubicBezTo>
                    <a:cubicBezTo>
                      <a:pt x="54" y="13"/>
                      <a:pt x="46" y="21"/>
                      <a:pt x="33" y="21"/>
                    </a:cubicBezTo>
                    <a:cubicBezTo>
                      <a:pt x="31" y="21"/>
                      <a:pt x="28" y="21"/>
                      <a:pt x="26" y="18"/>
                    </a:cubicBezTo>
                    <a:cubicBezTo>
                      <a:pt x="23" y="18"/>
                      <a:pt x="23" y="18"/>
                      <a:pt x="21" y="18"/>
                    </a:cubicBezTo>
                    <a:cubicBezTo>
                      <a:pt x="18" y="18"/>
                      <a:pt x="16" y="21"/>
                      <a:pt x="16" y="26"/>
                    </a:cubicBezTo>
                    <a:cubicBezTo>
                      <a:pt x="16" y="28"/>
                      <a:pt x="16" y="28"/>
                      <a:pt x="16" y="31"/>
                    </a:cubicBezTo>
                    <a:cubicBezTo>
                      <a:pt x="16" y="36"/>
                      <a:pt x="13" y="41"/>
                      <a:pt x="10" y="49"/>
                    </a:cubicBezTo>
                    <a:cubicBezTo>
                      <a:pt x="10" y="51"/>
                      <a:pt x="8" y="51"/>
                      <a:pt x="8" y="54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3" y="59"/>
                      <a:pt x="3" y="64"/>
                      <a:pt x="3" y="66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3" y="87"/>
                      <a:pt x="8" y="89"/>
                      <a:pt x="10" y="89"/>
                    </a:cubicBezTo>
                    <a:cubicBezTo>
                      <a:pt x="13" y="89"/>
                      <a:pt x="16" y="92"/>
                      <a:pt x="18" y="92"/>
                    </a:cubicBezTo>
                    <a:cubicBezTo>
                      <a:pt x="23" y="94"/>
                      <a:pt x="28" y="97"/>
                      <a:pt x="33" y="97"/>
                    </a:cubicBezTo>
                    <a:cubicBezTo>
                      <a:pt x="36" y="97"/>
                      <a:pt x="36" y="97"/>
                      <a:pt x="38" y="97"/>
                    </a:cubicBezTo>
                    <a:cubicBezTo>
                      <a:pt x="46" y="97"/>
                      <a:pt x="54" y="97"/>
                      <a:pt x="59" y="102"/>
                    </a:cubicBezTo>
                    <a:cubicBezTo>
                      <a:pt x="61" y="104"/>
                      <a:pt x="61" y="107"/>
                      <a:pt x="64" y="110"/>
                    </a:cubicBezTo>
                    <a:cubicBezTo>
                      <a:pt x="64" y="110"/>
                      <a:pt x="64" y="112"/>
                      <a:pt x="66" y="112"/>
                    </a:cubicBezTo>
                    <a:cubicBezTo>
                      <a:pt x="69" y="115"/>
                      <a:pt x="71" y="117"/>
                      <a:pt x="76" y="117"/>
                    </a:cubicBezTo>
                    <a:cubicBezTo>
                      <a:pt x="76" y="117"/>
                      <a:pt x="79" y="117"/>
                      <a:pt x="79" y="120"/>
                    </a:cubicBezTo>
                    <a:cubicBezTo>
                      <a:pt x="89" y="125"/>
                      <a:pt x="94" y="132"/>
                      <a:pt x="94" y="140"/>
                    </a:cubicBezTo>
                    <a:cubicBezTo>
                      <a:pt x="94" y="150"/>
                      <a:pt x="89" y="155"/>
                      <a:pt x="84" y="160"/>
                    </a:cubicBezTo>
                    <a:cubicBezTo>
                      <a:pt x="82" y="163"/>
                      <a:pt x="76" y="168"/>
                      <a:pt x="76" y="170"/>
                    </a:cubicBezTo>
                    <a:cubicBezTo>
                      <a:pt x="76" y="173"/>
                      <a:pt x="79" y="176"/>
                      <a:pt x="82" y="178"/>
                    </a:cubicBezTo>
                    <a:cubicBezTo>
                      <a:pt x="84" y="181"/>
                      <a:pt x="89" y="186"/>
                      <a:pt x="92" y="191"/>
                    </a:cubicBezTo>
                    <a:cubicBezTo>
                      <a:pt x="94" y="203"/>
                      <a:pt x="84" y="216"/>
                      <a:pt x="74" y="221"/>
                    </a:cubicBezTo>
                    <a:cubicBezTo>
                      <a:pt x="74" y="221"/>
                      <a:pt x="71" y="221"/>
                      <a:pt x="71" y="224"/>
                    </a:cubicBezTo>
                    <a:cubicBezTo>
                      <a:pt x="69" y="221"/>
                      <a:pt x="71" y="224"/>
                      <a:pt x="74" y="229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6" name="Freeform 48"/>
              <p:cNvSpPr>
                <a:spLocks/>
              </p:cNvSpPr>
              <p:nvPr/>
            </p:nvSpPr>
            <p:spPr bwMode="auto">
              <a:xfrm>
                <a:off x="3595" y="2165"/>
                <a:ext cx="17" cy="19"/>
              </a:xfrm>
              <a:custGeom>
                <a:avLst/>
                <a:gdLst>
                  <a:gd name="T0" fmla="*/ 68 w 284"/>
                  <a:gd name="T1" fmla="*/ 315 h 330"/>
                  <a:gd name="T2" fmla="*/ 68 w 284"/>
                  <a:gd name="T3" fmla="*/ 320 h 330"/>
                  <a:gd name="T4" fmla="*/ 68 w 284"/>
                  <a:gd name="T5" fmla="*/ 330 h 330"/>
                  <a:gd name="T6" fmla="*/ 78 w 284"/>
                  <a:gd name="T7" fmla="*/ 328 h 330"/>
                  <a:gd name="T8" fmla="*/ 86 w 284"/>
                  <a:gd name="T9" fmla="*/ 325 h 330"/>
                  <a:gd name="T10" fmla="*/ 104 w 284"/>
                  <a:gd name="T11" fmla="*/ 315 h 330"/>
                  <a:gd name="T12" fmla="*/ 109 w 284"/>
                  <a:gd name="T13" fmla="*/ 312 h 330"/>
                  <a:gd name="T14" fmla="*/ 177 w 284"/>
                  <a:gd name="T15" fmla="*/ 284 h 330"/>
                  <a:gd name="T16" fmla="*/ 195 w 284"/>
                  <a:gd name="T17" fmla="*/ 287 h 330"/>
                  <a:gd name="T18" fmla="*/ 228 w 284"/>
                  <a:gd name="T19" fmla="*/ 251 h 330"/>
                  <a:gd name="T20" fmla="*/ 231 w 284"/>
                  <a:gd name="T21" fmla="*/ 249 h 330"/>
                  <a:gd name="T22" fmla="*/ 228 w 284"/>
                  <a:gd name="T23" fmla="*/ 244 h 330"/>
                  <a:gd name="T24" fmla="*/ 223 w 284"/>
                  <a:gd name="T25" fmla="*/ 229 h 330"/>
                  <a:gd name="T26" fmla="*/ 228 w 284"/>
                  <a:gd name="T27" fmla="*/ 218 h 330"/>
                  <a:gd name="T28" fmla="*/ 231 w 284"/>
                  <a:gd name="T29" fmla="*/ 216 h 330"/>
                  <a:gd name="T30" fmla="*/ 231 w 284"/>
                  <a:gd name="T31" fmla="*/ 211 h 330"/>
                  <a:gd name="T32" fmla="*/ 238 w 284"/>
                  <a:gd name="T33" fmla="*/ 165 h 330"/>
                  <a:gd name="T34" fmla="*/ 256 w 284"/>
                  <a:gd name="T35" fmla="*/ 140 h 330"/>
                  <a:gd name="T36" fmla="*/ 261 w 284"/>
                  <a:gd name="T37" fmla="*/ 140 h 330"/>
                  <a:gd name="T38" fmla="*/ 264 w 284"/>
                  <a:gd name="T39" fmla="*/ 140 h 330"/>
                  <a:gd name="T40" fmla="*/ 264 w 284"/>
                  <a:gd name="T41" fmla="*/ 137 h 330"/>
                  <a:gd name="T42" fmla="*/ 264 w 284"/>
                  <a:gd name="T43" fmla="*/ 135 h 330"/>
                  <a:gd name="T44" fmla="*/ 274 w 284"/>
                  <a:gd name="T45" fmla="*/ 107 h 330"/>
                  <a:gd name="T46" fmla="*/ 276 w 284"/>
                  <a:gd name="T47" fmla="*/ 104 h 330"/>
                  <a:gd name="T48" fmla="*/ 281 w 284"/>
                  <a:gd name="T49" fmla="*/ 84 h 330"/>
                  <a:gd name="T50" fmla="*/ 276 w 284"/>
                  <a:gd name="T51" fmla="*/ 79 h 330"/>
                  <a:gd name="T52" fmla="*/ 271 w 284"/>
                  <a:gd name="T53" fmla="*/ 74 h 330"/>
                  <a:gd name="T54" fmla="*/ 266 w 284"/>
                  <a:gd name="T55" fmla="*/ 66 h 330"/>
                  <a:gd name="T56" fmla="*/ 264 w 284"/>
                  <a:gd name="T57" fmla="*/ 61 h 330"/>
                  <a:gd name="T58" fmla="*/ 251 w 284"/>
                  <a:gd name="T59" fmla="*/ 54 h 330"/>
                  <a:gd name="T60" fmla="*/ 236 w 284"/>
                  <a:gd name="T61" fmla="*/ 56 h 330"/>
                  <a:gd name="T62" fmla="*/ 233 w 284"/>
                  <a:gd name="T63" fmla="*/ 59 h 330"/>
                  <a:gd name="T64" fmla="*/ 213 w 284"/>
                  <a:gd name="T65" fmla="*/ 66 h 330"/>
                  <a:gd name="T66" fmla="*/ 200 w 284"/>
                  <a:gd name="T67" fmla="*/ 51 h 330"/>
                  <a:gd name="T68" fmla="*/ 200 w 284"/>
                  <a:gd name="T69" fmla="*/ 43 h 330"/>
                  <a:gd name="T70" fmla="*/ 200 w 284"/>
                  <a:gd name="T71" fmla="*/ 38 h 330"/>
                  <a:gd name="T72" fmla="*/ 172 w 284"/>
                  <a:gd name="T73" fmla="*/ 10 h 330"/>
                  <a:gd name="T74" fmla="*/ 167 w 284"/>
                  <a:gd name="T75" fmla="*/ 10 h 330"/>
                  <a:gd name="T76" fmla="*/ 152 w 284"/>
                  <a:gd name="T77" fmla="*/ 8 h 330"/>
                  <a:gd name="T78" fmla="*/ 139 w 284"/>
                  <a:gd name="T79" fmla="*/ 0 h 330"/>
                  <a:gd name="T80" fmla="*/ 134 w 284"/>
                  <a:gd name="T81" fmla="*/ 3 h 330"/>
                  <a:gd name="T82" fmla="*/ 68 w 284"/>
                  <a:gd name="T83" fmla="*/ 48 h 330"/>
                  <a:gd name="T84" fmla="*/ 61 w 284"/>
                  <a:gd name="T85" fmla="*/ 56 h 330"/>
                  <a:gd name="T86" fmla="*/ 55 w 284"/>
                  <a:gd name="T87" fmla="*/ 71 h 330"/>
                  <a:gd name="T88" fmla="*/ 55 w 284"/>
                  <a:gd name="T89" fmla="*/ 74 h 330"/>
                  <a:gd name="T90" fmla="*/ 43 w 284"/>
                  <a:gd name="T91" fmla="*/ 130 h 330"/>
                  <a:gd name="T92" fmla="*/ 33 w 284"/>
                  <a:gd name="T93" fmla="*/ 145 h 330"/>
                  <a:gd name="T94" fmla="*/ 20 w 284"/>
                  <a:gd name="T95" fmla="*/ 150 h 330"/>
                  <a:gd name="T96" fmla="*/ 12 w 284"/>
                  <a:gd name="T97" fmla="*/ 150 h 330"/>
                  <a:gd name="T98" fmla="*/ 12 w 284"/>
                  <a:gd name="T99" fmla="*/ 152 h 330"/>
                  <a:gd name="T100" fmla="*/ 15 w 284"/>
                  <a:gd name="T101" fmla="*/ 183 h 330"/>
                  <a:gd name="T102" fmla="*/ 7 w 284"/>
                  <a:gd name="T103" fmla="*/ 191 h 330"/>
                  <a:gd name="T104" fmla="*/ 2 w 284"/>
                  <a:gd name="T105" fmla="*/ 196 h 330"/>
                  <a:gd name="T106" fmla="*/ 2 w 284"/>
                  <a:gd name="T107" fmla="*/ 208 h 330"/>
                  <a:gd name="T108" fmla="*/ 12 w 284"/>
                  <a:gd name="T109" fmla="*/ 218 h 330"/>
                  <a:gd name="T110" fmla="*/ 15 w 284"/>
                  <a:gd name="T111" fmla="*/ 221 h 330"/>
                  <a:gd name="T112" fmla="*/ 25 w 284"/>
                  <a:gd name="T113" fmla="*/ 226 h 330"/>
                  <a:gd name="T114" fmla="*/ 40 w 284"/>
                  <a:gd name="T115" fmla="*/ 254 h 330"/>
                  <a:gd name="T116" fmla="*/ 48 w 284"/>
                  <a:gd name="T117" fmla="*/ 284 h 330"/>
                  <a:gd name="T118" fmla="*/ 50 w 284"/>
                  <a:gd name="T119" fmla="*/ 284 h 330"/>
                  <a:gd name="T120" fmla="*/ 68 w 284"/>
                  <a:gd name="T121" fmla="*/ 315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84" h="330">
                    <a:moveTo>
                      <a:pt x="68" y="315"/>
                    </a:moveTo>
                    <a:cubicBezTo>
                      <a:pt x="68" y="317"/>
                      <a:pt x="68" y="317"/>
                      <a:pt x="68" y="320"/>
                    </a:cubicBezTo>
                    <a:cubicBezTo>
                      <a:pt x="68" y="322"/>
                      <a:pt x="68" y="328"/>
                      <a:pt x="68" y="330"/>
                    </a:cubicBezTo>
                    <a:cubicBezTo>
                      <a:pt x="71" y="330"/>
                      <a:pt x="73" y="330"/>
                      <a:pt x="78" y="328"/>
                    </a:cubicBezTo>
                    <a:cubicBezTo>
                      <a:pt x="81" y="328"/>
                      <a:pt x="83" y="328"/>
                      <a:pt x="86" y="325"/>
                    </a:cubicBezTo>
                    <a:cubicBezTo>
                      <a:pt x="91" y="322"/>
                      <a:pt x="96" y="320"/>
                      <a:pt x="104" y="315"/>
                    </a:cubicBezTo>
                    <a:cubicBezTo>
                      <a:pt x="106" y="315"/>
                      <a:pt x="106" y="312"/>
                      <a:pt x="109" y="312"/>
                    </a:cubicBezTo>
                    <a:cubicBezTo>
                      <a:pt x="129" y="297"/>
                      <a:pt x="152" y="287"/>
                      <a:pt x="177" y="284"/>
                    </a:cubicBezTo>
                    <a:cubicBezTo>
                      <a:pt x="185" y="284"/>
                      <a:pt x="190" y="284"/>
                      <a:pt x="195" y="287"/>
                    </a:cubicBezTo>
                    <a:cubicBezTo>
                      <a:pt x="208" y="277"/>
                      <a:pt x="218" y="264"/>
                      <a:pt x="228" y="251"/>
                    </a:cubicBezTo>
                    <a:cubicBezTo>
                      <a:pt x="231" y="249"/>
                      <a:pt x="231" y="249"/>
                      <a:pt x="231" y="249"/>
                    </a:cubicBezTo>
                    <a:cubicBezTo>
                      <a:pt x="231" y="249"/>
                      <a:pt x="231" y="246"/>
                      <a:pt x="228" y="244"/>
                    </a:cubicBezTo>
                    <a:cubicBezTo>
                      <a:pt x="225" y="241"/>
                      <a:pt x="223" y="236"/>
                      <a:pt x="223" y="229"/>
                    </a:cubicBezTo>
                    <a:cubicBezTo>
                      <a:pt x="223" y="223"/>
                      <a:pt x="225" y="221"/>
                      <a:pt x="228" y="218"/>
                    </a:cubicBezTo>
                    <a:cubicBezTo>
                      <a:pt x="231" y="216"/>
                      <a:pt x="231" y="216"/>
                      <a:pt x="231" y="216"/>
                    </a:cubicBezTo>
                    <a:cubicBezTo>
                      <a:pt x="231" y="216"/>
                      <a:pt x="231" y="213"/>
                      <a:pt x="231" y="211"/>
                    </a:cubicBezTo>
                    <a:cubicBezTo>
                      <a:pt x="238" y="165"/>
                      <a:pt x="238" y="165"/>
                      <a:pt x="238" y="165"/>
                    </a:cubicBezTo>
                    <a:cubicBezTo>
                      <a:pt x="238" y="160"/>
                      <a:pt x="243" y="145"/>
                      <a:pt x="256" y="140"/>
                    </a:cubicBezTo>
                    <a:cubicBezTo>
                      <a:pt x="258" y="140"/>
                      <a:pt x="258" y="140"/>
                      <a:pt x="261" y="140"/>
                    </a:cubicBezTo>
                    <a:cubicBezTo>
                      <a:pt x="261" y="140"/>
                      <a:pt x="261" y="140"/>
                      <a:pt x="264" y="140"/>
                    </a:cubicBezTo>
                    <a:cubicBezTo>
                      <a:pt x="264" y="137"/>
                      <a:pt x="264" y="137"/>
                      <a:pt x="264" y="137"/>
                    </a:cubicBezTo>
                    <a:cubicBezTo>
                      <a:pt x="264" y="135"/>
                      <a:pt x="264" y="135"/>
                      <a:pt x="264" y="135"/>
                    </a:cubicBezTo>
                    <a:cubicBezTo>
                      <a:pt x="264" y="125"/>
                      <a:pt x="269" y="114"/>
                      <a:pt x="274" y="107"/>
                    </a:cubicBezTo>
                    <a:cubicBezTo>
                      <a:pt x="276" y="104"/>
                      <a:pt x="276" y="104"/>
                      <a:pt x="276" y="104"/>
                    </a:cubicBezTo>
                    <a:cubicBezTo>
                      <a:pt x="279" y="99"/>
                      <a:pt x="284" y="89"/>
                      <a:pt x="281" y="84"/>
                    </a:cubicBezTo>
                    <a:cubicBezTo>
                      <a:pt x="281" y="81"/>
                      <a:pt x="279" y="81"/>
                      <a:pt x="276" y="79"/>
                    </a:cubicBezTo>
                    <a:cubicBezTo>
                      <a:pt x="274" y="76"/>
                      <a:pt x="274" y="76"/>
                      <a:pt x="271" y="74"/>
                    </a:cubicBezTo>
                    <a:cubicBezTo>
                      <a:pt x="269" y="71"/>
                      <a:pt x="266" y="69"/>
                      <a:pt x="266" y="66"/>
                    </a:cubicBezTo>
                    <a:cubicBezTo>
                      <a:pt x="266" y="64"/>
                      <a:pt x="264" y="64"/>
                      <a:pt x="264" y="61"/>
                    </a:cubicBezTo>
                    <a:cubicBezTo>
                      <a:pt x="261" y="56"/>
                      <a:pt x="256" y="54"/>
                      <a:pt x="251" y="54"/>
                    </a:cubicBezTo>
                    <a:cubicBezTo>
                      <a:pt x="246" y="54"/>
                      <a:pt x="241" y="54"/>
                      <a:pt x="236" y="56"/>
                    </a:cubicBezTo>
                    <a:cubicBezTo>
                      <a:pt x="233" y="59"/>
                      <a:pt x="233" y="59"/>
                      <a:pt x="233" y="59"/>
                    </a:cubicBezTo>
                    <a:cubicBezTo>
                      <a:pt x="228" y="64"/>
                      <a:pt x="220" y="69"/>
                      <a:pt x="213" y="66"/>
                    </a:cubicBezTo>
                    <a:cubicBezTo>
                      <a:pt x="208" y="64"/>
                      <a:pt x="203" y="59"/>
                      <a:pt x="200" y="51"/>
                    </a:cubicBezTo>
                    <a:cubicBezTo>
                      <a:pt x="200" y="48"/>
                      <a:pt x="200" y="46"/>
                      <a:pt x="200" y="43"/>
                    </a:cubicBezTo>
                    <a:cubicBezTo>
                      <a:pt x="200" y="41"/>
                      <a:pt x="200" y="41"/>
                      <a:pt x="200" y="38"/>
                    </a:cubicBezTo>
                    <a:cubicBezTo>
                      <a:pt x="200" y="26"/>
                      <a:pt x="185" y="13"/>
                      <a:pt x="172" y="10"/>
                    </a:cubicBezTo>
                    <a:cubicBezTo>
                      <a:pt x="170" y="10"/>
                      <a:pt x="170" y="10"/>
                      <a:pt x="167" y="10"/>
                    </a:cubicBezTo>
                    <a:cubicBezTo>
                      <a:pt x="162" y="10"/>
                      <a:pt x="157" y="10"/>
                      <a:pt x="152" y="8"/>
                    </a:cubicBezTo>
                    <a:cubicBezTo>
                      <a:pt x="147" y="5"/>
                      <a:pt x="144" y="3"/>
                      <a:pt x="139" y="0"/>
                    </a:cubicBezTo>
                    <a:cubicBezTo>
                      <a:pt x="137" y="0"/>
                      <a:pt x="137" y="3"/>
                      <a:pt x="134" y="3"/>
                    </a:cubicBezTo>
                    <a:cubicBezTo>
                      <a:pt x="68" y="48"/>
                      <a:pt x="68" y="48"/>
                      <a:pt x="68" y="48"/>
                    </a:cubicBezTo>
                    <a:cubicBezTo>
                      <a:pt x="66" y="51"/>
                      <a:pt x="63" y="54"/>
                      <a:pt x="61" y="56"/>
                    </a:cubicBezTo>
                    <a:cubicBezTo>
                      <a:pt x="58" y="61"/>
                      <a:pt x="58" y="66"/>
                      <a:pt x="55" y="71"/>
                    </a:cubicBezTo>
                    <a:cubicBezTo>
                      <a:pt x="55" y="74"/>
                      <a:pt x="55" y="74"/>
                      <a:pt x="55" y="74"/>
                    </a:cubicBezTo>
                    <a:cubicBezTo>
                      <a:pt x="53" y="94"/>
                      <a:pt x="50" y="112"/>
                      <a:pt x="43" y="130"/>
                    </a:cubicBezTo>
                    <a:cubicBezTo>
                      <a:pt x="40" y="135"/>
                      <a:pt x="38" y="142"/>
                      <a:pt x="33" y="145"/>
                    </a:cubicBezTo>
                    <a:cubicBezTo>
                      <a:pt x="28" y="147"/>
                      <a:pt x="25" y="147"/>
                      <a:pt x="20" y="150"/>
                    </a:cubicBezTo>
                    <a:cubicBezTo>
                      <a:pt x="12" y="150"/>
                      <a:pt x="12" y="150"/>
                      <a:pt x="12" y="150"/>
                    </a:cubicBezTo>
                    <a:cubicBezTo>
                      <a:pt x="12" y="152"/>
                      <a:pt x="12" y="152"/>
                      <a:pt x="12" y="152"/>
                    </a:cubicBezTo>
                    <a:cubicBezTo>
                      <a:pt x="15" y="160"/>
                      <a:pt x="22" y="173"/>
                      <a:pt x="15" y="183"/>
                    </a:cubicBezTo>
                    <a:cubicBezTo>
                      <a:pt x="12" y="188"/>
                      <a:pt x="10" y="191"/>
                      <a:pt x="7" y="191"/>
                    </a:cubicBezTo>
                    <a:cubicBezTo>
                      <a:pt x="5" y="193"/>
                      <a:pt x="5" y="193"/>
                      <a:pt x="2" y="196"/>
                    </a:cubicBezTo>
                    <a:cubicBezTo>
                      <a:pt x="0" y="198"/>
                      <a:pt x="0" y="203"/>
                      <a:pt x="2" y="208"/>
                    </a:cubicBezTo>
                    <a:cubicBezTo>
                      <a:pt x="5" y="213"/>
                      <a:pt x="7" y="216"/>
                      <a:pt x="12" y="218"/>
                    </a:cubicBezTo>
                    <a:cubicBezTo>
                      <a:pt x="12" y="218"/>
                      <a:pt x="15" y="218"/>
                      <a:pt x="15" y="221"/>
                    </a:cubicBezTo>
                    <a:cubicBezTo>
                      <a:pt x="17" y="223"/>
                      <a:pt x="22" y="223"/>
                      <a:pt x="25" y="226"/>
                    </a:cubicBezTo>
                    <a:cubicBezTo>
                      <a:pt x="35" y="234"/>
                      <a:pt x="38" y="244"/>
                      <a:pt x="40" y="254"/>
                    </a:cubicBezTo>
                    <a:cubicBezTo>
                      <a:pt x="48" y="284"/>
                      <a:pt x="48" y="284"/>
                      <a:pt x="48" y="284"/>
                    </a:cubicBezTo>
                    <a:cubicBezTo>
                      <a:pt x="48" y="284"/>
                      <a:pt x="48" y="284"/>
                      <a:pt x="50" y="284"/>
                    </a:cubicBezTo>
                    <a:cubicBezTo>
                      <a:pt x="63" y="289"/>
                      <a:pt x="68" y="300"/>
                      <a:pt x="68" y="315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7" name="Freeform 49"/>
              <p:cNvSpPr>
                <a:spLocks/>
              </p:cNvSpPr>
              <p:nvPr/>
            </p:nvSpPr>
            <p:spPr bwMode="auto">
              <a:xfrm>
                <a:off x="3588" y="2157"/>
                <a:ext cx="16" cy="15"/>
              </a:xfrm>
              <a:custGeom>
                <a:avLst/>
                <a:gdLst>
                  <a:gd name="T0" fmla="*/ 30 w 276"/>
                  <a:gd name="T1" fmla="*/ 114 h 269"/>
                  <a:gd name="T2" fmla="*/ 38 w 276"/>
                  <a:gd name="T3" fmla="*/ 117 h 269"/>
                  <a:gd name="T4" fmla="*/ 68 w 276"/>
                  <a:gd name="T5" fmla="*/ 149 h 269"/>
                  <a:gd name="T6" fmla="*/ 68 w 276"/>
                  <a:gd name="T7" fmla="*/ 155 h 269"/>
                  <a:gd name="T8" fmla="*/ 68 w 276"/>
                  <a:gd name="T9" fmla="*/ 160 h 269"/>
                  <a:gd name="T10" fmla="*/ 76 w 276"/>
                  <a:gd name="T11" fmla="*/ 167 h 269"/>
                  <a:gd name="T12" fmla="*/ 91 w 276"/>
                  <a:gd name="T13" fmla="*/ 182 h 269"/>
                  <a:gd name="T14" fmla="*/ 86 w 276"/>
                  <a:gd name="T15" fmla="*/ 208 h 269"/>
                  <a:gd name="T16" fmla="*/ 81 w 276"/>
                  <a:gd name="T17" fmla="*/ 221 h 269"/>
                  <a:gd name="T18" fmla="*/ 86 w 276"/>
                  <a:gd name="T19" fmla="*/ 226 h 269"/>
                  <a:gd name="T20" fmla="*/ 96 w 276"/>
                  <a:gd name="T21" fmla="*/ 233 h 269"/>
                  <a:gd name="T22" fmla="*/ 101 w 276"/>
                  <a:gd name="T23" fmla="*/ 246 h 269"/>
                  <a:gd name="T24" fmla="*/ 106 w 276"/>
                  <a:gd name="T25" fmla="*/ 254 h 269"/>
                  <a:gd name="T26" fmla="*/ 109 w 276"/>
                  <a:gd name="T27" fmla="*/ 254 h 269"/>
                  <a:gd name="T28" fmla="*/ 119 w 276"/>
                  <a:gd name="T29" fmla="*/ 256 h 269"/>
                  <a:gd name="T30" fmla="*/ 124 w 276"/>
                  <a:gd name="T31" fmla="*/ 266 h 269"/>
                  <a:gd name="T32" fmla="*/ 124 w 276"/>
                  <a:gd name="T33" fmla="*/ 269 h 269"/>
                  <a:gd name="T34" fmla="*/ 144 w 276"/>
                  <a:gd name="T35" fmla="*/ 266 h 269"/>
                  <a:gd name="T36" fmla="*/ 149 w 276"/>
                  <a:gd name="T37" fmla="*/ 264 h 269"/>
                  <a:gd name="T38" fmla="*/ 155 w 276"/>
                  <a:gd name="T39" fmla="*/ 256 h 269"/>
                  <a:gd name="T40" fmla="*/ 165 w 276"/>
                  <a:gd name="T41" fmla="*/ 203 h 269"/>
                  <a:gd name="T42" fmla="*/ 165 w 276"/>
                  <a:gd name="T43" fmla="*/ 200 h 269"/>
                  <a:gd name="T44" fmla="*/ 172 w 276"/>
                  <a:gd name="T45" fmla="*/ 177 h 269"/>
                  <a:gd name="T46" fmla="*/ 185 w 276"/>
                  <a:gd name="T47" fmla="*/ 167 h 269"/>
                  <a:gd name="T48" fmla="*/ 251 w 276"/>
                  <a:gd name="T49" fmla="*/ 122 h 269"/>
                  <a:gd name="T50" fmla="*/ 274 w 276"/>
                  <a:gd name="T51" fmla="*/ 101 h 269"/>
                  <a:gd name="T52" fmla="*/ 271 w 276"/>
                  <a:gd name="T53" fmla="*/ 81 h 269"/>
                  <a:gd name="T54" fmla="*/ 261 w 276"/>
                  <a:gd name="T55" fmla="*/ 78 h 269"/>
                  <a:gd name="T56" fmla="*/ 246 w 276"/>
                  <a:gd name="T57" fmla="*/ 73 h 269"/>
                  <a:gd name="T58" fmla="*/ 233 w 276"/>
                  <a:gd name="T59" fmla="*/ 35 h 269"/>
                  <a:gd name="T60" fmla="*/ 233 w 276"/>
                  <a:gd name="T61" fmla="*/ 33 h 269"/>
                  <a:gd name="T62" fmla="*/ 233 w 276"/>
                  <a:gd name="T63" fmla="*/ 25 h 269"/>
                  <a:gd name="T64" fmla="*/ 223 w 276"/>
                  <a:gd name="T65" fmla="*/ 18 h 269"/>
                  <a:gd name="T66" fmla="*/ 187 w 276"/>
                  <a:gd name="T67" fmla="*/ 28 h 269"/>
                  <a:gd name="T68" fmla="*/ 190 w 276"/>
                  <a:gd name="T69" fmla="*/ 33 h 269"/>
                  <a:gd name="T70" fmla="*/ 139 w 276"/>
                  <a:gd name="T71" fmla="*/ 40 h 269"/>
                  <a:gd name="T72" fmla="*/ 134 w 276"/>
                  <a:gd name="T73" fmla="*/ 38 h 269"/>
                  <a:gd name="T74" fmla="*/ 134 w 276"/>
                  <a:gd name="T75" fmla="*/ 33 h 269"/>
                  <a:gd name="T76" fmla="*/ 134 w 276"/>
                  <a:gd name="T77" fmla="*/ 7 h 269"/>
                  <a:gd name="T78" fmla="*/ 127 w 276"/>
                  <a:gd name="T79" fmla="*/ 0 h 269"/>
                  <a:gd name="T80" fmla="*/ 122 w 276"/>
                  <a:gd name="T81" fmla="*/ 0 h 269"/>
                  <a:gd name="T82" fmla="*/ 116 w 276"/>
                  <a:gd name="T83" fmla="*/ 7 h 269"/>
                  <a:gd name="T84" fmla="*/ 104 w 276"/>
                  <a:gd name="T85" fmla="*/ 20 h 269"/>
                  <a:gd name="T86" fmla="*/ 94 w 276"/>
                  <a:gd name="T87" fmla="*/ 23 h 269"/>
                  <a:gd name="T88" fmla="*/ 89 w 276"/>
                  <a:gd name="T89" fmla="*/ 23 h 269"/>
                  <a:gd name="T90" fmla="*/ 68 w 276"/>
                  <a:gd name="T91" fmla="*/ 45 h 269"/>
                  <a:gd name="T92" fmla="*/ 35 w 276"/>
                  <a:gd name="T93" fmla="*/ 73 h 269"/>
                  <a:gd name="T94" fmla="*/ 25 w 276"/>
                  <a:gd name="T95" fmla="*/ 73 h 269"/>
                  <a:gd name="T96" fmla="*/ 20 w 276"/>
                  <a:gd name="T97" fmla="*/ 73 h 269"/>
                  <a:gd name="T98" fmla="*/ 17 w 276"/>
                  <a:gd name="T99" fmla="*/ 73 h 269"/>
                  <a:gd name="T100" fmla="*/ 12 w 276"/>
                  <a:gd name="T101" fmla="*/ 76 h 269"/>
                  <a:gd name="T102" fmla="*/ 10 w 276"/>
                  <a:gd name="T103" fmla="*/ 78 h 269"/>
                  <a:gd name="T104" fmla="*/ 7 w 276"/>
                  <a:gd name="T105" fmla="*/ 78 h 269"/>
                  <a:gd name="T106" fmla="*/ 2 w 276"/>
                  <a:gd name="T107" fmla="*/ 84 h 269"/>
                  <a:gd name="T108" fmla="*/ 5 w 276"/>
                  <a:gd name="T109" fmla="*/ 99 h 269"/>
                  <a:gd name="T110" fmla="*/ 30 w 276"/>
                  <a:gd name="T111" fmla="*/ 114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76" h="269">
                    <a:moveTo>
                      <a:pt x="30" y="114"/>
                    </a:moveTo>
                    <a:cubicBezTo>
                      <a:pt x="33" y="114"/>
                      <a:pt x="35" y="117"/>
                      <a:pt x="38" y="117"/>
                    </a:cubicBezTo>
                    <a:cubicBezTo>
                      <a:pt x="56" y="124"/>
                      <a:pt x="68" y="137"/>
                      <a:pt x="68" y="149"/>
                    </a:cubicBezTo>
                    <a:cubicBezTo>
                      <a:pt x="68" y="152"/>
                      <a:pt x="68" y="152"/>
                      <a:pt x="68" y="155"/>
                    </a:cubicBezTo>
                    <a:cubicBezTo>
                      <a:pt x="68" y="157"/>
                      <a:pt x="68" y="160"/>
                      <a:pt x="68" y="160"/>
                    </a:cubicBezTo>
                    <a:cubicBezTo>
                      <a:pt x="68" y="162"/>
                      <a:pt x="73" y="165"/>
                      <a:pt x="76" y="167"/>
                    </a:cubicBezTo>
                    <a:cubicBezTo>
                      <a:pt x="81" y="170"/>
                      <a:pt x="89" y="175"/>
                      <a:pt x="91" y="182"/>
                    </a:cubicBezTo>
                    <a:cubicBezTo>
                      <a:pt x="94" y="193"/>
                      <a:pt x="89" y="200"/>
                      <a:pt x="86" y="208"/>
                    </a:cubicBezTo>
                    <a:cubicBezTo>
                      <a:pt x="83" y="213"/>
                      <a:pt x="81" y="218"/>
                      <a:pt x="81" y="221"/>
                    </a:cubicBezTo>
                    <a:cubicBezTo>
                      <a:pt x="81" y="223"/>
                      <a:pt x="83" y="223"/>
                      <a:pt x="86" y="226"/>
                    </a:cubicBezTo>
                    <a:cubicBezTo>
                      <a:pt x="89" y="228"/>
                      <a:pt x="94" y="231"/>
                      <a:pt x="96" y="233"/>
                    </a:cubicBezTo>
                    <a:cubicBezTo>
                      <a:pt x="99" y="238"/>
                      <a:pt x="101" y="243"/>
                      <a:pt x="101" y="246"/>
                    </a:cubicBezTo>
                    <a:cubicBezTo>
                      <a:pt x="104" y="251"/>
                      <a:pt x="104" y="254"/>
                      <a:pt x="106" y="254"/>
                    </a:cubicBezTo>
                    <a:cubicBezTo>
                      <a:pt x="109" y="254"/>
                      <a:pt x="109" y="254"/>
                      <a:pt x="109" y="254"/>
                    </a:cubicBezTo>
                    <a:cubicBezTo>
                      <a:pt x="111" y="254"/>
                      <a:pt x="116" y="254"/>
                      <a:pt x="119" y="256"/>
                    </a:cubicBezTo>
                    <a:cubicBezTo>
                      <a:pt x="122" y="259"/>
                      <a:pt x="124" y="264"/>
                      <a:pt x="124" y="266"/>
                    </a:cubicBezTo>
                    <a:cubicBezTo>
                      <a:pt x="124" y="266"/>
                      <a:pt x="124" y="266"/>
                      <a:pt x="124" y="269"/>
                    </a:cubicBezTo>
                    <a:cubicBezTo>
                      <a:pt x="144" y="266"/>
                      <a:pt x="144" y="266"/>
                      <a:pt x="144" y="266"/>
                    </a:cubicBezTo>
                    <a:cubicBezTo>
                      <a:pt x="147" y="266"/>
                      <a:pt x="149" y="266"/>
                      <a:pt x="149" y="264"/>
                    </a:cubicBezTo>
                    <a:cubicBezTo>
                      <a:pt x="152" y="264"/>
                      <a:pt x="152" y="259"/>
                      <a:pt x="155" y="256"/>
                    </a:cubicBezTo>
                    <a:cubicBezTo>
                      <a:pt x="160" y="238"/>
                      <a:pt x="165" y="221"/>
                      <a:pt x="165" y="203"/>
                    </a:cubicBezTo>
                    <a:cubicBezTo>
                      <a:pt x="165" y="200"/>
                      <a:pt x="165" y="200"/>
                      <a:pt x="165" y="200"/>
                    </a:cubicBezTo>
                    <a:cubicBezTo>
                      <a:pt x="165" y="193"/>
                      <a:pt x="165" y="182"/>
                      <a:pt x="172" y="177"/>
                    </a:cubicBezTo>
                    <a:cubicBezTo>
                      <a:pt x="175" y="172"/>
                      <a:pt x="180" y="170"/>
                      <a:pt x="185" y="167"/>
                    </a:cubicBezTo>
                    <a:cubicBezTo>
                      <a:pt x="251" y="122"/>
                      <a:pt x="251" y="122"/>
                      <a:pt x="251" y="122"/>
                    </a:cubicBezTo>
                    <a:cubicBezTo>
                      <a:pt x="259" y="117"/>
                      <a:pt x="269" y="109"/>
                      <a:pt x="274" y="101"/>
                    </a:cubicBezTo>
                    <a:cubicBezTo>
                      <a:pt x="276" y="94"/>
                      <a:pt x="276" y="84"/>
                      <a:pt x="271" y="81"/>
                    </a:cubicBezTo>
                    <a:cubicBezTo>
                      <a:pt x="269" y="78"/>
                      <a:pt x="266" y="78"/>
                      <a:pt x="261" y="78"/>
                    </a:cubicBezTo>
                    <a:cubicBezTo>
                      <a:pt x="256" y="78"/>
                      <a:pt x="251" y="76"/>
                      <a:pt x="246" y="73"/>
                    </a:cubicBezTo>
                    <a:cubicBezTo>
                      <a:pt x="233" y="66"/>
                      <a:pt x="228" y="48"/>
                      <a:pt x="233" y="35"/>
                    </a:cubicBezTo>
                    <a:cubicBezTo>
                      <a:pt x="233" y="33"/>
                      <a:pt x="233" y="33"/>
                      <a:pt x="233" y="33"/>
                    </a:cubicBezTo>
                    <a:cubicBezTo>
                      <a:pt x="233" y="30"/>
                      <a:pt x="233" y="28"/>
                      <a:pt x="233" y="25"/>
                    </a:cubicBezTo>
                    <a:cubicBezTo>
                      <a:pt x="233" y="23"/>
                      <a:pt x="228" y="20"/>
                      <a:pt x="223" y="18"/>
                    </a:cubicBezTo>
                    <a:cubicBezTo>
                      <a:pt x="213" y="15"/>
                      <a:pt x="200" y="23"/>
                      <a:pt x="187" y="28"/>
                    </a:cubicBezTo>
                    <a:cubicBezTo>
                      <a:pt x="190" y="33"/>
                      <a:pt x="190" y="33"/>
                      <a:pt x="190" y="33"/>
                    </a:cubicBezTo>
                    <a:cubicBezTo>
                      <a:pt x="170" y="43"/>
                      <a:pt x="155" y="45"/>
                      <a:pt x="139" y="40"/>
                    </a:cubicBezTo>
                    <a:cubicBezTo>
                      <a:pt x="134" y="38"/>
                      <a:pt x="134" y="38"/>
                      <a:pt x="134" y="38"/>
                    </a:cubicBezTo>
                    <a:cubicBezTo>
                      <a:pt x="134" y="33"/>
                      <a:pt x="134" y="33"/>
                      <a:pt x="134" y="33"/>
                    </a:cubicBezTo>
                    <a:cubicBezTo>
                      <a:pt x="137" y="23"/>
                      <a:pt x="137" y="15"/>
                      <a:pt x="134" y="7"/>
                    </a:cubicBezTo>
                    <a:cubicBezTo>
                      <a:pt x="132" y="5"/>
                      <a:pt x="129" y="0"/>
                      <a:pt x="127" y="0"/>
                    </a:cubicBezTo>
                    <a:cubicBezTo>
                      <a:pt x="124" y="0"/>
                      <a:pt x="122" y="0"/>
                      <a:pt x="122" y="0"/>
                    </a:cubicBezTo>
                    <a:cubicBezTo>
                      <a:pt x="119" y="0"/>
                      <a:pt x="116" y="5"/>
                      <a:pt x="116" y="7"/>
                    </a:cubicBezTo>
                    <a:cubicBezTo>
                      <a:pt x="114" y="13"/>
                      <a:pt x="111" y="18"/>
                      <a:pt x="104" y="20"/>
                    </a:cubicBezTo>
                    <a:cubicBezTo>
                      <a:pt x="101" y="23"/>
                      <a:pt x="96" y="23"/>
                      <a:pt x="94" y="23"/>
                    </a:cubicBezTo>
                    <a:cubicBezTo>
                      <a:pt x="91" y="23"/>
                      <a:pt x="91" y="23"/>
                      <a:pt x="89" y="23"/>
                    </a:cubicBezTo>
                    <a:cubicBezTo>
                      <a:pt x="78" y="25"/>
                      <a:pt x="73" y="35"/>
                      <a:pt x="68" y="45"/>
                    </a:cubicBezTo>
                    <a:cubicBezTo>
                      <a:pt x="61" y="58"/>
                      <a:pt x="53" y="71"/>
                      <a:pt x="35" y="73"/>
                    </a:cubicBezTo>
                    <a:cubicBezTo>
                      <a:pt x="30" y="73"/>
                      <a:pt x="28" y="73"/>
                      <a:pt x="25" y="73"/>
                    </a:cubicBezTo>
                    <a:cubicBezTo>
                      <a:pt x="23" y="73"/>
                      <a:pt x="23" y="73"/>
                      <a:pt x="20" y="73"/>
                    </a:cubicBezTo>
                    <a:cubicBezTo>
                      <a:pt x="17" y="73"/>
                      <a:pt x="17" y="73"/>
                      <a:pt x="17" y="73"/>
                    </a:cubicBezTo>
                    <a:cubicBezTo>
                      <a:pt x="15" y="73"/>
                      <a:pt x="12" y="76"/>
                      <a:pt x="12" y="76"/>
                    </a:cubicBezTo>
                    <a:cubicBezTo>
                      <a:pt x="10" y="78"/>
                      <a:pt x="10" y="78"/>
                      <a:pt x="10" y="78"/>
                    </a:cubicBezTo>
                    <a:cubicBezTo>
                      <a:pt x="7" y="78"/>
                      <a:pt x="7" y="78"/>
                      <a:pt x="7" y="78"/>
                    </a:cubicBezTo>
                    <a:cubicBezTo>
                      <a:pt x="5" y="78"/>
                      <a:pt x="2" y="81"/>
                      <a:pt x="2" y="84"/>
                    </a:cubicBezTo>
                    <a:cubicBezTo>
                      <a:pt x="0" y="89"/>
                      <a:pt x="2" y="96"/>
                      <a:pt x="5" y="99"/>
                    </a:cubicBezTo>
                    <a:cubicBezTo>
                      <a:pt x="10" y="109"/>
                      <a:pt x="20" y="111"/>
                      <a:pt x="30" y="114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8" name="Freeform 50"/>
              <p:cNvSpPr>
                <a:spLocks/>
              </p:cNvSpPr>
              <p:nvPr/>
            </p:nvSpPr>
            <p:spPr bwMode="auto">
              <a:xfrm>
                <a:off x="3591" y="2131"/>
                <a:ext cx="18" cy="14"/>
              </a:xfrm>
              <a:custGeom>
                <a:avLst/>
                <a:gdLst>
                  <a:gd name="T0" fmla="*/ 31 w 320"/>
                  <a:gd name="T1" fmla="*/ 119 h 243"/>
                  <a:gd name="T2" fmla="*/ 23 w 320"/>
                  <a:gd name="T3" fmla="*/ 139 h 243"/>
                  <a:gd name="T4" fmla="*/ 6 w 320"/>
                  <a:gd name="T5" fmla="*/ 152 h 243"/>
                  <a:gd name="T6" fmla="*/ 3 w 320"/>
                  <a:gd name="T7" fmla="*/ 162 h 243"/>
                  <a:gd name="T8" fmla="*/ 8 w 320"/>
                  <a:gd name="T9" fmla="*/ 198 h 243"/>
                  <a:gd name="T10" fmla="*/ 13 w 320"/>
                  <a:gd name="T11" fmla="*/ 210 h 243"/>
                  <a:gd name="T12" fmla="*/ 21 w 320"/>
                  <a:gd name="T13" fmla="*/ 215 h 243"/>
                  <a:gd name="T14" fmla="*/ 39 w 320"/>
                  <a:gd name="T15" fmla="*/ 215 h 243"/>
                  <a:gd name="T16" fmla="*/ 69 w 320"/>
                  <a:gd name="T17" fmla="*/ 233 h 243"/>
                  <a:gd name="T18" fmla="*/ 77 w 320"/>
                  <a:gd name="T19" fmla="*/ 231 h 243"/>
                  <a:gd name="T20" fmla="*/ 87 w 320"/>
                  <a:gd name="T21" fmla="*/ 228 h 243"/>
                  <a:gd name="T22" fmla="*/ 110 w 320"/>
                  <a:gd name="T23" fmla="*/ 218 h 243"/>
                  <a:gd name="T24" fmla="*/ 140 w 320"/>
                  <a:gd name="T25" fmla="*/ 218 h 243"/>
                  <a:gd name="T26" fmla="*/ 155 w 320"/>
                  <a:gd name="T27" fmla="*/ 200 h 243"/>
                  <a:gd name="T28" fmla="*/ 173 w 320"/>
                  <a:gd name="T29" fmla="*/ 213 h 243"/>
                  <a:gd name="T30" fmla="*/ 183 w 320"/>
                  <a:gd name="T31" fmla="*/ 218 h 243"/>
                  <a:gd name="T32" fmla="*/ 206 w 320"/>
                  <a:gd name="T33" fmla="*/ 233 h 243"/>
                  <a:gd name="T34" fmla="*/ 216 w 320"/>
                  <a:gd name="T35" fmla="*/ 238 h 243"/>
                  <a:gd name="T36" fmla="*/ 239 w 320"/>
                  <a:gd name="T37" fmla="*/ 238 h 243"/>
                  <a:gd name="T38" fmla="*/ 249 w 320"/>
                  <a:gd name="T39" fmla="*/ 243 h 243"/>
                  <a:gd name="T40" fmla="*/ 290 w 320"/>
                  <a:gd name="T41" fmla="*/ 218 h 243"/>
                  <a:gd name="T42" fmla="*/ 308 w 320"/>
                  <a:gd name="T43" fmla="*/ 157 h 243"/>
                  <a:gd name="T44" fmla="*/ 280 w 320"/>
                  <a:gd name="T45" fmla="*/ 129 h 243"/>
                  <a:gd name="T46" fmla="*/ 280 w 320"/>
                  <a:gd name="T47" fmla="*/ 119 h 243"/>
                  <a:gd name="T48" fmla="*/ 267 w 320"/>
                  <a:gd name="T49" fmla="*/ 73 h 243"/>
                  <a:gd name="T50" fmla="*/ 231 w 320"/>
                  <a:gd name="T51" fmla="*/ 71 h 243"/>
                  <a:gd name="T52" fmla="*/ 188 w 320"/>
                  <a:gd name="T53" fmla="*/ 66 h 243"/>
                  <a:gd name="T54" fmla="*/ 170 w 320"/>
                  <a:gd name="T55" fmla="*/ 63 h 243"/>
                  <a:gd name="T56" fmla="*/ 143 w 320"/>
                  <a:gd name="T57" fmla="*/ 53 h 243"/>
                  <a:gd name="T58" fmla="*/ 138 w 320"/>
                  <a:gd name="T59" fmla="*/ 51 h 243"/>
                  <a:gd name="T60" fmla="*/ 112 w 320"/>
                  <a:gd name="T61" fmla="*/ 38 h 243"/>
                  <a:gd name="T62" fmla="*/ 102 w 320"/>
                  <a:gd name="T63" fmla="*/ 2 h 243"/>
                  <a:gd name="T64" fmla="*/ 82 w 320"/>
                  <a:gd name="T65" fmla="*/ 7 h 243"/>
                  <a:gd name="T66" fmla="*/ 36 w 320"/>
                  <a:gd name="T67" fmla="*/ 30 h 243"/>
                  <a:gd name="T68" fmla="*/ 36 w 320"/>
                  <a:gd name="T69" fmla="*/ 35 h 243"/>
                  <a:gd name="T70" fmla="*/ 31 w 320"/>
                  <a:gd name="T71" fmla="*/ 61 h 243"/>
                  <a:gd name="T72" fmla="*/ 33 w 320"/>
                  <a:gd name="T73" fmla="*/ 76 h 243"/>
                  <a:gd name="T74" fmla="*/ 39 w 320"/>
                  <a:gd name="T75" fmla="*/ 111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20" h="243">
                    <a:moveTo>
                      <a:pt x="36" y="111"/>
                    </a:moveTo>
                    <a:cubicBezTo>
                      <a:pt x="33" y="114"/>
                      <a:pt x="31" y="116"/>
                      <a:pt x="31" y="119"/>
                    </a:cubicBezTo>
                    <a:cubicBezTo>
                      <a:pt x="31" y="122"/>
                      <a:pt x="28" y="124"/>
                      <a:pt x="28" y="127"/>
                    </a:cubicBezTo>
                    <a:cubicBezTo>
                      <a:pt x="28" y="132"/>
                      <a:pt x="26" y="134"/>
                      <a:pt x="23" y="139"/>
                    </a:cubicBezTo>
                    <a:cubicBezTo>
                      <a:pt x="21" y="144"/>
                      <a:pt x="16" y="147"/>
                      <a:pt x="11" y="149"/>
                    </a:cubicBezTo>
                    <a:cubicBezTo>
                      <a:pt x="8" y="149"/>
                      <a:pt x="8" y="152"/>
                      <a:pt x="6" y="152"/>
                    </a:cubicBezTo>
                    <a:cubicBezTo>
                      <a:pt x="3" y="155"/>
                      <a:pt x="0" y="157"/>
                      <a:pt x="0" y="160"/>
                    </a:cubicBezTo>
                    <a:cubicBezTo>
                      <a:pt x="3" y="162"/>
                      <a:pt x="3" y="162"/>
                      <a:pt x="3" y="162"/>
                    </a:cubicBezTo>
                    <a:cubicBezTo>
                      <a:pt x="3" y="162"/>
                      <a:pt x="6" y="165"/>
                      <a:pt x="6" y="167"/>
                    </a:cubicBezTo>
                    <a:cubicBezTo>
                      <a:pt x="13" y="177"/>
                      <a:pt x="11" y="187"/>
                      <a:pt x="8" y="198"/>
                    </a:cubicBezTo>
                    <a:cubicBezTo>
                      <a:pt x="8" y="203"/>
                      <a:pt x="6" y="205"/>
                      <a:pt x="6" y="208"/>
                    </a:cubicBezTo>
                    <a:cubicBezTo>
                      <a:pt x="8" y="208"/>
                      <a:pt x="11" y="208"/>
                      <a:pt x="13" y="210"/>
                    </a:cubicBezTo>
                    <a:cubicBezTo>
                      <a:pt x="16" y="210"/>
                      <a:pt x="16" y="213"/>
                      <a:pt x="18" y="213"/>
                    </a:cubicBezTo>
                    <a:cubicBezTo>
                      <a:pt x="21" y="215"/>
                      <a:pt x="21" y="215"/>
                      <a:pt x="21" y="215"/>
                    </a:cubicBezTo>
                    <a:cubicBezTo>
                      <a:pt x="23" y="215"/>
                      <a:pt x="26" y="215"/>
                      <a:pt x="28" y="215"/>
                    </a:cubicBezTo>
                    <a:cubicBezTo>
                      <a:pt x="31" y="215"/>
                      <a:pt x="36" y="213"/>
                      <a:pt x="39" y="215"/>
                    </a:cubicBezTo>
                    <a:cubicBezTo>
                      <a:pt x="44" y="215"/>
                      <a:pt x="46" y="218"/>
                      <a:pt x="49" y="220"/>
                    </a:cubicBezTo>
                    <a:cubicBezTo>
                      <a:pt x="69" y="233"/>
                      <a:pt x="69" y="233"/>
                      <a:pt x="69" y="233"/>
                    </a:cubicBezTo>
                    <a:cubicBezTo>
                      <a:pt x="72" y="233"/>
                      <a:pt x="74" y="236"/>
                      <a:pt x="74" y="236"/>
                    </a:cubicBezTo>
                    <a:cubicBezTo>
                      <a:pt x="77" y="231"/>
                      <a:pt x="77" y="231"/>
                      <a:pt x="77" y="231"/>
                    </a:cubicBezTo>
                    <a:cubicBezTo>
                      <a:pt x="84" y="231"/>
                      <a:pt x="84" y="231"/>
                      <a:pt x="84" y="231"/>
                    </a:cubicBezTo>
                    <a:cubicBezTo>
                      <a:pt x="87" y="228"/>
                      <a:pt x="87" y="228"/>
                      <a:pt x="87" y="228"/>
                    </a:cubicBezTo>
                    <a:cubicBezTo>
                      <a:pt x="89" y="226"/>
                      <a:pt x="92" y="220"/>
                      <a:pt x="97" y="220"/>
                    </a:cubicBezTo>
                    <a:cubicBezTo>
                      <a:pt x="102" y="218"/>
                      <a:pt x="107" y="218"/>
                      <a:pt x="110" y="218"/>
                    </a:cubicBezTo>
                    <a:cubicBezTo>
                      <a:pt x="138" y="218"/>
                      <a:pt x="138" y="218"/>
                      <a:pt x="138" y="218"/>
                    </a:cubicBezTo>
                    <a:cubicBezTo>
                      <a:pt x="140" y="218"/>
                      <a:pt x="140" y="218"/>
                      <a:pt x="140" y="218"/>
                    </a:cubicBezTo>
                    <a:cubicBezTo>
                      <a:pt x="140" y="218"/>
                      <a:pt x="143" y="215"/>
                      <a:pt x="143" y="213"/>
                    </a:cubicBezTo>
                    <a:cubicBezTo>
                      <a:pt x="145" y="208"/>
                      <a:pt x="148" y="200"/>
                      <a:pt x="155" y="200"/>
                    </a:cubicBezTo>
                    <a:cubicBezTo>
                      <a:pt x="163" y="200"/>
                      <a:pt x="168" y="203"/>
                      <a:pt x="173" y="210"/>
                    </a:cubicBezTo>
                    <a:cubicBezTo>
                      <a:pt x="173" y="213"/>
                      <a:pt x="173" y="213"/>
                      <a:pt x="173" y="213"/>
                    </a:cubicBezTo>
                    <a:cubicBezTo>
                      <a:pt x="173" y="215"/>
                      <a:pt x="176" y="218"/>
                      <a:pt x="176" y="218"/>
                    </a:cubicBezTo>
                    <a:cubicBezTo>
                      <a:pt x="178" y="218"/>
                      <a:pt x="181" y="218"/>
                      <a:pt x="183" y="218"/>
                    </a:cubicBezTo>
                    <a:cubicBezTo>
                      <a:pt x="188" y="218"/>
                      <a:pt x="198" y="218"/>
                      <a:pt x="203" y="226"/>
                    </a:cubicBezTo>
                    <a:cubicBezTo>
                      <a:pt x="206" y="228"/>
                      <a:pt x="206" y="231"/>
                      <a:pt x="206" y="233"/>
                    </a:cubicBezTo>
                    <a:cubicBezTo>
                      <a:pt x="206" y="236"/>
                      <a:pt x="206" y="236"/>
                      <a:pt x="206" y="236"/>
                    </a:cubicBezTo>
                    <a:cubicBezTo>
                      <a:pt x="206" y="238"/>
                      <a:pt x="211" y="238"/>
                      <a:pt x="216" y="238"/>
                    </a:cubicBezTo>
                    <a:cubicBezTo>
                      <a:pt x="219" y="238"/>
                      <a:pt x="219" y="238"/>
                      <a:pt x="221" y="238"/>
                    </a:cubicBezTo>
                    <a:cubicBezTo>
                      <a:pt x="226" y="238"/>
                      <a:pt x="231" y="238"/>
                      <a:pt x="239" y="238"/>
                    </a:cubicBezTo>
                    <a:cubicBezTo>
                      <a:pt x="242" y="238"/>
                      <a:pt x="242" y="238"/>
                      <a:pt x="244" y="241"/>
                    </a:cubicBezTo>
                    <a:cubicBezTo>
                      <a:pt x="247" y="241"/>
                      <a:pt x="249" y="243"/>
                      <a:pt x="249" y="243"/>
                    </a:cubicBezTo>
                    <a:cubicBezTo>
                      <a:pt x="259" y="241"/>
                      <a:pt x="267" y="233"/>
                      <a:pt x="275" y="228"/>
                    </a:cubicBezTo>
                    <a:cubicBezTo>
                      <a:pt x="280" y="223"/>
                      <a:pt x="285" y="220"/>
                      <a:pt x="290" y="218"/>
                    </a:cubicBezTo>
                    <a:cubicBezTo>
                      <a:pt x="300" y="210"/>
                      <a:pt x="310" y="205"/>
                      <a:pt x="315" y="195"/>
                    </a:cubicBezTo>
                    <a:cubicBezTo>
                      <a:pt x="320" y="182"/>
                      <a:pt x="318" y="167"/>
                      <a:pt x="308" y="157"/>
                    </a:cubicBezTo>
                    <a:cubicBezTo>
                      <a:pt x="305" y="155"/>
                      <a:pt x="302" y="155"/>
                      <a:pt x="300" y="152"/>
                    </a:cubicBezTo>
                    <a:cubicBezTo>
                      <a:pt x="292" y="147"/>
                      <a:pt x="282" y="142"/>
                      <a:pt x="280" y="129"/>
                    </a:cubicBezTo>
                    <a:cubicBezTo>
                      <a:pt x="280" y="127"/>
                      <a:pt x="280" y="124"/>
                      <a:pt x="280" y="122"/>
                    </a:cubicBezTo>
                    <a:cubicBezTo>
                      <a:pt x="280" y="119"/>
                      <a:pt x="280" y="119"/>
                      <a:pt x="280" y="119"/>
                    </a:cubicBezTo>
                    <a:cubicBezTo>
                      <a:pt x="280" y="116"/>
                      <a:pt x="280" y="111"/>
                      <a:pt x="277" y="109"/>
                    </a:cubicBezTo>
                    <a:cubicBezTo>
                      <a:pt x="267" y="73"/>
                      <a:pt x="267" y="73"/>
                      <a:pt x="267" y="73"/>
                    </a:cubicBezTo>
                    <a:cubicBezTo>
                      <a:pt x="259" y="68"/>
                      <a:pt x="249" y="68"/>
                      <a:pt x="236" y="71"/>
                    </a:cubicBezTo>
                    <a:cubicBezTo>
                      <a:pt x="234" y="71"/>
                      <a:pt x="231" y="71"/>
                      <a:pt x="231" y="71"/>
                    </a:cubicBezTo>
                    <a:cubicBezTo>
                      <a:pt x="219" y="73"/>
                      <a:pt x="206" y="73"/>
                      <a:pt x="193" y="68"/>
                    </a:cubicBezTo>
                    <a:cubicBezTo>
                      <a:pt x="191" y="68"/>
                      <a:pt x="191" y="66"/>
                      <a:pt x="188" y="66"/>
                    </a:cubicBezTo>
                    <a:cubicBezTo>
                      <a:pt x="186" y="66"/>
                      <a:pt x="183" y="63"/>
                      <a:pt x="181" y="63"/>
                    </a:cubicBezTo>
                    <a:cubicBezTo>
                      <a:pt x="178" y="63"/>
                      <a:pt x="176" y="63"/>
                      <a:pt x="170" y="63"/>
                    </a:cubicBezTo>
                    <a:cubicBezTo>
                      <a:pt x="163" y="63"/>
                      <a:pt x="155" y="63"/>
                      <a:pt x="148" y="58"/>
                    </a:cubicBezTo>
                    <a:cubicBezTo>
                      <a:pt x="145" y="58"/>
                      <a:pt x="145" y="56"/>
                      <a:pt x="143" y="53"/>
                    </a:cubicBezTo>
                    <a:cubicBezTo>
                      <a:pt x="140" y="51"/>
                      <a:pt x="140" y="51"/>
                      <a:pt x="140" y="51"/>
                    </a:cubicBezTo>
                    <a:cubicBezTo>
                      <a:pt x="140" y="51"/>
                      <a:pt x="140" y="51"/>
                      <a:pt x="138" y="51"/>
                    </a:cubicBezTo>
                    <a:cubicBezTo>
                      <a:pt x="138" y="51"/>
                      <a:pt x="135" y="51"/>
                      <a:pt x="132" y="51"/>
                    </a:cubicBezTo>
                    <a:cubicBezTo>
                      <a:pt x="127" y="51"/>
                      <a:pt x="120" y="48"/>
                      <a:pt x="112" y="38"/>
                    </a:cubicBezTo>
                    <a:cubicBezTo>
                      <a:pt x="107" y="28"/>
                      <a:pt x="102" y="18"/>
                      <a:pt x="102" y="5"/>
                    </a:cubicBezTo>
                    <a:cubicBezTo>
                      <a:pt x="102" y="2"/>
                      <a:pt x="102" y="2"/>
                      <a:pt x="102" y="2"/>
                    </a:cubicBezTo>
                    <a:cubicBezTo>
                      <a:pt x="102" y="0"/>
                      <a:pt x="97" y="0"/>
                      <a:pt x="94" y="0"/>
                    </a:cubicBezTo>
                    <a:cubicBezTo>
                      <a:pt x="89" y="0"/>
                      <a:pt x="87" y="2"/>
                      <a:pt x="82" y="7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66" y="18"/>
                      <a:pt x="51" y="25"/>
                      <a:pt x="36" y="30"/>
                    </a:cubicBezTo>
                    <a:cubicBezTo>
                      <a:pt x="36" y="30"/>
                      <a:pt x="36" y="30"/>
                      <a:pt x="36" y="33"/>
                    </a:cubicBezTo>
                    <a:cubicBezTo>
                      <a:pt x="36" y="35"/>
                      <a:pt x="36" y="35"/>
                      <a:pt x="36" y="35"/>
                    </a:cubicBezTo>
                    <a:cubicBezTo>
                      <a:pt x="39" y="38"/>
                      <a:pt x="39" y="43"/>
                      <a:pt x="39" y="45"/>
                    </a:cubicBezTo>
                    <a:cubicBezTo>
                      <a:pt x="39" y="53"/>
                      <a:pt x="36" y="58"/>
                      <a:pt x="31" y="61"/>
                    </a:cubicBezTo>
                    <a:cubicBezTo>
                      <a:pt x="28" y="63"/>
                      <a:pt x="28" y="66"/>
                      <a:pt x="28" y="68"/>
                    </a:cubicBezTo>
                    <a:cubicBezTo>
                      <a:pt x="28" y="71"/>
                      <a:pt x="31" y="73"/>
                      <a:pt x="33" y="76"/>
                    </a:cubicBezTo>
                    <a:cubicBezTo>
                      <a:pt x="36" y="78"/>
                      <a:pt x="41" y="83"/>
                      <a:pt x="44" y="89"/>
                    </a:cubicBezTo>
                    <a:cubicBezTo>
                      <a:pt x="46" y="96"/>
                      <a:pt x="44" y="104"/>
                      <a:pt x="39" y="111"/>
                    </a:cubicBezTo>
                    <a:cubicBezTo>
                      <a:pt x="39" y="109"/>
                      <a:pt x="36" y="111"/>
                      <a:pt x="36" y="111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9" name="Freeform 51"/>
              <p:cNvSpPr>
                <a:spLocks/>
              </p:cNvSpPr>
              <p:nvPr/>
            </p:nvSpPr>
            <p:spPr bwMode="auto">
              <a:xfrm>
                <a:off x="3788" y="2271"/>
                <a:ext cx="24" cy="39"/>
              </a:xfrm>
              <a:custGeom>
                <a:avLst/>
                <a:gdLst>
                  <a:gd name="T0" fmla="*/ 120 w 404"/>
                  <a:gd name="T1" fmla="*/ 589 h 668"/>
                  <a:gd name="T2" fmla="*/ 158 w 404"/>
                  <a:gd name="T3" fmla="*/ 614 h 668"/>
                  <a:gd name="T4" fmla="*/ 196 w 404"/>
                  <a:gd name="T5" fmla="*/ 630 h 668"/>
                  <a:gd name="T6" fmla="*/ 206 w 404"/>
                  <a:gd name="T7" fmla="*/ 668 h 668"/>
                  <a:gd name="T8" fmla="*/ 244 w 404"/>
                  <a:gd name="T9" fmla="*/ 645 h 668"/>
                  <a:gd name="T10" fmla="*/ 287 w 404"/>
                  <a:gd name="T11" fmla="*/ 594 h 668"/>
                  <a:gd name="T12" fmla="*/ 272 w 404"/>
                  <a:gd name="T13" fmla="*/ 553 h 668"/>
                  <a:gd name="T14" fmla="*/ 284 w 404"/>
                  <a:gd name="T15" fmla="*/ 538 h 668"/>
                  <a:gd name="T16" fmla="*/ 277 w 404"/>
                  <a:gd name="T17" fmla="*/ 513 h 668"/>
                  <a:gd name="T18" fmla="*/ 317 w 404"/>
                  <a:gd name="T19" fmla="*/ 449 h 668"/>
                  <a:gd name="T20" fmla="*/ 320 w 404"/>
                  <a:gd name="T21" fmla="*/ 442 h 668"/>
                  <a:gd name="T22" fmla="*/ 325 w 404"/>
                  <a:gd name="T23" fmla="*/ 409 h 668"/>
                  <a:gd name="T24" fmla="*/ 338 w 404"/>
                  <a:gd name="T25" fmla="*/ 396 h 668"/>
                  <a:gd name="T26" fmla="*/ 302 w 404"/>
                  <a:gd name="T27" fmla="*/ 368 h 668"/>
                  <a:gd name="T28" fmla="*/ 287 w 404"/>
                  <a:gd name="T29" fmla="*/ 368 h 668"/>
                  <a:gd name="T30" fmla="*/ 277 w 404"/>
                  <a:gd name="T31" fmla="*/ 348 h 668"/>
                  <a:gd name="T32" fmla="*/ 292 w 404"/>
                  <a:gd name="T33" fmla="*/ 340 h 668"/>
                  <a:gd name="T34" fmla="*/ 305 w 404"/>
                  <a:gd name="T35" fmla="*/ 320 h 668"/>
                  <a:gd name="T36" fmla="*/ 315 w 404"/>
                  <a:gd name="T37" fmla="*/ 292 h 668"/>
                  <a:gd name="T38" fmla="*/ 323 w 404"/>
                  <a:gd name="T39" fmla="*/ 208 h 668"/>
                  <a:gd name="T40" fmla="*/ 343 w 404"/>
                  <a:gd name="T41" fmla="*/ 201 h 668"/>
                  <a:gd name="T42" fmla="*/ 345 w 404"/>
                  <a:gd name="T43" fmla="*/ 196 h 668"/>
                  <a:gd name="T44" fmla="*/ 353 w 404"/>
                  <a:gd name="T45" fmla="*/ 196 h 668"/>
                  <a:gd name="T46" fmla="*/ 389 w 404"/>
                  <a:gd name="T47" fmla="*/ 99 h 668"/>
                  <a:gd name="T48" fmla="*/ 378 w 404"/>
                  <a:gd name="T49" fmla="*/ 18 h 668"/>
                  <a:gd name="T50" fmla="*/ 284 w 404"/>
                  <a:gd name="T51" fmla="*/ 23 h 668"/>
                  <a:gd name="T52" fmla="*/ 279 w 404"/>
                  <a:gd name="T53" fmla="*/ 18 h 668"/>
                  <a:gd name="T54" fmla="*/ 264 w 404"/>
                  <a:gd name="T55" fmla="*/ 23 h 668"/>
                  <a:gd name="T56" fmla="*/ 193 w 404"/>
                  <a:gd name="T57" fmla="*/ 3 h 668"/>
                  <a:gd name="T58" fmla="*/ 183 w 404"/>
                  <a:gd name="T59" fmla="*/ 5 h 668"/>
                  <a:gd name="T60" fmla="*/ 163 w 404"/>
                  <a:gd name="T61" fmla="*/ 18 h 668"/>
                  <a:gd name="T62" fmla="*/ 147 w 404"/>
                  <a:gd name="T63" fmla="*/ 28 h 668"/>
                  <a:gd name="T64" fmla="*/ 104 w 404"/>
                  <a:gd name="T65" fmla="*/ 44 h 668"/>
                  <a:gd name="T66" fmla="*/ 87 w 404"/>
                  <a:gd name="T67" fmla="*/ 41 h 668"/>
                  <a:gd name="T68" fmla="*/ 54 w 404"/>
                  <a:gd name="T69" fmla="*/ 44 h 668"/>
                  <a:gd name="T70" fmla="*/ 41 w 404"/>
                  <a:gd name="T71" fmla="*/ 44 h 668"/>
                  <a:gd name="T72" fmla="*/ 36 w 404"/>
                  <a:gd name="T73" fmla="*/ 115 h 668"/>
                  <a:gd name="T74" fmla="*/ 36 w 404"/>
                  <a:gd name="T75" fmla="*/ 137 h 668"/>
                  <a:gd name="T76" fmla="*/ 28 w 404"/>
                  <a:gd name="T77" fmla="*/ 158 h 668"/>
                  <a:gd name="T78" fmla="*/ 28 w 404"/>
                  <a:gd name="T79" fmla="*/ 188 h 668"/>
                  <a:gd name="T80" fmla="*/ 10 w 404"/>
                  <a:gd name="T81" fmla="*/ 244 h 668"/>
                  <a:gd name="T82" fmla="*/ 5 w 404"/>
                  <a:gd name="T83" fmla="*/ 262 h 668"/>
                  <a:gd name="T84" fmla="*/ 18 w 404"/>
                  <a:gd name="T85" fmla="*/ 285 h 668"/>
                  <a:gd name="T86" fmla="*/ 54 w 404"/>
                  <a:gd name="T87" fmla="*/ 343 h 668"/>
                  <a:gd name="T88" fmla="*/ 76 w 404"/>
                  <a:gd name="T89" fmla="*/ 366 h 668"/>
                  <a:gd name="T90" fmla="*/ 97 w 404"/>
                  <a:gd name="T91" fmla="*/ 449 h 668"/>
                  <a:gd name="T92" fmla="*/ 122 w 404"/>
                  <a:gd name="T93" fmla="*/ 460 h 668"/>
                  <a:gd name="T94" fmla="*/ 122 w 404"/>
                  <a:gd name="T95" fmla="*/ 495 h 668"/>
                  <a:gd name="T96" fmla="*/ 112 w 404"/>
                  <a:gd name="T97" fmla="*/ 503 h 668"/>
                  <a:gd name="T98" fmla="*/ 132 w 404"/>
                  <a:gd name="T99" fmla="*/ 533 h 668"/>
                  <a:gd name="T100" fmla="*/ 120 w 404"/>
                  <a:gd name="T101" fmla="*/ 548 h 668"/>
                  <a:gd name="T102" fmla="*/ 112 w 404"/>
                  <a:gd name="T103" fmla="*/ 571 h 668"/>
                  <a:gd name="T104" fmla="*/ 102 w 404"/>
                  <a:gd name="T105" fmla="*/ 569 h 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04" h="668">
                    <a:moveTo>
                      <a:pt x="102" y="569"/>
                    </a:moveTo>
                    <a:cubicBezTo>
                      <a:pt x="109" y="574"/>
                      <a:pt x="114" y="581"/>
                      <a:pt x="120" y="589"/>
                    </a:cubicBezTo>
                    <a:cubicBezTo>
                      <a:pt x="127" y="599"/>
                      <a:pt x="132" y="607"/>
                      <a:pt x="142" y="612"/>
                    </a:cubicBezTo>
                    <a:cubicBezTo>
                      <a:pt x="147" y="614"/>
                      <a:pt x="152" y="614"/>
                      <a:pt x="158" y="614"/>
                    </a:cubicBezTo>
                    <a:cubicBezTo>
                      <a:pt x="163" y="614"/>
                      <a:pt x="170" y="614"/>
                      <a:pt x="175" y="617"/>
                    </a:cubicBezTo>
                    <a:cubicBezTo>
                      <a:pt x="183" y="619"/>
                      <a:pt x="191" y="624"/>
                      <a:pt x="196" y="630"/>
                    </a:cubicBezTo>
                    <a:cubicBezTo>
                      <a:pt x="201" y="635"/>
                      <a:pt x="206" y="640"/>
                      <a:pt x="208" y="647"/>
                    </a:cubicBezTo>
                    <a:cubicBezTo>
                      <a:pt x="211" y="655"/>
                      <a:pt x="208" y="660"/>
                      <a:pt x="206" y="668"/>
                    </a:cubicBezTo>
                    <a:cubicBezTo>
                      <a:pt x="211" y="668"/>
                      <a:pt x="216" y="668"/>
                      <a:pt x="218" y="665"/>
                    </a:cubicBezTo>
                    <a:cubicBezTo>
                      <a:pt x="229" y="662"/>
                      <a:pt x="236" y="652"/>
                      <a:pt x="244" y="645"/>
                    </a:cubicBezTo>
                    <a:cubicBezTo>
                      <a:pt x="279" y="607"/>
                      <a:pt x="279" y="607"/>
                      <a:pt x="279" y="607"/>
                    </a:cubicBezTo>
                    <a:cubicBezTo>
                      <a:pt x="284" y="602"/>
                      <a:pt x="287" y="599"/>
                      <a:pt x="287" y="594"/>
                    </a:cubicBezTo>
                    <a:cubicBezTo>
                      <a:pt x="287" y="589"/>
                      <a:pt x="284" y="586"/>
                      <a:pt x="279" y="581"/>
                    </a:cubicBezTo>
                    <a:cubicBezTo>
                      <a:pt x="274" y="574"/>
                      <a:pt x="267" y="564"/>
                      <a:pt x="272" y="553"/>
                    </a:cubicBezTo>
                    <a:cubicBezTo>
                      <a:pt x="274" y="548"/>
                      <a:pt x="277" y="546"/>
                      <a:pt x="279" y="543"/>
                    </a:cubicBezTo>
                    <a:cubicBezTo>
                      <a:pt x="282" y="541"/>
                      <a:pt x="282" y="541"/>
                      <a:pt x="284" y="538"/>
                    </a:cubicBezTo>
                    <a:cubicBezTo>
                      <a:pt x="287" y="536"/>
                      <a:pt x="284" y="531"/>
                      <a:pt x="282" y="523"/>
                    </a:cubicBezTo>
                    <a:cubicBezTo>
                      <a:pt x="279" y="520"/>
                      <a:pt x="279" y="515"/>
                      <a:pt x="277" y="513"/>
                    </a:cubicBezTo>
                    <a:cubicBezTo>
                      <a:pt x="274" y="500"/>
                      <a:pt x="277" y="485"/>
                      <a:pt x="287" y="472"/>
                    </a:cubicBezTo>
                    <a:cubicBezTo>
                      <a:pt x="295" y="462"/>
                      <a:pt x="307" y="454"/>
                      <a:pt x="317" y="449"/>
                    </a:cubicBezTo>
                    <a:cubicBezTo>
                      <a:pt x="323" y="447"/>
                      <a:pt x="323" y="444"/>
                      <a:pt x="323" y="444"/>
                    </a:cubicBezTo>
                    <a:cubicBezTo>
                      <a:pt x="320" y="442"/>
                      <a:pt x="320" y="442"/>
                      <a:pt x="320" y="442"/>
                    </a:cubicBezTo>
                    <a:cubicBezTo>
                      <a:pt x="317" y="439"/>
                      <a:pt x="317" y="439"/>
                      <a:pt x="315" y="437"/>
                    </a:cubicBezTo>
                    <a:cubicBezTo>
                      <a:pt x="310" y="427"/>
                      <a:pt x="315" y="416"/>
                      <a:pt x="325" y="409"/>
                    </a:cubicBezTo>
                    <a:cubicBezTo>
                      <a:pt x="328" y="406"/>
                      <a:pt x="328" y="406"/>
                      <a:pt x="328" y="406"/>
                    </a:cubicBezTo>
                    <a:cubicBezTo>
                      <a:pt x="333" y="404"/>
                      <a:pt x="335" y="399"/>
                      <a:pt x="338" y="396"/>
                    </a:cubicBezTo>
                    <a:cubicBezTo>
                      <a:pt x="338" y="394"/>
                      <a:pt x="338" y="389"/>
                      <a:pt x="335" y="383"/>
                    </a:cubicBezTo>
                    <a:cubicBezTo>
                      <a:pt x="328" y="373"/>
                      <a:pt x="315" y="366"/>
                      <a:pt x="302" y="368"/>
                    </a:cubicBezTo>
                    <a:cubicBezTo>
                      <a:pt x="300" y="368"/>
                      <a:pt x="300" y="368"/>
                      <a:pt x="300" y="368"/>
                    </a:cubicBezTo>
                    <a:cubicBezTo>
                      <a:pt x="295" y="368"/>
                      <a:pt x="292" y="368"/>
                      <a:pt x="287" y="368"/>
                    </a:cubicBezTo>
                    <a:cubicBezTo>
                      <a:pt x="282" y="366"/>
                      <a:pt x="279" y="363"/>
                      <a:pt x="277" y="358"/>
                    </a:cubicBezTo>
                    <a:cubicBezTo>
                      <a:pt x="274" y="353"/>
                      <a:pt x="274" y="350"/>
                      <a:pt x="277" y="348"/>
                    </a:cubicBezTo>
                    <a:cubicBezTo>
                      <a:pt x="279" y="343"/>
                      <a:pt x="284" y="340"/>
                      <a:pt x="290" y="340"/>
                    </a:cubicBezTo>
                    <a:cubicBezTo>
                      <a:pt x="292" y="340"/>
                      <a:pt x="292" y="340"/>
                      <a:pt x="292" y="340"/>
                    </a:cubicBezTo>
                    <a:cubicBezTo>
                      <a:pt x="292" y="338"/>
                      <a:pt x="292" y="338"/>
                      <a:pt x="292" y="335"/>
                    </a:cubicBezTo>
                    <a:cubicBezTo>
                      <a:pt x="292" y="328"/>
                      <a:pt x="300" y="323"/>
                      <a:pt x="305" y="320"/>
                    </a:cubicBezTo>
                    <a:cubicBezTo>
                      <a:pt x="305" y="320"/>
                      <a:pt x="307" y="320"/>
                      <a:pt x="307" y="318"/>
                    </a:cubicBezTo>
                    <a:cubicBezTo>
                      <a:pt x="315" y="312"/>
                      <a:pt x="315" y="302"/>
                      <a:pt x="315" y="292"/>
                    </a:cubicBezTo>
                    <a:cubicBezTo>
                      <a:pt x="317" y="231"/>
                      <a:pt x="317" y="231"/>
                      <a:pt x="317" y="231"/>
                    </a:cubicBezTo>
                    <a:cubicBezTo>
                      <a:pt x="317" y="221"/>
                      <a:pt x="317" y="213"/>
                      <a:pt x="323" y="208"/>
                    </a:cubicBezTo>
                    <a:cubicBezTo>
                      <a:pt x="328" y="203"/>
                      <a:pt x="335" y="201"/>
                      <a:pt x="340" y="201"/>
                    </a:cubicBezTo>
                    <a:cubicBezTo>
                      <a:pt x="343" y="201"/>
                      <a:pt x="343" y="201"/>
                      <a:pt x="343" y="201"/>
                    </a:cubicBezTo>
                    <a:cubicBezTo>
                      <a:pt x="343" y="198"/>
                      <a:pt x="343" y="198"/>
                      <a:pt x="343" y="198"/>
                    </a:cubicBezTo>
                    <a:cubicBezTo>
                      <a:pt x="345" y="196"/>
                      <a:pt x="345" y="196"/>
                      <a:pt x="345" y="196"/>
                    </a:cubicBezTo>
                    <a:cubicBezTo>
                      <a:pt x="348" y="196"/>
                      <a:pt x="348" y="196"/>
                      <a:pt x="348" y="196"/>
                    </a:cubicBezTo>
                    <a:cubicBezTo>
                      <a:pt x="350" y="196"/>
                      <a:pt x="350" y="196"/>
                      <a:pt x="353" y="196"/>
                    </a:cubicBezTo>
                    <a:cubicBezTo>
                      <a:pt x="371" y="193"/>
                      <a:pt x="404" y="186"/>
                      <a:pt x="401" y="142"/>
                    </a:cubicBezTo>
                    <a:cubicBezTo>
                      <a:pt x="401" y="127"/>
                      <a:pt x="394" y="115"/>
                      <a:pt x="389" y="99"/>
                    </a:cubicBezTo>
                    <a:cubicBezTo>
                      <a:pt x="383" y="89"/>
                      <a:pt x="381" y="79"/>
                      <a:pt x="378" y="66"/>
                    </a:cubicBezTo>
                    <a:cubicBezTo>
                      <a:pt x="376" y="51"/>
                      <a:pt x="376" y="33"/>
                      <a:pt x="378" y="18"/>
                    </a:cubicBezTo>
                    <a:cubicBezTo>
                      <a:pt x="368" y="16"/>
                      <a:pt x="353" y="18"/>
                      <a:pt x="340" y="26"/>
                    </a:cubicBezTo>
                    <a:cubicBezTo>
                      <a:pt x="315" y="38"/>
                      <a:pt x="295" y="38"/>
                      <a:pt x="284" y="23"/>
                    </a:cubicBezTo>
                    <a:cubicBezTo>
                      <a:pt x="282" y="21"/>
                      <a:pt x="282" y="21"/>
                      <a:pt x="282" y="21"/>
                    </a:cubicBezTo>
                    <a:cubicBezTo>
                      <a:pt x="282" y="18"/>
                      <a:pt x="279" y="18"/>
                      <a:pt x="279" y="18"/>
                    </a:cubicBezTo>
                    <a:cubicBezTo>
                      <a:pt x="279" y="18"/>
                      <a:pt x="277" y="18"/>
                      <a:pt x="274" y="21"/>
                    </a:cubicBezTo>
                    <a:cubicBezTo>
                      <a:pt x="272" y="21"/>
                      <a:pt x="269" y="23"/>
                      <a:pt x="264" y="23"/>
                    </a:cubicBezTo>
                    <a:cubicBezTo>
                      <a:pt x="259" y="23"/>
                      <a:pt x="254" y="23"/>
                      <a:pt x="251" y="21"/>
                    </a:cubicBezTo>
                    <a:cubicBezTo>
                      <a:pt x="193" y="3"/>
                      <a:pt x="193" y="3"/>
                      <a:pt x="193" y="3"/>
                    </a:cubicBezTo>
                    <a:cubicBezTo>
                      <a:pt x="188" y="0"/>
                      <a:pt x="185" y="0"/>
                      <a:pt x="185" y="3"/>
                    </a:cubicBezTo>
                    <a:cubicBezTo>
                      <a:pt x="183" y="5"/>
                      <a:pt x="183" y="5"/>
                      <a:pt x="183" y="5"/>
                    </a:cubicBezTo>
                    <a:cubicBezTo>
                      <a:pt x="180" y="8"/>
                      <a:pt x="180" y="13"/>
                      <a:pt x="175" y="16"/>
                    </a:cubicBezTo>
                    <a:cubicBezTo>
                      <a:pt x="170" y="18"/>
                      <a:pt x="165" y="18"/>
                      <a:pt x="163" y="18"/>
                    </a:cubicBezTo>
                    <a:cubicBezTo>
                      <a:pt x="160" y="18"/>
                      <a:pt x="160" y="18"/>
                      <a:pt x="158" y="18"/>
                    </a:cubicBezTo>
                    <a:cubicBezTo>
                      <a:pt x="155" y="18"/>
                      <a:pt x="152" y="23"/>
                      <a:pt x="147" y="28"/>
                    </a:cubicBezTo>
                    <a:cubicBezTo>
                      <a:pt x="145" y="36"/>
                      <a:pt x="140" y="44"/>
                      <a:pt x="130" y="49"/>
                    </a:cubicBezTo>
                    <a:cubicBezTo>
                      <a:pt x="120" y="51"/>
                      <a:pt x="112" y="46"/>
                      <a:pt x="104" y="44"/>
                    </a:cubicBezTo>
                    <a:cubicBezTo>
                      <a:pt x="99" y="41"/>
                      <a:pt x="94" y="38"/>
                      <a:pt x="92" y="38"/>
                    </a:cubicBezTo>
                    <a:cubicBezTo>
                      <a:pt x="89" y="38"/>
                      <a:pt x="89" y="41"/>
                      <a:pt x="87" y="41"/>
                    </a:cubicBezTo>
                    <a:cubicBezTo>
                      <a:pt x="84" y="44"/>
                      <a:pt x="81" y="46"/>
                      <a:pt x="76" y="46"/>
                    </a:cubicBezTo>
                    <a:cubicBezTo>
                      <a:pt x="69" y="49"/>
                      <a:pt x="59" y="46"/>
                      <a:pt x="54" y="44"/>
                    </a:cubicBezTo>
                    <a:cubicBezTo>
                      <a:pt x="51" y="44"/>
                      <a:pt x="51" y="44"/>
                      <a:pt x="51" y="44"/>
                    </a:cubicBezTo>
                    <a:cubicBezTo>
                      <a:pt x="43" y="41"/>
                      <a:pt x="41" y="41"/>
                      <a:pt x="41" y="44"/>
                    </a:cubicBezTo>
                    <a:cubicBezTo>
                      <a:pt x="38" y="49"/>
                      <a:pt x="38" y="49"/>
                      <a:pt x="38" y="49"/>
                    </a:cubicBezTo>
                    <a:cubicBezTo>
                      <a:pt x="33" y="69"/>
                      <a:pt x="31" y="92"/>
                      <a:pt x="36" y="115"/>
                    </a:cubicBezTo>
                    <a:cubicBezTo>
                      <a:pt x="36" y="117"/>
                      <a:pt x="36" y="117"/>
                      <a:pt x="36" y="117"/>
                    </a:cubicBezTo>
                    <a:cubicBezTo>
                      <a:pt x="36" y="122"/>
                      <a:pt x="38" y="130"/>
                      <a:pt x="36" y="137"/>
                    </a:cubicBezTo>
                    <a:cubicBezTo>
                      <a:pt x="36" y="142"/>
                      <a:pt x="33" y="148"/>
                      <a:pt x="31" y="150"/>
                    </a:cubicBezTo>
                    <a:cubicBezTo>
                      <a:pt x="28" y="153"/>
                      <a:pt x="28" y="155"/>
                      <a:pt x="28" y="158"/>
                    </a:cubicBezTo>
                    <a:cubicBezTo>
                      <a:pt x="26" y="165"/>
                      <a:pt x="26" y="175"/>
                      <a:pt x="28" y="183"/>
                    </a:cubicBezTo>
                    <a:cubicBezTo>
                      <a:pt x="28" y="188"/>
                      <a:pt x="28" y="188"/>
                      <a:pt x="28" y="188"/>
                    </a:cubicBezTo>
                    <a:cubicBezTo>
                      <a:pt x="31" y="198"/>
                      <a:pt x="33" y="206"/>
                      <a:pt x="31" y="216"/>
                    </a:cubicBezTo>
                    <a:cubicBezTo>
                      <a:pt x="31" y="229"/>
                      <a:pt x="23" y="241"/>
                      <a:pt x="10" y="244"/>
                    </a:cubicBezTo>
                    <a:cubicBezTo>
                      <a:pt x="3" y="252"/>
                      <a:pt x="0" y="257"/>
                      <a:pt x="3" y="259"/>
                    </a:cubicBezTo>
                    <a:cubicBezTo>
                      <a:pt x="5" y="262"/>
                      <a:pt x="5" y="262"/>
                      <a:pt x="5" y="262"/>
                    </a:cubicBezTo>
                    <a:cubicBezTo>
                      <a:pt x="8" y="264"/>
                      <a:pt x="8" y="264"/>
                      <a:pt x="8" y="264"/>
                    </a:cubicBezTo>
                    <a:cubicBezTo>
                      <a:pt x="13" y="269"/>
                      <a:pt x="15" y="277"/>
                      <a:pt x="18" y="285"/>
                    </a:cubicBezTo>
                    <a:cubicBezTo>
                      <a:pt x="23" y="302"/>
                      <a:pt x="31" y="325"/>
                      <a:pt x="48" y="338"/>
                    </a:cubicBezTo>
                    <a:cubicBezTo>
                      <a:pt x="51" y="340"/>
                      <a:pt x="51" y="340"/>
                      <a:pt x="54" y="343"/>
                    </a:cubicBezTo>
                    <a:cubicBezTo>
                      <a:pt x="56" y="345"/>
                      <a:pt x="61" y="348"/>
                      <a:pt x="64" y="350"/>
                    </a:cubicBezTo>
                    <a:cubicBezTo>
                      <a:pt x="69" y="356"/>
                      <a:pt x="74" y="361"/>
                      <a:pt x="76" y="366"/>
                    </a:cubicBezTo>
                    <a:cubicBezTo>
                      <a:pt x="92" y="391"/>
                      <a:pt x="97" y="416"/>
                      <a:pt x="89" y="434"/>
                    </a:cubicBezTo>
                    <a:cubicBezTo>
                      <a:pt x="87" y="439"/>
                      <a:pt x="92" y="444"/>
                      <a:pt x="97" y="449"/>
                    </a:cubicBezTo>
                    <a:cubicBezTo>
                      <a:pt x="102" y="452"/>
                      <a:pt x="109" y="454"/>
                      <a:pt x="114" y="457"/>
                    </a:cubicBezTo>
                    <a:cubicBezTo>
                      <a:pt x="117" y="457"/>
                      <a:pt x="120" y="460"/>
                      <a:pt x="122" y="460"/>
                    </a:cubicBezTo>
                    <a:cubicBezTo>
                      <a:pt x="125" y="460"/>
                      <a:pt x="135" y="465"/>
                      <a:pt x="137" y="472"/>
                    </a:cubicBezTo>
                    <a:cubicBezTo>
                      <a:pt x="140" y="482"/>
                      <a:pt x="132" y="490"/>
                      <a:pt x="122" y="495"/>
                    </a:cubicBezTo>
                    <a:cubicBezTo>
                      <a:pt x="122" y="495"/>
                      <a:pt x="120" y="495"/>
                      <a:pt x="120" y="498"/>
                    </a:cubicBezTo>
                    <a:cubicBezTo>
                      <a:pt x="117" y="500"/>
                      <a:pt x="112" y="500"/>
                      <a:pt x="112" y="503"/>
                    </a:cubicBezTo>
                    <a:cubicBezTo>
                      <a:pt x="112" y="503"/>
                      <a:pt x="114" y="508"/>
                      <a:pt x="117" y="510"/>
                    </a:cubicBezTo>
                    <a:cubicBezTo>
                      <a:pt x="125" y="515"/>
                      <a:pt x="132" y="523"/>
                      <a:pt x="132" y="533"/>
                    </a:cubicBezTo>
                    <a:cubicBezTo>
                      <a:pt x="132" y="541"/>
                      <a:pt x="127" y="543"/>
                      <a:pt x="122" y="546"/>
                    </a:cubicBezTo>
                    <a:cubicBezTo>
                      <a:pt x="122" y="546"/>
                      <a:pt x="120" y="546"/>
                      <a:pt x="120" y="548"/>
                    </a:cubicBezTo>
                    <a:cubicBezTo>
                      <a:pt x="114" y="553"/>
                      <a:pt x="112" y="561"/>
                      <a:pt x="112" y="569"/>
                    </a:cubicBezTo>
                    <a:cubicBezTo>
                      <a:pt x="112" y="571"/>
                      <a:pt x="112" y="571"/>
                      <a:pt x="112" y="571"/>
                    </a:cubicBezTo>
                    <a:cubicBezTo>
                      <a:pt x="102" y="558"/>
                      <a:pt x="102" y="564"/>
                      <a:pt x="102" y="569"/>
                    </a:cubicBezTo>
                    <a:cubicBezTo>
                      <a:pt x="102" y="566"/>
                      <a:pt x="102" y="569"/>
                      <a:pt x="102" y="569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0" name="Freeform 52"/>
              <p:cNvSpPr>
                <a:spLocks/>
              </p:cNvSpPr>
              <p:nvPr/>
            </p:nvSpPr>
            <p:spPr bwMode="auto">
              <a:xfrm>
                <a:off x="3755" y="2223"/>
                <a:ext cx="61" cy="50"/>
              </a:xfrm>
              <a:custGeom>
                <a:avLst/>
                <a:gdLst>
                  <a:gd name="T0" fmla="*/ 508 w 1051"/>
                  <a:gd name="T1" fmla="*/ 873 h 875"/>
                  <a:gd name="T2" fmla="*/ 510 w 1051"/>
                  <a:gd name="T3" fmla="*/ 875 h 875"/>
                  <a:gd name="T4" fmla="*/ 602 w 1051"/>
                  <a:gd name="T5" fmla="*/ 855 h 875"/>
                  <a:gd name="T6" fmla="*/ 627 w 1051"/>
                  <a:gd name="T7" fmla="*/ 855 h 875"/>
                  <a:gd name="T8" fmla="*/ 645 w 1051"/>
                  <a:gd name="T9" fmla="*/ 855 h 875"/>
                  <a:gd name="T10" fmla="*/ 680 w 1051"/>
                  <a:gd name="T11" fmla="*/ 855 h 875"/>
                  <a:gd name="T12" fmla="*/ 703 w 1051"/>
                  <a:gd name="T13" fmla="*/ 848 h 875"/>
                  <a:gd name="T14" fmla="*/ 731 w 1051"/>
                  <a:gd name="T15" fmla="*/ 827 h 875"/>
                  <a:gd name="T16" fmla="*/ 739 w 1051"/>
                  <a:gd name="T17" fmla="*/ 825 h 875"/>
                  <a:gd name="T18" fmla="*/ 767 w 1051"/>
                  <a:gd name="T19" fmla="*/ 817 h 875"/>
                  <a:gd name="T20" fmla="*/ 833 w 1051"/>
                  <a:gd name="T21" fmla="*/ 837 h 875"/>
                  <a:gd name="T22" fmla="*/ 855 w 1051"/>
                  <a:gd name="T23" fmla="*/ 832 h 875"/>
                  <a:gd name="T24" fmla="*/ 868 w 1051"/>
                  <a:gd name="T25" fmla="*/ 845 h 875"/>
                  <a:gd name="T26" fmla="*/ 952 w 1051"/>
                  <a:gd name="T27" fmla="*/ 835 h 875"/>
                  <a:gd name="T28" fmla="*/ 970 w 1051"/>
                  <a:gd name="T29" fmla="*/ 774 h 875"/>
                  <a:gd name="T30" fmla="*/ 1020 w 1051"/>
                  <a:gd name="T31" fmla="*/ 741 h 875"/>
                  <a:gd name="T32" fmla="*/ 1031 w 1051"/>
                  <a:gd name="T33" fmla="*/ 703 h 875"/>
                  <a:gd name="T34" fmla="*/ 1005 w 1051"/>
                  <a:gd name="T35" fmla="*/ 690 h 875"/>
                  <a:gd name="T36" fmla="*/ 992 w 1051"/>
                  <a:gd name="T37" fmla="*/ 667 h 875"/>
                  <a:gd name="T38" fmla="*/ 952 w 1051"/>
                  <a:gd name="T39" fmla="*/ 604 h 875"/>
                  <a:gd name="T40" fmla="*/ 1003 w 1051"/>
                  <a:gd name="T41" fmla="*/ 546 h 875"/>
                  <a:gd name="T42" fmla="*/ 1043 w 1051"/>
                  <a:gd name="T43" fmla="*/ 498 h 875"/>
                  <a:gd name="T44" fmla="*/ 1018 w 1051"/>
                  <a:gd name="T45" fmla="*/ 485 h 875"/>
                  <a:gd name="T46" fmla="*/ 914 w 1051"/>
                  <a:gd name="T47" fmla="*/ 368 h 875"/>
                  <a:gd name="T48" fmla="*/ 774 w 1051"/>
                  <a:gd name="T49" fmla="*/ 322 h 875"/>
                  <a:gd name="T50" fmla="*/ 784 w 1051"/>
                  <a:gd name="T51" fmla="*/ 262 h 875"/>
                  <a:gd name="T52" fmla="*/ 789 w 1051"/>
                  <a:gd name="T53" fmla="*/ 206 h 875"/>
                  <a:gd name="T54" fmla="*/ 759 w 1051"/>
                  <a:gd name="T55" fmla="*/ 140 h 875"/>
                  <a:gd name="T56" fmla="*/ 723 w 1051"/>
                  <a:gd name="T57" fmla="*/ 137 h 875"/>
                  <a:gd name="T58" fmla="*/ 652 w 1051"/>
                  <a:gd name="T59" fmla="*/ 155 h 875"/>
                  <a:gd name="T60" fmla="*/ 589 w 1051"/>
                  <a:gd name="T61" fmla="*/ 147 h 875"/>
                  <a:gd name="T62" fmla="*/ 551 w 1051"/>
                  <a:gd name="T63" fmla="*/ 125 h 875"/>
                  <a:gd name="T64" fmla="*/ 543 w 1051"/>
                  <a:gd name="T65" fmla="*/ 112 h 875"/>
                  <a:gd name="T66" fmla="*/ 487 w 1051"/>
                  <a:gd name="T67" fmla="*/ 92 h 875"/>
                  <a:gd name="T68" fmla="*/ 444 w 1051"/>
                  <a:gd name="T69" fmla="*/ 66 h 875"/>
                  <a:gd name="T70" fmla="*/ 401 w 1051"/>
                  <a:gd name="T71" fmla="*/ 36 h 875"/>
                  <a:gd name="T72" fmla="*/ 335 w 1051"/>
                  <a:gd name="T73" fmla="*/ 26 h 875"/>
                  <a:gd name="T74" fmla="*/ 307 w 1051"/>
                  <a:gd name="T75" fmla="*/ 0 h 875"/>
                  <a:gd name="T76" fmla="*/ 267 w 1051"/>
                  <a:gd name="T77" fmla="*/ 36 h 875"/>
                  <a:gd name="T78" fmla="*/ 201 w 1051"/>
                  <a:gd name="T79" fmla="*/ 145 h 875"/>
                  <a:gd name="T80" fmla="*/ 137 w 1051"/>
                  <a:gd name="T81" fmla="*/ 163 h 875"/>
                  <a:gd name="T82" fmla="*/ 112 w 1051"/>
                  <a:gd name="T83" fmla="*/ 183 h 875"/>
                  <a:gd name="T84" fmla="*/ 53 w 1051"/>
                  <a:gd name="T85" fmla="*/ 234 h 875"/>
                  <a:gd name="T86" fmla="*/ 38 w 1051"/>
                  <a:gd name="T87" fmla="*/ 234 h 875"/>
                  <a:gd name="T88" fmla="*/ 43 w 1051"/>
                  <a:gd name="T89" fmla="*/ 264 h 875"/>
                  <a:gd name="T90" fmla="*/ 23 w 1051"/>
                  <a:gd name="T91" fmla="*/ 284 h 875"/>
                  <a:gd name="T92" fmla="*/ 18 w 1051"/>
                  <a:gd name="T93" fmla="*/ 290 h 875"/>
                  <a:gd name="T94" fmla="*/ 5 w 1051"/>
                  <a:gd name="T95" fmla="*/ 310 h 875"/>
                  <a:gd name="T96" fmla="*/ 8 w 1051"/>
                  <a:gd name="T97" fmla="*/ 317 h 875"/>
                  <a:gd name="T98" fmla="*/ 10 w 1051"/>
                  <a:gd name="T99" fmla="*/ 363 h 875"/>
                  <a:gd name="T100" fmla="*/ 5 w 1051"/>
                  <a:gd name="T101" fmla="*/ 388 h 875"/>
                  <a:gd name="T102" fmla="*/ 8 w 1051"/>
                  <a:gd name="T103" fmla="*/ 411 h 875"/>
                  <a:gd name="T104" fmla="*/ 20 w 1051"/>
                  <a:gd name="T105" fmla="*/ 439 h 875"/>
                  <a:gd name="T106" fmla="*/ 46 w 1051"/>
                  <a:gd name="T107" fmla="*/ 465 h 875"/>
                  <a:gd name="T108" fmla="*/ 56 w 1051"/>
                  <a:gd name="T109" fmla="*/ 480 h 875"/>
                  <a:gd name="T110" fmla="*/ 99 w 1051"/>
                  <a:gd name="T111" fmla="*/ 498 h 875"/>
                  <a:gd name="T112" fmla="*/ 249 w 1051"/>
                  <a:gd name="T113" fmla="*/ 581 h 875"/>
                  <a:gd name="T114" fmla="*/ 267 w 1051"/>
                  <a:gd name="T115" fmla="*/ 640 h 875"/>
                  <a:gd name="T116" fmla="*/ 310 w 1051"/>
                  <a:gd name="T117" fmla="*/ 690 h 875"/>
                  <a:gd name="T118" fmla="*/ 355 w 1051"/>
                  <a:gd name="T119" fmla="*/ 706 h 875"/>
                  <a:gd name="T120" fmla="*/ 411 w 1051"/>
                  <a:gd name="T121" fmla="*/ 751 h 875"/>
                  <a:gd name="T122" fmla="*/ 495 w 1051"/>
                  <a:gd name="T123" fmla="*/ 754 h 875"/>
                  <a:gd name="T124" fmla="*/ 513 w 1051"/>
                  <a:gd name="T125" fmla="*/ 787 h 8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051" h="875">
                    <a:moveTo>
                      <a:pt x="513" y="787"/>
                    </a:moveTo>
                    <a:cubicBezTo>
                      <a:pt x="508" y="815"/>
                      <a:pt x="508" y="845"/>
                      <a:pt x="508" y="873"/>
                    </a:cubicBezTo>
                    <a:cubicBezTo>
                      <a:pt x="508" y="875"/>
                      <a:pt x="508" y="875"/>
                      <a:pt x="508" y="875"/>
                    </a:cubicBezTo>
                    <a:cubicBezTo>
                      <a:pt x="508" y="875"/>
                      <a:pt x="508" y="875"/>
                      <a:pt x="510" y="875"/>
                    </a:cubicBezTo>
                    <a:cubicBezTo>
                      <a:pt x="523" y="875"/>
                      <a:pt x="536" y="870"/>
                      <a:pt x="551" y="865"/>
                    </a:cubicBezTo>
                    <a:cubicBezTo>
                      <a:pt x="569" y="858"/>
                      <a:pt x="584" y="853"/>
                      <a:pt x="602" y="855"/>
                    </a:cubicBezTo>
                    <a:cubicBezTo>
                      <a:pt x="607" y="850"/>
                      <a:pt x="614" y="850"/>
                      <a:pt x="624" y="855"/>
                    </a:cubicBezTo>
                    <a:cubicBezTo>
                      <a:pt x="627" y="855"/>
                      <a:pt x="627" y="855"/>
                      <a:pt x="627" y="855"/>
                    </a:cubicBezTo>
                    <a:cubicBezTo>
                      <a:pt x="632" y="858"/>
                      <a:pt x="637" y="860"/>
                      <a:pt x="640" y="858"/>
                    </a:cubicBezTo>
                    <a:cubicBezTo>
                      <a:pt x="642" y="858"/>
                      <a:pt x="642" y="855"/>
                      <a:pt x="645" y="855"/>
                    </a:cubicBezTo>
                    <a:cubicBezTo>
                      <a:pt x="647" y="853"/>
                      <a:pt x="650" y="850"/>
                      <a:pt x="655" y="850"/>
                    </a:cubicBezTo>
                    <a:cubicBezTo>
                      <a:pt x="665" y="848"/>
                      <a:pt x="673" y="853"/>
                      <a:pt x="680" y="855"/>
                    </a:cubicBezTo>
                    <a:cubicBezTo>
                      <a:pt x="685" y="858"/>
                      <a:pt x="690" y="860"/>
                      <a:pt x="693" y="860"/>
                    </a:cubicBezTo>
                    <a:cubicBezTo>
                      <a:pt x="696" y="860"/>
                      <a:pt x="701" y="853"/>
                      <a:pt x="703" y="848"/>
                    </a:cubicBezTo>
                    <a:cubicBezTo>
                      <a:pt x="708" y="840"/>
                      <a:pt x="713" y="830"/>
                      <a:pt x="723" y="827"/>
                    </a:cubicBezTo>
                    <a:cubicBezTo>
                      <a:pt x="726" y="827"/>
                      <a:pt x="728" y="827"/>
                      <a:pt x="731" y="827"/>
                    </a:cubicBezTo>
                    <a:cubicBezTo>
                      <a:pt x="734" y="827"/>
                      <a:pt x="736" y="827"/>
                      <a:pt x="736" y="827"/>
                    </a:cubicBezTo>
                    <a:cubicBezTo>
                      <a:pt x="739" y="825"/>
                      <a:pt x="739" y="825"/>
                      <a:pt x="739" y="825"/>
                    </a:cubicBezTo>
                    <a:cubicBezTo>
                      <a:pt x="741" y="822"/>
                      <a:pt x="741" y="820"/>
                      <a:pt x="746" y="817"/>
                    </a:cubicBezTo>
                    <a:cubicBezTo>
                      <a:pt x="754" y="812"/>
                      <a:pt x="761" y="815"/>
                      <a:pt x="767" y="817"/>
                    </a:cubicBezTo>
                    <a:cubicBezTo>
                      <a:pt x="825" y="835"/>
                      <a:pt x="825" y="835"/>
                      <a:pt x="825" y="835"/>
                    </a:cubicBezTo>
                    <a:cubicBezTo>
                      <a:pt x="827" y="835"/>
                      <a:pt x="830" y="837"/>
                      <a:pt x="833" y="837"/>
                    </a:cubicBezTo>
                    <a:cubicBezTo>
                      <a:pt x="835" y="837"/>
                      <a:pt x="835" y="837"/>
                      <a:pt x="838" y="835"/>
                    </a:cubicBezTo>
                    <a:cubicBezTo>
                      <a:pt x="843" y="832"/>
                      <a:pt x="848" y="830"/>
                      <a:pt x="855" y="832"/>
                    </a:cubicBezTo>
                    <a:cubicBezTo>
                      <a:pt x="860" y="835"/>
                      <a:pt x="863" y="837"/>
                      <a:pt x="866" y="842"/>
                    </a:cubicBezTo>
                    <a:cubicBezTo>
                      <a:pt x="866" y="842"/>
                      <a:pt x="866" y="845"/>
                      <a:pt x="868" y="845"/>
                    </a:cubicBezTo>
                    <a:cubicBezTo>
                      <a:pt x="873" y="853"/>
                      <a:pt x="886" y="853"/>
                      <a:pt x="906" y="842"/>
                    </a:cubicBezTo>
                    <a:cubicBezTo>
                      <a:pt x="919" y="837"/>
                      <a:pt x="939" y="832"/>
                      <a:pt x="952" y="835"/>
                    </a:cubicBezTo>
                    <a:cubicBezTo>
                      <a:pt x="952" y="830"/>
                      <a:pt x="954" y="822"/>
                      <a:pt x="954" y="817"/>
                    </a:cubicBezTo>
                    <a:cubicBezTo>
                      <a:pt x="957" y="804"/>
                      <a:pt x="959" y="787"/>
                      <a:pt x="970" y="774"/>
                    </a:cubicBezTo>
                    <a:cubicBezTo>
                      <a:pt x="977" y="764"/>
                      <a:pt x="990" y="756"/>
                      <a:pt x="1003" y="751"/>
                    </a:cubicBezTo>
                    <a:cubicBezTo>
                      <a:pt x="1010" y="749"/>
                      <a:pt x="1015" y="744"/>
                      <a:pt x="1020" y="741"/>
                    </a:cubicBezTo>
                    <a:cubicBezTo>
                      <a:pt x="1028" y="736"/>
                      <a:pt x="1036" y="723"/>
                      <a:pt x="1036" y="713"/>
                    </a:cubicBezTo>
                    <a:cubicBezTo>
                      <a:pt x="1036" y="708"/>
                      <a:pt x="1033" y="706"/>
                      <a:pt x="1031" y="703"/>
                    </a:cubicBezTo>
                    <a:cubicBezTo>
                      <a:pt x="1028" y="700"/>
                      <a:pt x="1025" y="700"/>
                      <a:pt x="1020" y="698"/>
                    </a:cubicBezTo>
                    <a:cubicBezTo>
                      <a:pt x="1015" y="695"/>
                      <a:pt x="1010" y="693"/>
                      <a:pt x="1005" y="690"/>
                    </a:cubicBezTo>
                    <a:cubicBezTo>
                      <a:pt x="1000" y="685"/>
                      <a:pt x="998" y="678"/>
                      <a:pt x="995" y="673"/>
                    </a:cubicBezTo>
                    <a:cubicBezTo>
                      <a:pt x="995" y="670"/>
                      <a:pt x="992" y="667"/>
                      <a:pt x="992" y="667"/>
                    </a:cubicBezTo>
                    <a:cubicBezTo>
                      <a:pt x="990" y="660"/>
                      <a:pt x="982" y="652"/>
                      <a:pt x="975" y="645"/>
                    </a:cubicBezTo>
                    <a:cubicBezTo>
                      <a:pt x="965" y="632"/>
                      <a:pt x="952" y="622"/>
                      <a:pt x="952" y="604"/>
                    </a:cubicBezTo>
                    <a:cubicBezTo>
                      <a:pt x="949" y="574"/>
                      <a:pt x="980" y="556"/>
                      <a:pt x="998" y="548"/>
                    </a:cubicBezTo>
                    <a:cubicBezTo>
                      <a:pt x="1003" y="546"/>
                      <a:pt x="1003" y="546"/>
                      <a:pt x="1003" y="546"/>
                    </a:cubicBezTo>
                    <a:cubicBezTo>
                      <a:pt x="1020" y="538"/>
                      <a:pt x="1038" y="528"/>
                      <a:pt x="1048" y="513"/>
                    </a:cubicBezTo>
                    <a:cubicBezTo>
                      <a:pt x="1051" y="508"/>
                      <a:pt x="1048" y="500"/>
                      <a:pt x="1043" y="498"/>
                    </a:cubicBezTo>
                    <a:cubicBezTo>
                      <a:pt x="1038" y="495"/>
                      <a:pt x="1033" y="492"/>
                      <a:pt x="1028" y="490"/>
                    </a:cubicBezTo>
                    <a:cubicBezTo>
                      <a:pt x="1025" y="490"/>
                      <a:pt x="1020" y="487"/>
                      <a:pt x="1018" y="485"/>
                    </a:cubicBezTo>
                    <a:cubicBezTo>
                      <a:pt x="992" y="472"/>
                      <a:pt x="977" y="449"/>
                      <a:pt x="965" y="429"/>
                    </a:cubicBezTo>
                    <a:cubicBezTo>
                      <a:pt x="949" y="406"/>
                      <a:pt x="934" y="383"/>
                      <a:pt x="914" y="368"/>
                    </a:cubicBezTo>
                    <a:cubicBezTo>
                      <a:pt x="888" y="348"/>
                      <a:pt x="853" y="335"/>
                      <a:pt x="802" y="333"/>
                    </a:cubicBezTo>
                    <a:cubicBezTo>
                      <a:pt x="794" y="333"/>
                      <a:pt x="782" y="330"/>
                      <a:pt x="774" y="322"/>
                    </a:cubicBezTo>
                    <a:cubicBezTo>
                      <a:pt x="759" y="307"/>
                      <a:pt x="772" y="284"/>
                      <a:pt x="782" y="267"/>
                    </a:cubicBezTo>
                    <a:cubicBezTo>
                      <a:pt x="782" y="264"/>
                      <a:pt x="784" y="262"/>
                      <a:pt x="784" y="262"/>
                    </a:cubicBezTo>
                    <a:cubicBezTo>
                      <a:pt x="792" y="246"/>
                      <a:pt x="794" y="229"/>
                      <a:pt x="792" y="213"/>
                    </a:cubicBezTo>
                    <a:cubicBezTo>
                      <a:pt x="792" y="211"/>
                      <a:pt x="789" y="208"/>
                      <a:pt x="789" y="206"/>
                    </a:cubicBezTo>
                    <a:cubicBezTo>
                      <a:pt x="787" y="196"/>
                      <a:pt x="784" y="186"/>
                      <a:pt x="787" y="175"/>
                    </a:cubicBezTo>
                    <a:cubicBezTo>
                      <a:pt x="767" y="168"/>
                      <a:pt x="761" y="150"/>
                      <a:pt x="759" y="140"/>
                    </a:cubicBezTo>
                    <a:cubicBezTo>
                      <a:pt x="759" y="137"/>
                      <a:pt x="759" y="137"/>
                      <a:pt x="756" y="135"/>
                    </a:cubicBezTo>
                    <a:cubicBezTo>
                      <a:pt x="746" y="135"/>
                      <a:pt x="734" y="137"/>
                      <a:pt x="723" y="137"/>
                    </a:cubicBezTo>
                    <a:cubicBezTo>
                      <a:pt x="701" y="137"/>
                      <a:pt x="678" y="140"/>
                      <a:pt x="663" y="147"/>
                    </a:cubicBezTo>
                    <a:cubicBezTo>
                      <a:pt x="660" y="150"/>
                      <a:pt x="655" y="153"/>
                      <a:pt x="652" y="155"/>
                    </a:cubicBezTo>
                    <a:cubicBezTo>
                      <a:pt x="645" y="160"/>
                      <a:pt x="640" y="165"/>
                      <a:pt x="632" y="168"/>
                    </a:cubicBezTo>
                    <a:cubicBezTo>
                      <a:pt x="612" y="175"/>
                      <a:pt x="599" y="158"/>
                      <a:pt x="589" y="147"/>
                    </a:cubicBezTo>
                    <a:cubicBezTo>
                      <a:pt x="586" y="145"/>
                      <a:pt x="581" y="140"/>
                      <a:pt x="581" y="137"/>
                    </a:cubicBezTo>
                    <a:cubicBezTo>
                      <a:pt x="564" y="137"/>
                      <a:pt x="556" y="130"/>
                      <a:pt x="551" y="125"/>
                    </a:cubicBezTo>
                    <a:cubicBezTo>
                      <a:pt x="548" y="122"/>
                      <a:pt x="548" y="120"/>
                      <a:pt x="546" y="117"/>
                    </a:cubicBezTo>
                    <a:cubicBezTo>
                      <a:pt x="546" y="114"/>
                      <a:pt x="543" y="112"/>
                      <a:pt x="543" y="112"/>
                    </a:cubicBezTo>
                    <a:cubicBezTo>
                      <a:pt x="523" y="109"/>
                      <a:pt x="513" y="104"/>
                      <a:pt x="505" y="99"/>
                    </a:cubicBezTo>
                    <a:cubicBezTo>
                      <a:pt x="500" y="94"/>
                      <a:pt x="495" y="92"/>
                      <a:pt x="487" y="92"/>
                    </a:cubicBezTo>
                    <a:cubicBezTo>
                      <a:pt x="457" y="94"/>
                      <a:pt x="452" y="84"/>
                      <a:pt x="447" y="71"/>
                    </a:cubicBezTo>
                    <a:cubicBezTo>
                      <a:pt x="447" y="66"/>
                      <a:pt x="444" y="66"/>
                      <a:pt x="444" y="66"/>
                    </a:cubicBezTo>
                    <a:cubicBezTo>
                      <a:pt x="434" y="61"/>
                      <a:pt x="429" y="56"/>
                      <a:pt x="424" y="51"/>
                    </a:cubicBezTo>
                    <a:cubicBezTo>
                      <a:pt x="419" y="46"/>
                      <a:pt x="414" y="41"/>
                      <a:pt x="401" y="36"/>
                    </a:cubicBezTo>
                    <a:cubicBezTo>
                      <a:pt x="393" y="33"/>
                      <a:pt x="386" y="33"/>
                      <a:pt x="376" y="33"/>
                    </a:cubicBezTo>
                    <a:cubicBezTo>
                      <a:pt x="363" y="33"/>
                      <a:pt x="348" y="33"/>
                      <a:pt x="335" y="26"/>
                    </a:cubicBezTo>
                    <a:cubicBezTo>
                      <a:pt x="330" y="23"/>
                      <a:pt x="327" y="18"/>
                      <a:pt x="322" y="13"/>
                    </a:cubicBezTo>
                    <a:cubicBezTo>
                      <a:pt x="317" y="5"/>
                      <a:pt x="312" y="0"/>
                      <a:pt x="307" y="0"/>
                    </a:cubicBezTo>
                    <a:cubicBezTo>
                      <a:pt x="305" y="0"/>
                      <a:pt x="294" y="5"/>
                      <a:pt x="289" y="8"/>
                    </a:cubicBezTo>
                    <a:cubicBezTo>
                      <a:pt x="287" y="28"/>
                      <a:pt x="274" y="33"/>
                      <a:pt x="267" y="36"/>
                    </a:cubicBezTo>
                    <a:cubicBezTo>
                      <a:pt x="264" y="38"/>
                      <a:pt x="261" y="38"/>
                      <a:pt x="259" y="41"/>
                    </a:cubicBezTo>
                    <a:cubicBezTo>
                      <a:pt x="259" y="87"/>
                      <a:pt x="218" y="127"/>
                      <a:pt x="201" y="145"/>
                    </a:cubicBezTo>
                    <a:cubicBezTo>
                      <a:pt x="198" y="147"/>
                      <a:pt x="198" y="147"/>
                      <a:pt x="198" y="147"/>
                    </a:cubicBezTo>
                    <a:cubicBezTo>
                      <a:pt x="137" y="163"/>
                      <a:pt x="137" y="163"/>
                      <a:pt x="137" y="163"/>
                    </a:cubicBezTo>
                    <a:cubicBezTo>
                      <a:pt x="130" y="165"/>
                      <a:pt x="124" y="165"/>
                      <a:pt x="119" y="170"/>
                    </a:cubicBezTo>
                    <a:cubicBezTo>
                      <a:pt x="117" y="173"/>
                      <a:pt x="114" y="178"/>
                      <a:pt x="112" y="183"/>
                    </a:cubicBezTo>
                    <a:cubicBezTo>
                      <a:pt x="109" y="188"/>
                      <a:pt x="109" y="193"/>
                      <a:pt x="107" y="198"/>
                    </a:cubicBezTo>
                    <a:cubicBezTo>
                      <a:pt x="97" y="216"/>
                      <a:pt x="74" y="229"/>
                      <a:pt x="53" y="234"/>
                    </a:cubicBezTo>
                    <a:cubicBezTo>
                      <a:pt x="48" y="234"/>
                      <a:pt x="46" y="234"/>
                      <a:pt x="41" y="234"/>
                    </a:cubicBezTo>
                    <a:cubicBezTo>
                      <a:pt x="38" y="234"/>
                      <a:pt x="38" y="234"/>
                      <a:pt x="38" y="234"/>
                    </a:cubicBezTo>
                    <a:cubicBezTo>
                      <a:pt x="38" y="236"/>
                      <a:pt x="38" y="236"/>
                      <a:pt x="36" y="239"/>
                    </a:cubicBezTo>
                    <a:cubicBezTo>
                      <a:pt x="41" y="246"/>
                      <a:pt x="43" y="257"/>
                      <a:pt x="43" y="264"/>
                    </a:cubicBezTo>
                    <a:cubicBezTo>
                      <a:pt x="43" y="272"/>
                      <a:pt x="41" y="277"/>
                      <a:pt x="36" y="279"/>
                    </a:cubicBezTo>
                    <a:cubicBezTo>
                      <a:pt x="33" y="282"/>
                      <a:pt x="28" y="284"/>
                      <a:pt x="23" y="284"/>
                    </a:cubicBezTo>
                    <a:cubicBezTo>
                      <a:pt x="20" y="284"/>
                      <a:pt x="18" y="287"/>
                      <a:pt x="18" y="287"/>
                    </a:cubicBezTo>
                    <a:cubicBezTo>
                      <a:pt x="18" y="290"/>
                      <a:pt x="18" y="290"/>
                      <a:pt x="18" y="290"/>
                    </a:cubicBezTo>
                    <a:cubicBezTo>
                      <a:pt x="18" y="292"/>
                      <a:pt x="18" y="295"/>
                      <a:pt x="15" y="300"/>
                    </a:cubicBezTo>
                    <a:cubicBezTo>
                      <a:pt x="13" y="305"/>
                      <a:pt x="8" y="307"/>
                      <a:pt x="5" y="310"/>
                    </a:cubicBezTo>
                    <a:cubicBezTo>
                      <a:pt x="3" y="312"/>
                      <a:pt x="3" y="312"/>
                      <a:pt x="3" y="312"/>
                    </a:cubicBezTo>
                    <a:cubicBezTo>
                      <a:pt x="5" y="315"/>
                      <a:pt x="5" y="317"/>
                      <a:pt x="8" y="317"/>
                    </a:cubicBezTo>
                    <a:cubicBezTo>
                      <a:pt x="10" y="320"/>
                      <a:pt x="15" y="322"/>
                      <a:pt x="18" y="328"/>
                    </a:cubicBezTo>
                    <a:cubicBezTo>
                      <a:pt x="25" y="340"/>
                      <a:pt x="18" y="353"/>
                      <a:pt x="10" y="363"/>
                    </a:cubicBezTo>
                    <a:cubicBezTo>
                      <a:pt x="5" y="373"/>
                      <a:pt x="0" y="378"/>
                      <a:pt x="3" y="383"/>
                    </a:cubicBezTo>
                    <a:cubicBezTo>
                      <a:pt x="3" y="383"/>
                      <a:pt x="5" y="386"/>
                      <a:pt x="5" y="388"/>
                    </a:cubicBezTo>
                    <a:cubicBezTo>
                      <a:pt x="8" y="394"/>
                      <a:pt x="13" y="399"/>
                      <a:pt x="10" y="406"/>
                    </a:cubicBezTo>
                    <a:cubicBezTo>
                      <a:pt x="10" y="409"/>
                      <a:pt x="8" y="411"/>
                      <a:pt x="8" y="411"/>
                    </a:cubicBezTo>
                    <a:cubicBezTo>
                      <a:pt x="5" y="414"/>
                      <a:pt x="8" y="416"/>
                      <a:pt x="13" y="424"/>
                    </a:cubicBezTo>
                    <a:cubicBezTo>
                      <a:pt x="15" y="429"/>
                      <a:pt x="18" y="434"/>
                      <a:pt x="20" y="439"/>
                    </a:cubicBezTo>
                    <a:cubicBezTo>
                      <a:pt x="20" y="444"/>
                      <a:pt x="20" y="447"/>
                      <a:pt x="20" y="449"/>
                    </a:cubicBezTo>
                    <a:cubicBezTo>
                      <a:pt x="28" y="452"/>
                      <a:pt x="38" y="457"/>
                      <a:pt x="46" y="465"/>
                    </a:cubicBezTo>
                    <a:cubicBezTo>
                      <a:pt x="48" y="467"/>
                      <a:pt x="51" y="470"/>
                      <a:pt x="51" y="472"/>
                    </a:cubicBezTo>
                    <a:cubicBezTo>
                      <a:pt x="53" y="475"/>
                      <a:pt x="53" y="477"/>
                      <a:pt x="56" y="480"/>
                    </a:cubicBezTo>
                    <a:cubicBezTo>
                      <a:pt x="64" y="487"/>
                      <a:pt x="76" y="492"/>
                      <a:pt x="91" y="495"/>
                    </a:cubicBezTo>
                    <a:cubicBezTo>
                      <a:pt x="94" y="495"/>
                      <a:pt x="97" y="495"/>
                      <a:pt x="99" y="498"/>
                    </a:cubicBezTo>
                    <a:cubicBezTo>
                      <a:pt x="132" y="505"/>
                      <a:pt x="160" y="520"/>
                      <a:pt x="188" y="536"/>
                    </a:cubicBezTo>
                    <a:cubicBezTo>
                      <a:pt x="208" y="546"/>
                      <a:pt x="234" y="558"/>
                      <a:pt x="249" y="581"/>
                    </a:cubicBezTo>
                    <a:cubicBezTo>
                      <a:pt x="259" y="594"/>
                      <a:pt x="264" y="609"/>
                      <a:pt x="267" y="627"/>
                    </a:cubicBezTo>
                    <a:cubicBezTo>
                      <a:pt x="267" y="632"/>
                      <a:pt x="267" y="637"/>
                      <a:pt x="267" y="640"/>
                    </a:cubicBezTo>
                    <a:cubicBezTo>
                      <a:pt x="267" y="652"/>
                      <a:pt x="267" y="662"/>
                      <a:pt x="274" y="670"/>
                    </a:cubicBezTo>
                    <a:cubicBezTo>
                      <a:pt x="279" y="680"/>
                      <a:pt x="292" y="685"/>
                      <a:pt x="310" y="690"/>
                    </a:cubicBezTo>
                    <a:cubicBezTo>
                      <a:pt x="312" y="690"/>
                      <a:pt x="317" y="693"/>
                      <a:pt x="320" y="693"/>
                    </a:cubicBezTo>
                    <a:cubicBezTo>
                      <a:pt x="333" y="695"/>
                      <a:pt x="345" y="698"/>
                      <a:pt x="355" y="706"/>
                    </a:cubicBezTo>
                    <a:cubicBezTo>
                      <a:pt x="368" y="713"/>
                      <a:pt x="381" y="731"/>
                      <a:pt x="378" y="746"/>
                    </a:cubicBezTo>
                    <a:cubicBezTo>
                      <a:pt x="388" y="751"/>
                      <a:pt x="399" y="751"/>
                      <a:pt x="411" y="751"/>
                    </a:cubicBezTo>
                    <a:cubicBezTo>
                      <a:pt x="437" y="751"/>
                      <a:pt x="462" y="751"/>
                      <a:pt x="487" y="751"/>
                    </a:cubicBezTo>
                    <a:cubicBezTo>
                      <a:pt x="490" y="751"/>
                      <a:pt x="492" y="751"/>
                      <a:pt x="495" y="754"/>
                    </a:cubicBezTo>
                    <a:cubicBezTo>
                      <a:pt x="500" y="756"/>
                      <a:pt x="503" y="759"/>
                      <a:pt x="503" y="764"/>
                    </a:cubicBezTo>
                    <a:cubicBezTo>
                      <a:pt x="515" y="774"/>
                      <a:pt x="513" y="782"/>
                      <a:pt x="513" y="787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1" name="Freeform 53"/>
              <p:cNvSpPr>
                <a:spLocks/>
              </p:cNvSpPr>
              <p:nvPr/>
            </p:nvSpPr>
            <p:spPr bwMode="auto">
              <a:xfrm>
                <a:off x="3717" y="2157"/>
                <a:ext cx="92" cy="78"/>
              </a:xfrm>
              <a:custGeom>
                <a:avLst/>
                <a:gdLst>
                  <a:gd name="T0" fmla="*/ 615 w 1576"/>
                  <a:gd name="T1" fmla="*/ 1304 h 1362"/>
                  <a:gd name="T2" fmla="*/ 706 w 1576"/>
                  <a:gd name="T3" fmla="*/ 1359 h 1362"/>
                  <a:gd name="T4" fmla="*/ 790 w 1576"/>
                  <a:gd name="T5" fmla="*/ 1291 h 1362"/>
                  <a:gd name="T6" fmla="*/ 932 w 1576"/>
                  <a:gd name="T7" fmla="*/ 1146 h 1362"/>
                  <a:gd name="T8" fmla="*/ 1031 w 1576"/>
                  <a:gd name="T9" fmla="*/ 1159 h 1362"/>
                  <a:gd name="T10" fmla="*/ 1117 w 1576"/>
                  <a:gd name="T11" fmla="*/ 1207 h 1362"/>
                  <a:gd name="T12" fmla="*/ 1216 w 1576"/>
                  <a:gd name="T13" fmla="*/ 1253 h 1362"/>
                  <a:gd name="T14" fmla="*/ 1285 w 1576"/>
                  <a:gd name="T15" fmla="*/ 1296 h 1362"/>
                  <a:gd name="T16" fmla="*/ 1414 w 1576"/>
                  <a:gd name="T17" fmla="*/ 1263 h 1362"/>
                  <a:gd name="T18" fmla="*/ 1503 w 1576"/>
                  <a:gd name="T19" fmla="*/ 1291 h 1362"/>
                  <a:gd name="T20" fmla="*/ 1531 w 1576"/>
                  <a:gd name="T21" fmla="*/ 1118 h 1362"/>
                  <a:gd name="T22" fmla="*/ 1447 w 1576"/>
                  <a:gd name="T23" fmla="*/ 1042 h 1362"/>
                  <a:gd name="T24" fmla="*/ 1394 w 1576"/>
                  <a:gd name="T25" fmla="*/ 994 h 1362"/>
                  <a:gd name="T26" fmla="*/ 1343 w 1576"/>
                  <a:gd name="T27" fmla="*/ 921 h 1362"/>
                  <a:gd name="T28" fmla="*/ 1214 w 1576"/>
                  <a:gd name="T29" fmla="*/ 946 h 1362"/>
                  <a:gd name="T30" fmla="*/ 1082 w 1576"/>
                  <a:gd name="T31" fmla="*/ 850 h 1362"/>
                  <a:gd name="T32" fmla="*/ 896 w 1576"/>
                  <a:gd name="T33" fmla="*/ 705 h 1362"/>
                  <a:gd name="T34" fmla="*/ 774 w 1576"/>
                  <a:gd name="T35" fmla="*/ 652 h 1362"/>
                  <a:gd name="T36" fmla="*/ 780 w 1576"/>
                  <a:gd name="T37" fmla="*/ 517 h 1362"/>
                  <a:gd name="T38" fmla="*/ 731 w 1576"/>
                  <a:gd name="T39" fmla="*/ 403 h 1362"/>
                  <a:gd name="T40" fmla="*/ 696 w 1576"/>
                  <a:gd name="T41" fmla="*/ 408 h 1362"/>
                  <a:gd name="T42" fmla="*/ 607 w 1576"/>
                  <a:gd name="T43" fmla="*/ 330 h 1362"/>
                  <a:gd name="T44" fmla="*/ 424 w 1576"/>
                  <a:gd name="T45" fmla="*/ 208 h 1362"/>
                  <a:gd name="T46" fmla="*/ 399 w 1576"/>
                  <a:gd name="T47" fmla="*/ 157 h 1362"/>
                  <a:gd name="T48" fmla="*/ 462 w 1576"/>
                  <a:gd name="T49" fmla="*/ 86 h 1362"/>
                  <a:gd name="T50" fmla="*/ 483 w 1576"/>
                  <a:gd name="T51" fmla="*/ 2 h 1362"/>
                  <a:gd name="T52" fmla="*/ 462 w 1576"/>
                  <a:gd name="T53" fmla="*/ 2 h 1362"/>
                  <a:gd name="T54" fmla="*/ 396 w 1576"/>
                  <a:gd name="T55" fmla="*/ 28 h 1362"/>
                  <a:gd name="T56" fmla="*/ 335 w 1576"/>
                  <a:gd name="T57" fmla="*/ 12 h 1362"/>
                  <a:gd name="T58" fmla="*/ 310 w 1576"/>
                  <a:gd name="T59" fmla="*/ 18 h 1362"/>
                  <a:gd name="T60" fmla="*/ 249 w 1576"/>
                  <a:gd name="T61" fmla="*/ 48 h 1362"/>
                  <a:gd name="T62" fmla="*/ 231 w 1576"/>
                  <a:gd name="T63" fmla="*/ 86 h 1362"/>
                  <a:gd name="T64" fmla="*/ 198 w 1576"/>
                  <a:gd name="T65" fmla="*/ 127 h 1362"/>
                  <a:gd name="T66" fmla="*/ 89 w 1576"/>
                  <a:gd name="T67" fmla="*/ 228 h 1362"/>
                  <a:gd name="T68" fmla="*/ 74 w 1576"/>
                  <a:gd name="T69" fmla="*/ 259 h 1362"/>
                  <a:gd name="T70" fmla="*/ 10 w 1576"/>
                  <a:gd name="T71" fmla="*/ 324 h 1362"/>
                  <a:gd name="T72" fmla="*/ 21 w 1576"/>
                  <a:gd name="T73" fmla="*/ 385 h 1362"/>
                  <a:gd name="T74" fmla="*/ 102 w 1576"/>
                  <a:gd name="T75" fmla="*/ 545 h 1362"/>
                  <a:gd name="T76" fmla="*/ 82 w 1576"/>
                  <a:gd name="T77" fmla="*/ 609 h 1362"/>
                  <a:gd name="T78" fmla="*/ 69 w 1576"/>
                  <a:gd name="T79" fmla="*/ 669 h 1362"/>
                  <a:gd name="T80" fmla="*/ 51 w 1576"/>
                  <a:gd name="T81" fmla="*/ 733 h 1362"/>
                  <a:gd name="T82" fmla="*/ 36 w 1576"/>
                  <a:gd name="T83" fmla="*/ 865 h 1362"/>
                  <a:gd name="T84" fmla="*/ 69 w 1576"/>
                  <a:gd name="T85" fmla="*/ 956 h 1362"/>
                  <a:gd name="T86" fmla="*/ 69 w 1576"/>
                  <a:gd name="T87" fmla="*/ 1037 h 1362"/>
                  <a:gd name="T88" fmla="*/ 160 w 1576"/>
                  <a:gd name="T89" fmla="*/ 1022 h 1362"/>
                  <a:gd name="T90" fmla="*/ 320 w 1576"/>
                  <a:gd name="T91" fmla="*/ 1025 h 1362"/>
                  <a:gd name="T92" fmla="*/ 417 w 1576"/>
                  <a:gd name="T93" fmla="*/ 1012 h 1362"/>
                  <a:gd name="T94" fmla="*/ 521 w 1576"/>
                  <a:gd name="T95" fmla="*/ 1088 h 1362"/>
                  <a:gd name="T96" fmla="*/ 541 w 1576"/>
                  <a:gd name="T97" fmla="*/ 1131 h 1362"/>
                  <a:gd name="T98" fmla="*/ 579 w 1576"/>
                  <a:gd name="T99" fmla="*/ 1235 h 1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76" h="1362">
                    <a:moveTo>
                      <a:pt x="564" y="1273"/>
                    </a:moveTo>
                    <a:cubicBezTo>
                      <a:pt x="566" y="1273"/>
                      <a:pt x="569" y="1276"/>
                      <a:pt x="571" y="1276"/>
                    </a:cubicBezTo>
                    <a:cubicBezTo>
                      <a:pt x="576" y="1278"/>
                      <a:pt x="579" y="1278"/>
                      <a:pt x="584" y="1281"/>
                    </a:cubicBezTo>
                    <a:cubicBezTo>
                      <a:pt x="594" y="1288"/>
                      <a:pt x="604" y="1296"/>
                      <a:pt x="615" y="1304"/>
                    </a:cubicBezTo>
                    <a:cubicBezTo>
                      <a:pt x="630" y="1314"/>
                      <a:pt x="645" y="1324"/>
                      <a:pt x="660" y="1339"/>
                    </a:cubicBezTo>
                    <a:cubicBezTo>
                      <a:pt x="663" y="1342"/>
                      <a:pt x="663" y="1344"/>
                      <a:pt x="665" y="1344"/>
                    </a:cubicBezTo>
                    <a:cubicBezTo>
                      <a:pt x="668" y="1349"/>
                      <a:pt x="673" y="1352"/>
                      <a:pt x="675" y="1354"/>
                    </a:cubicBezTo>
                    <a:cubicBezTo>
                      <a:pt x="686" y="1362"/>
                      <a:pt x="696" y="1362"/>
                      <a:pt x="706" y="1359"/>
                    </a:cubicBezTo>
                    <a:cubicBezTo>
                      <a:pt x="724" y="1357"/>
                      <a:pt x="739" y="1344"/>
                      <a:pt x="749" y="1332"/>
                    </a:cubicBezTo>
                    <a:cubicBezTo>
                      <a:pt x="752" y="1329"/>
                      <a:pt x="752" y="1324"/>
                      <a:pt x="754" y="1321"/>
                    </a:cubicBezTo>
                    <a:cubicBezTo>
                      <a:pt x="757" y="1314"/>
                      <a:pt x="759" y="1306"/>
                      <a:pt x="767" y="1299"/>
                    </a:cubicBezTo>
                    <a:cubicBezTo>
                      <a:pt x="774" y="1293"/>
                      <a:pt x="782" y="1291"/>
                      <a:pt x="790" y="1291"/>
                    </a:cubicBezTo>
                    <a:cubicBezTo>
                      <a:pt x="848" y="1276"/>
                      <a:pt x="848" y="1276"/>
                      <a:pt x="848" y="1276"/>
                    </a:cubicBezTo>
                    <a:cubicBezTo>
                      <a:pt x="863" y="1258"/>
                      <a:pt x="901" y="1220"/>
                      <a:pt x="901" y="1179"/>
                    </a:cubicBezTo>
                    <a:cubicBezTo>
                      <a:pt x="904" y="1172"/>
                      <a:pt x="911" y="1167"/>
                      <a:pt x="917" y="1164"/>
                    </a:cubicBezTo>
                    <a:cubicBezTo>
                      <a:pt x="924" y="1162"/>
                      <a:pt x="932" y="1159"/>
                      <a:pt x="932" y="1146"/>
                    </a:cubicBezTo>
                    <a:cubicBezTo>
                      <a:pt x="932" y="1136"/>
                      <a:pt x="957" y="1126"/>
                      <a:pt x="962" y="1126"/>
                    </a:cubicBezTo>
                    <a:cubicBezTo>
                      <a:pt x="975" y="1124"/>
                      <a:pt x="985" y="1136"/>
                      <a:pt x="990" y="1144"/>
                    </a:cubicBezTo>
                    <a:cubicBezTo>
                      <a:pt x="993" y="1149"/>
                      <a:pt x="998" y="1151"/>
                      <a:pt x="1000" y="1154"/>
                    </a:cubicBezTo>
                    <a:cubicBezTo>
                      <a:pt x="1008" y="1159"/>
                      <a:pt x="1018" y="1159"/>
                      <a:pt x="1031" y="1159"/>
                    </a:cubicBezTo>
                    <a:cubicBezTo>
                      <a:pt x="1041" y="1159"/>
                      <a:pt x="1051" y="1159"/>
                      <a:pt x="1061" y="1162"/>
                    </a:cubicBezTo>
                    <a:cubicBezTo>
                      <a:pt x="1074" y="1167"/>
                      <a:pt x="1082" y="1174"/>
                      <a:pt x="1089" y="1179"/>
                    </a:cubicBezTo>
                    <a:cubicBezTo>
                      <a:pt x="1094" y="1184"/>
                      <a:pt x="1099" y="1189"/>
                      <a:pt x="1107" y="1192"/>
                    </a:cubicBezTo>
                    <a:cubicBezTo>
                      <a:pt x="1115" y="1197"/>
                      <a:pt x="1115" y="1202"/>
                      <a:pt x="1117" y="1207"/>
                    </a:cubicBezTo>
                    <a:cubicBezTo>
                      <a:pt x="1120" y="1212"/>
                      <a:pt x="1120" y="1217"/>
                      <a:pt x="1142" y="1217"/>
                    </a:cubicBezTo>
                    <a:cubicBezTo>
                      <a:pt x="1155" y="1217"/>
                      <a:pt x="1163" y="1222"/>
                      <a:pt x="1170" y="1228"/>
                    </a:cubicBezTo>
                    <a:cubicBezTo>
                      <a:pt x="1178" y="1233"/>
                      <a:pt x="1186" y="1238"/>
                      <a:pt x="1201" y="1238"/>
                    </a:cubicBezTo>
                    <a:cubicBezTo>
                      <a:pt x="1208" y="1238"/>
                      <a:pt x="1214" y="1245"/>
                      <a:pt x="1216" y="1253"/>
                    </a:cubicBezTo>
                    <a:cubicBezTo>
                      <a:pt x="1216" y="1255"/>
                      <a:pt x="1219" y="1258"/>
                      <a:pt x="1219" y="1258"/>
                    </a:cubicBezTo>
                    <a:cubicBezTo>
                      <a:pt x="1221" y="1260"/>
                      <a:pt x="1224" y="1266"/>
                      <a:pt x="1239" y="1266"/>
                    </a:cubicBezTo>
                    <a:cubicBezTo>
                      <a:pt x="1247" y="1266"/>
                      <a:pt x="1252" y="1273"/>
                      <a:pt x="1259" y="1281"/>
                    </a:cubicBezTo>
                    <a:cubicBezTo>
                      <a:pt x="1269" y="1293"/>
                      <a:pt x="1277" y="1301"/>
                      <a:pt x="1285" y="1296"/>
                    </a:cubicBezTo>
                    <a:cubicBezTo>
                      <a:pt x="1287" y="1296"/>
                      <a:pt x="1295" y="1288"/>
                      <a:pt x="1300" y="1286"/>
                    </a:cubicBezTo>
                    <a:cubicBezTo>
                      <a:pt x="1305" y="1281"/>
                      <a:pt x="1310" y="1278"/>
                      <a:pt x="1313" y="1276"/>
                    </a:cubicBezTo>
                    <a:cubicBezTo>
                      <a:pt x="1333" y="1266"/>
                      <a:pt x="1356" y="1266"/>
                      <a:pt x="1381" y="1266"/>
                    </a:cubicBezTo>
                    <a:cubicBezTo>
                      <a:pt x="1391" y="1266"/>
                      <a:pt x="1404" y="1266"/>
                      <a:pt x="1414" y="1263"/>
                    </a:cubicBezTo>
                    <a:cubicBezTo>
                      <a:pt x="1424" y="1263"/>
                      <a:pt x="1427" y="1273"/>
                      <a:pt x="1429" y="1278"/>
                    </a:cubicBezTo>
                    <a:cubicBezTo>
                      <a:pt x="1432" y="1288"/>
                      <a:pt x="1434" y="1299"/>
                      <a:pt x="1450" y="1304"/>
                    </a:cubicBezTo>
                    <a:cubicBezTo>
                      <a:pt x="1460" y="1291"/>
                      <a:pt x="1480" y="1291"/>
                      <a:pt x="1495" y="1291"/>
                    </a:cubicBezTo>
                    <a:cubicBezTo>
                      <a:pt x="1498" y="1291"/>
                      <a:pt x="1500" y="1291"/>
                      <a:pt x="1503" y="1291"/>
                    </a:cubicBezTo>
                    <a:cubicBezTo>
                      <a:pt x="1531" y="1291"/>
                      <a:pt x="1559" y="1278"/>
                      <a:pt x="1576" y="1258"/>
                    </a:cubicBezTo>
                    <a:cubicBezTo>
                      <a:pt x="1574" y="1248"/>
                      <a:pt x="1566" y="1240"/>
                      <a:pt x="1559" y="1233"/>
                    </a:cubicBezTo>
                    <a:cubicBezTo>
                      <a:pt x="1556" y="1230"/>
                      <a:pt x="1556" y="1230"/>
                      <a:pt x="1556" y="1228"/>
                    </a:cubicBezTo>
                    <a:cubicBezTo>
                      <a:pt x="1531" y="1200"/>
                      <a:pt x="1510" y="1154"/>
                      <a:pt x="1531" y="1118"/>
                    </a:cubicBezTo>
                    <a:cubicBezTo>
                      <a:pt x="1523" y="1118"/>
                      <a:pt x="1523" y="1118"/>
                      <a:pt x="1523" y="1118"/>
                    </a:cubicBezTo>
                    <a:cubicBezTo>
                      <a:pt x="1523" y="1093"/>
                      <a:pt x="1505" y="1070"/>
                      <a:pt x="1483" y="1063"/>
                    </a:cubicBezTo>
                    <a:cubicBezTo>
                      <a:pt x="1480" y="1063"/>
                      <a:pt x="1477" y="1060"/>
                      <a:pt x="1475" y="1060"/>
                    </a:cubicBezTo>
                    <a:cubicBezTo>
                      <a:pt x="1465" y="1058"/>
                      <a:pt x="1452" y="1055"/>
                      <a:pt x="1447" y="1042"/>
                    </a:cubicBezTo>
                    <a:cubicBezTo>
                      <a:pt x="1444" y="1037"/>
                      <a:pt x="1442" y="1032"/>
                      <a:pt x="1442" y="1027"/>
                    </a:cubicBezTo>
                    <a:cubicBezTo>
                      <a:pt x="1442" y="1025"/>
                      <a:pt x="1442" y="1022"/>
                      <a:pt x="1439" y="1019"/>
                    </a:cubicBezTo>
                    <a:cubicBezTo>
                      <a:pt x="1434" y="1004"/>
                      <a:pt x="1414" y="999"/>
                      <a:pt x="1396" y="994"/>
                    </a:cubicBezTo>
                    <a:cubicBezTo>
                      <a:pt x="1394" y="994"/>
                      <a:pt x="1394" y="994"/>
                      <a:pt x="1394" y="994"/>
                    </a:cubicBezTo>
                    <a:cubicBezTo>
                      <a:pt x="1363" y="984"/>
                      <a:pt x="1348" y="966"/>
                      <a:pt x="1348" y="948"/>
                    </a:cubicBezTo>
                    <a:cubicBezTo>
                      <a:pt x="1348" y="943"/>
                      <a:pt x="1351" y="941"/>
                      <a:pt x="1353" y="936"/>
                    </a:cubicBezTo>
                    <a:cubicBezTo>
                      <a:pt x="1353" y="933"/>
                      <a:pt x="1356" y="931"/>
                      <a:pt x="1356" y="928"/>
                    </a:cubicBezTo>
                    <a:cubicBezTo>
                      <a:pt x="1353" y="926"/>
                      <a:pt x="1346" y="921"/>
                      <a:pt x="1343" y="921"/>
                    </a:cubicBezTo>
                    <a:cubicBezTo>
                      <a:pt x="1325" y="923"/>
                      <a:pt x="1305" y="933"/>
                      <a:pt x="1285" y="943"/>
                    </a:cubicBezTo>
                    <a:cubicBezTo>
                      <a:pt x="1274" y="948"/>
                      <a:pt x="1262" y="954"/>
                      <a:pt x="1252" y="959"/>
                    </a:cubicBezTo>
                    <a:cubicBezTo>
                      <a:pt x="1244" y="961"/>
                      <a:pt x="1229" y="969"/>
                      <a:pt x="1219" y="956"/>
                    </a:cubicBezTo>
                    <a:cubicBezTo>
                      <a:pt x="1216" y="954"/>
                      <a:pt x="1214" y="948"/>
                      <a:pt x="1214" y="946"/>
                    </a:cubicBezTo>
                    <a:cubicBezTo>
                      <a:pt x="1214" y="943"/>
                      <a:pt x="1211" y="941"/>
                      <a:pt x="1211" y="941"/>
                    </a:cubicBezTo>
                    <a:cubicBezTo>
                      <a:pt x="1208" y="938"/>
                      <a:pt x="1203" y="938"/>
                      <a:pt x="1196" y="938"/>
                    </a:cubicBezTo>
                    <a:cubicBezTo>
                      <a:pt x="1145" y="936"/>
                      <a:pt x="1099" y="900"/>
                      <a:pt x="1084" y="855"/>
                    </a:cubicBezTo>
                    <a:cubicBezTo>
                      <a:pt x="1084" y="852"/>
                      <a:pt x="1084" y="852"/>
                      <a:pt x="1082" y="850"/>
                    </a:cubicBezTo>
                    <a:cubicBezTo>
                      <a:pt x="1079" y="844"/>
                      <a:pt x="1079" y="839"/>
                      <a:pt x="1074" y="834"/>
                    </a:cubicBezTo>
                    <a:cubicBezTo>
                      <a:pt x="1071" y="832"/>
                      <a:pt x="1066" y="829"/>
                      <a:pt x="1064" y="824"/>
                    </a:cubicBezTo>
                    <a:cubicBezTo>
                      <a:pt x="919" y="725"/>
                      <a:pt x="919" y="725"/>
                      <a:pt x="919" y="725"/>
                    </a:cubicBezTo>
                    <a:cubicBezTo>
                      <a:pt x="911" y="720"/>
                      <a:pt x="901" y="715"/>
                      <a:pt x="896" y="705"/>
                    </a:cubicBezTo>
                    <a:cubicBezTo>
                      <a:pt x="894" y="700"/>
                      <a:pt x="891" y="695"/>
                      <a:pt x="891" y="692"/>
                    </a:cubicBezTo>
                    <a:cubicBezTo>
                      <a:pt x="891" y="690"/>
                      <a:pt x="889" y="687"/>
                      <a:pt x="889" y="685"/>
                    </a:cubicBezTo>
                    <a:cubicBezTo>
                      <a:pt x="878" y="659"/>
                      <a:pt x="843" y="649"/>
                      <a:pt x="787" y="652"/>
                    </a:cubicBezTo>
                    <a:cubicBezTo>
                      <a:pt x="774" y="652"/>
                      <a:pt x="774" y="652"/>
                      <a:pt x="774" y="652"/>
                    </a:cubicBezTo>
                    <a:cubicBezTo>
                      <a:pt x="780" y="642"/>
                      <a:pt x="780" y="642"/>
                      <a:pt x="780" y="642"/>
                    </a:cubicBezTo>
                    <a:cubicBezTo>
                      <a:pt x="790" y="614"/>
                      <a:pt x="790" y="583"/>
                      <a:pt x="782" y="553"/>
                    </a:cubicBezTo>
                    <a:cubicBezTo>
                      <a:pt x="782" y="550"/>
                      <a:pt x="782" y="550"/>
                      <a:pt x="782" y="550"/>
                    </a:cubicBezTo>
                    <a:cubicBezTo>
                      <a:pt x="780" y="540"/>
                      <a:pt x="774" y="530"/>
                      <a:pt x="780" y="517"/>
                    </a:cubicBezTo>
                    <a:cubicBezTo>
                      <a:pt x="782" y="510"/>
                      <a:pt x="790" y="502"/>
                      <a:pt x="795" y="494"/>
                    </a:cubicBezTo>
                    <a:cubicBezTo>
                      <a:pt x="802" y="487"/>
                      <a:pt x="807" y="482"/>
                      <a:pt x="805" y="477"/>
                    </a:cubicBezTo>
                    <a:cubicBezTo>
                      <a:pt x="805" y="474"/>
                      <a:pt x="800" y="469"/>
                      <a:pt x="797" y="467"/>
                    </a:cubicBezTo>
                    <a:cubicBezTo>
                      <a:pt x="731" y="403"/>
                      <a:pt x="731" y="403"/>
                      <a:pt x="731" y="403"/>
                    </a:cubicBezTo>
                    <a:cubicBezTo>
                      <a:pt x="729" y="401"/>
                      <a:pt x="729" y="401"/>
                      <a:pt x="729" y="401"/>
                    </a:cubicBezTo>
                    <a:cubicBezTo>
                      <a:pt x="729" y="401"/>
                      <a:pt x="726" y="403"/>
                      <a:pt x="724" y="403"/>
                    </a:cubicBezTo>
                    <a:cubicBezTo>
                      <a:pt x="721" y="403"/>
                      <a:pt x="721" y="406"/>
                      <a:pt x="719" y="406"/>
                    </a:cubicBezTo>
                    <a:cubicBezTo>
                      <a:pt x="711" y="408"/>
                      <a:pt x="703" y="408"/>
                      <a:pt x="696" y="408"/>
                    </a:cubicBezTo>
                    <a:cubicBezTo>
                      <a:pt x="617" y="403"/>
                      <a:pt x="617" y="403"/>
                      <a:pt x="617" y="403"/>
                    </a:cubicBezTo>
                    <a:cubicBezTo>
                      <a:pt x="615" y="398"/>
                      <a:pt x="615" y="398"/>
                      <a:pt x="615" y="398"/>
                    </a:cubicBezTo>
                    <a:cubicBezTo>
                      <a:pt x="604" y="378"/>
                      <a:pt x="602" y="355"/>
                      <a:pt x="607" y="332"/>
                    </a:cubicBezTo>
                    <a:cubicBezTo>
                      <a:pt x="607" y="330"/>
                      <a:pt x="607" y="330"/>
                      <a:pt x="607" y="330"/>
                    </a:cubicBezTo>
                    <a:cubicBezTo>
                      <a:pt x="607" y="324"/>
                      <a:pt x="609" y="319"/>
                      <a:pt x="607" y="317"/>
                    </a:cubicBezTo>
                    <a:cubicBezTo>
                      <a:pt x="604" y="314"/>
                      <a:pt x="602" y="309"/>
                      <a:pt x="597" y="307"/>
                    </a:cubicBezTo>
                    <a:cubicBezTo>
                      <a:pt x="556" y="279"/>
                      <a:pt x="510" y="256"/>
                      <a:pt x="465" y="241"/>
                    </a:cubicBezTo>
                    <a:cubicBezTo>
                      <a:pt x="452" y="238"/>
                      <a:pt x="427" y="228"/>
                      <a:pt x="424" y="208"/>
                    </a:cubicBezTo>
                    <a:cubicBezTo>
                      <a:pt x="424" y="205"/>
                      <a:pt x="424" y="203"/>
                      <a:pt x="424" y="200"/>
                    </a:cubicBezTo>
                    <a:cubicBezTo>
                      <a:pt x="424" y="198"/>
                      <a:pt x="424" y="195"/>
                      <a:pt x="424" y="193"/>
                    </a:cubicBezTo>
                    <a:cubicBezTo>
                      <a:pt x="424" y="187"/>
                      <a:pt x="419" y="185"/>
                      <a:pt x="414" y="182"/>
                    </a:cubicBezTo>
                    <a:cubicBezTo>
                      <a:pt x="406" y="177"/>
                      <a:pt x="399" y="170"/>
                      <a:pt x="399" y="157"/>
                    </a:cubicBezTo>
                    <a:cubicBezTo>
                      <a:pt x="399" y="144"/>
                      <a:pt x="411" y="139"/>
                      <a:pt x="422" y="134"/>
                    </a:cubicBezTo>
                    <a:cubicBezTo>
                      <a:pt x="427" y="132"/>
                      <a:pt x="429" y="129"/>
                      <a:pt x="434" y="129"/>
                    </a:cubicBezTo>
                    <a:cubicBezTo>
                      <a:pt x="439" y="124"/>
                      <a:pt x="442" y="116"/>
                      <a:pt x="447" y="109"/>
                    </a:cubicBezTo>
                    <a:cubicBezTo>
                      <a:pt x="452" y="101"/>
                      <a:pt x="455" y="91"/>
                      <a:pt x="462" y="86"/>
                    </a:cubicBezTo>
                    <a:cubicBezTo>
                      <a:pt x="462" y="83"/>
                      <a:pt x="462" y="83"/>
                      <a:pt x="460" y="81"/>
                    </a:cubicBezTo>
                    <a:cubicBezTo>
                      <a:pt x="457" y="68"/>
                      <a:pt x="465" y="50"/>
                      <a:pt x="475" y="38"/>
                    </a:cubicBezTo>
                    <a:cubicBezTo>
                      <a:pt x="483" y="28"/>
                      <a:pt x="488" y="15"/>
                      <a:pt x="488" y="7"/>
                    </a:cubicBezTo>
                    <a:cubicBezTo>
                      <a:pt x="488" y="5"/>
                      <a:pt x="485" y="2"/>
                      <a:pt x="483" y="2"/>
                    </a:cubicBezTo>
                    <a:cubicBezTo>
                      <a:pt x="485" y="0"/>
                      <a:pt x="485" y="0"/>
                      <a:pt x="485" y="0"/>
                    </a:cubicBezTo>
                    <a:cubicBezTo>
                      <a:pt x="470" y="0"/>
                      <a:pt x="470" y="0"/>
                      <a:pt x="470" y="0"/>
                    </a:cubicBezTo>
                    <a:cubicBezTo>
                      <a:pt x="467" y="0"/>
                      <a:pt x="465" y="0"/>
                      <a:pt x="465" y="0"/>
                    </a:cubicBezTo>
                    <a:cubicBezTo>
                      <a:pt x="462" y="2"/>
                      <a:pt x="462" y="2"/>
                      <a:pt x="462" y="2"/>
                    </a:cubicBezTo>
                    <a:cubicBezTo>
                      <a:pt x="462" y="2"/>
                      <a:pt x="462" y="5"/>
                      <a:pt x="460" y="5"/>
                    </a:cubicBezTo>
                    <a:cubicBezTo>
                      <a:pt x="450" y="15"/>
                      <a:pt x="437" y="15"/>
                      <a:pt x="427" y="18"/>
                    </a:cubicBezTo>
                    <a:cubicBezTo>
                      <a:pt x="422" y="18"/>
                      <a:pt x="419" y="18"/>
                      <a:pt x="414" y="20"/>
                    </a:cubicBezTo>
                    <a:cubicBezTo>
                      <a:pt x="409" y="20"/>
                      <a:pt x="401" y="25"/>
                      <a:pt x="396" y="28"/>
                    </a:cubicBezTo>
                    <a:cubicBezTo>
                      <a:pt x="391" y="30"/>
                      <a:pt x="384" y="33"/>
                      <a:pt x="378" y="35"/>
                    </a:cubicBezTo>
                    <a:cubicBezTo>
                      <a:pt x="361" y="40"/>
                      <a:pt x="340" y="33"/>
                      <a:pt x="335" y="18"/>
                    </a:cubicBezTo>
                    <a:cubicBezTo>
                      <a:pt x="335" y="15"/>
                      <a:pt x="335" y="15"/>
                      <a:pt x="335" y="15"/>
                    </a:cubicBezTo>
                    <a:cubicBezTo>
                      <a:pt x="335" y="12"/>
                      <a:pt x="335" y="12"/>
                      <a:pt x="335" y="12"/>
                    </a:cubicBezTo>
                    <a:cubicBezTo>
                      <a:pt x="333" y="12"/>
                      <a:pt x="330" y="12"/>
                      <a:pt x="330" y="15"/>
                    </a:cubicBezTo>
                    <a:cubicBezTo>
                      <a:pt x="328" y="15"/>
                      <a:pt x="328" y="18"/>
                      <a:pt x="325" y="18"/>
                    </a:cubicBezTo>
                    <a:cubicBezTo>
                      <a:pt x="320" y="18"/>
                      <a:pt x="318" y="18"/>
                      <a:pt x="315" y="18"/>
                    </a:cubicBezTo>
                    <a:cubicBezTo>
                      <a:pt x="312" y="18"/>
                      <a:pt x="310" y="18"/>
                      <a:pt x="310" y="18"/>
                    </a:cubicBezTo>
                    <a:cubicBezTo>
                      <a:pt x="302" y="18"/>
                      <a:pt x="297" y="23"/>
                      <a:pt x="290" y="28"/>
                    </a:cubicBezTo>
                    <a:cubicBezTo>
                      <a:pt x="282" y="33"/>
                      <a:pt x="277" y="38"/>
                      <a:pt x="269" y="40"/>
                    </a:cubicBezTo>
                    <a:cubicBezTo>
                      <a:pt x="267" y="40"/>
                      <a:pt x="264" y="43"/>
                      <a:pt x="262" y="43"/>
                    </a:cubicBezTo>
                    <a:cubicBezTo>
                      <a:pt x="257" y="45"/>
                      <a:pt x="252" y="45"/>
                      <a:pt x="249" y="48"/>
                    </a:cubicBezTo>
                    <a:cubicBezTo>
                      <a:pt x="249" y="48"/>
                      <a:pt x="249" y="50"/>
                      <a:pt x="249" y="53"/>
                    </a:cubicBezTo>
                    <a:cubicBezTo>
                      <a:pt x="249" y="56"/>
                      <a:pt x="249" y="58"/>
                      <a:pt x="249" y="63"/>
                    </a:cubicBezTo>
                    <a:cubicBezTo>
                      <a:pt x="246" y="71"/>
                      <a:pt x="241" y="76"/>
                      <a:pt x="239" y="78"/>
                    </a:cubicBezTo>
                    <a:cubicBezTo>
                      <a:pt x="236" y="81"/>
                      <a:pt x="234" y="83"/>
                      <a:pt x="231" y="86"/>
                    </a:cubicBezTo>
                    <a:cubicBezTo>
                      <a:pt x="231" y="86"/>
                      <a:pt x="231" y="89"/>
                      <a:pt x="231" y="91"/>
                    </a:cubicBezTo>
                    <a:cubicBezTo>
                      <a:pt x="231" y="94"/>
                      <a:pt x="231" y="94"/>
                      <a:pt x="231" y="96"/>
                    </a:cubicBezTo>
                    <a:cubicBezTo>
                      <a:pt x="231" y="106"/>
                      <a:pt x="226" y="114"/>
                      <a:pt x="216" y="119"/>
                    </a:cubicBezTo>
                    <a:cubicBezTo>
                      <a:pt x="211" y="122"/>
                      <a:pt x="206" y="124"/>
                      <a:pt x="198" y="127"/>
                    </a:cubicBezTo>
                    <a:cubicBezTo>
                      <a:pt x="196" y="127"/>
                      <a:pt x="196" y="127"/>
                      <a:pt x="193" y="129"/>
                    </a:cubicBezTo>
                    <a:cubicBezTo>
                      <a:pt x="175" y="134"/>
                      <a:pt x="158" y="147"/>
                      <a:pt x="142" y="157"/>
                    </a:cubicBezTo>
                    <a:cubicBezTo>
                      <a:pt x="130" y="167"/>
                      <a:pt x="115" y="175"/>
                      <a:pt x="104" y="187"/>
                    </a:cubicBezTo>
                    <a:cubicBezTo>
                      <a:pt x="94" y="200"/>
                      <a:pt x="89" y="215"/>
                      <a:pt x="89" y="228"/>
                    </a:cubicBezTo>
                    <a:cubicBezTo>
                      <a:pt x="89" y="231"/>
                      <a:pt x="89" y="236"/>
                      <a:pt x="89" y="241"/>
                    </a:cubicBezTo>
                    <a:cubicBezTo>
                      <a:pt x="87" y="246"/>
                      <a:pt x="82" y="248"/>
                      <a:pt x="79" y="251"/>
                    </a:cubicBezTo>
                    <a:cubicBezTo>
                      <a:pt x="76" y="251"/>
                      <a:pt x="76" y="253"/>
                      <a:pt x="74" y="253"/>
                    </a:cubicBezTo>
                    <a:cubicBezTo>
                      <a:pt x="74" y="253"/>
                      <a:pt x="74" y="256"/>
                      <a:pt x="74" y="259"/>
                    </a:cubicBezTo>
                    <a:cubicBezTo>
                      <a:pt x="74" y="261"/>
                      <a:pt x="74" y="261"/>
                      <a:pt x="74" y="261"/>
                    </a:cubicBezTo>
                    <a:cubicBezTo>
                      <a:pt x="71" y="279"/>
                      <a:pt x="59" y="291"/>
                      <a:pt x="36" y="307"/>
                    </a:cubicBezTo>
                    <a:cubicBezTo>
                      <a:pt x="31" y="309"/>
                      <a:pt x="31" y="309"/>
                      <a:pt x="31" y="309"/>
                    </a:cubicBezTo>
                    <a:cubicBezTo>
                      <a:pt x="23" y="314"/>
                      <a:pt x="16" y="317"/>
                      <a:pt x="10" y="324"/>
                    </a:cubicBezTo>
                    <a:cubicBezTo>
                      <a:pt x="5" y="330"/>
                      <a:pt x="0" y="340"/>
                      <a:pt x="5" y="347"/>
                    </a:cubicBezTo>
                    <a:cubicBezTo>
                      <a:pt x="3" y="347"/>
                      <a:pt x="3" y="347"/>
                      <a:pt x="3" y="347"/>
                    </a:cubicBezTo>
                    <a:cubicBezTo>
                      <a:pt x="16" y="352"/>
                      <a:pt x="18" y="368"/>
                      <a:pt x="21" y="380"/>
                    </a:cubicBezTo>
                    <a:cubicBezTo>
                      <a:pt x="21" y="383"/>
                      <a:pt x="21" y="383"/>
                      <a:pt x="21" y="385"/>
                    </a:cubicBezTo>
                    <a:cubicBezTo>
                      <a:pt x="23" y="403"/>
                      <a:pt x="33" y="418"/>
                      <a:pt x="46" y="434"/>
                    </a:cubicBezTo>
                    <a:cubicBezTo>
                      <a:pt x="49" y="439"/>
                      <a:pt x="54" y="444"/>
                      <a:pt x="56" y="449"/>
                    </a:cubicBezTo>
                    <a:cubicBezTo>
                      <a:pt x="71" y="474"/>
                      <a:pt x="84" y="499"/>
                      <a:pt x="94" y="527"/>
                    </a:cubicBezTo>
                    <a:cubicBezTo>
                      <a:pt x="102" y="545"/>
                      <a:pt x="102" y="545"/>
                      <a:pt x="102" y="545"/>
                    </a:cubicBezTo>
                    <a:cubicBezTo>
                      <a:pt x="104" y="550"/>
                      <a:pt x="107" y="555"/>
                      <a:pt x="107" y="560"/>
                    </a:cubicBezTo>
                    <a:cubicBezTo>
                      <a:pt x="107" y="573"/>
                      <a:pt x="102" y="588"/>
                      <a:pt x="84" y="601"/>
                    </a:cubicBezTo>
                    <a:cubicBezTo>
                      <a:pt x="82" y="603"/>
                      <a:pt x="79" y="606"/>
                      <a:pt x="79" y="606"/>
                    </a:cubicBezTo>
                    <a:cubicBezTo>
                      <a:pt x="79" y="606"/>
                      <a:pt x="79" y="609"/>
                      <a:pt x="82" y="609"/>
                    </a:cubicBezTo>
                    <a:cubicBezTo>
                      <a:pt x="82" y="611"/>
                      <a:pt x="84" y="614"/>
                      <a:pt x="84" y="616"/>
                    </a:cubicBezTo>
                    <a:cubicBezTo>
                      <a:pt x="87" y="624"/>
                      <a:pt x="82" y="634"/>
                      <a:pt x="79" y="639"/>
                    </a:cubicBezTo>
                    <a:cubicBezTo>
                      <a:pt x="79" y="639"/>
                      <a:pt x="79" y="642"/>
                      <a:pt x="76" y="642"/>
                    </a:cubicBezTo>
                    <a:cubicBezTo>
                      <a:pt x="71" y="649"/>
                      <a:pt x="71" y="659"/>
                      <a:pt x="69" y="669"/>
                    </a:cubicBezTo>
                    <a:cubicBezTo>
                      <a:pt x="66" y="680"/>
                      <a:pt x="66" y="690"/>
                      <a:pt x="61" y="700"/>
                    </a:cubicBezTo>
                    <a:cubicBezTo>
                      <a:pt x="61" y="702"/>
                      <a:pt x="59" y="705"/>
                      <a:pt x="56" y="707"/>
                    </a:cubicBezTo>
                    <a:cubicBezTo>
                      <a:pt x="54" y="713"/>
                      <a:pt x="51" y="715"/>
                      <a:pt x="51" y="720"/>
                    </a:cubicBezTo>
                    <a:cubicBezTo>
                      <a:pt x="51" y="723"/>
                      <a:pt x="51" y="728"/>
                      <a:pt x="51" y="733"/>
                    </a:cubicBezTo>
                    <a:cubicBezTo>
                      <a:pt x="51" y="735"/>
                      <a:pt x="51" y="735"/>
                      <a:pt x="51" y="735"/>
                    </a:cubicBezTo>
                    <a:cubicBezTo>
                      <a:pt x="59" y="768"/>
                      <a:pt x="49" y="801"/>
                      <a:pt x="28" y="827"/>
                    </a:cubicBezTo>
                    <a:cubicBezTo>
                      <a:pt x="23" y="834"/>
                      <a:pt x="18" y="842"/>
                      <a:pt x="18" y="844"/>
                    </a:cubicBezTo>
                    <a:cubicBezTo>
                      <a:pt x="21" y="852"/>
                      <a:pt x="28" y="857"/>
                      <a:pt x="36" y="865"/>
                    </a:cubicBezTo>
                    <a:cubicBezTo>
                      <a:pt x="38" y="867"/>
                      <a:pt x="38" y="867"/>
                      <a:pt x="41" y="870"/>
                    </a:cubicBezTo>
                    <a:cubicBezTo>
                      <a:pt x="61" y="888"/>
                      <a:pt x="82" y="908"/>
                      <a:pt x="76" y="933"/>
                    </a:cubicBezTo>
                    <a:cubicBezTo>
                      <a:pt x="76" y="941"/>
                      <a:pt x="74" y="946"/>
                      <a:pt x="71" y="951"/>
                    </a:cubicBezTo>
                    <a:cubicBezTo>
                      <a:pt x="71" y="954"/>
                      <a:pt x="71" y="954"/>
                      <a:pt x="69" y="956"/>
                    </a:cubicBezTo>
                    <a:cubicBezTo>
                      <a:pt x="64" y="969"/>
                      <a:pt x="61" y="984"/>
                      <a:pt x="59" y="999"/>
                    </a:cubicBezTo>
                    <a:cubicBezTo>
                      <a:pt x="59" y="1004"/>
                      <a:pt x="59" y="1009"/>
                      <a:pt x="61" y="1014"/>
                    </a:cubicBezTo>
                    <a:cubicBezTo>
                      <a:pt x="61" y="1017"/>
                      <a:pt x="64" y="1019"/>
                      <a:pt x="64" y="1022"/>
                    </a:cubicBezTo>
                    <a:cubicBezTo>
                      <a:pt x="66" y="1027"/>
                      <a:pt x="69" y="1032"/>
                      <a:pt x="69" y="1037"/>
                    </a:cubicBezTo>
                    <a:cubicBezTo>
                      <a:pt x="76" y="1040"/>
                      <a:pt x="84" y="1045"/>
                      <a:pt x="92" y="1050"/>
                    </a:cubicBezTo>
                    <a:cubicBezTo>
                      <a:pt x="102" y="1058"/>
                      <a:pt x="109" y="1063"/>
                      <a:pt x="117" y="1060"/>
                    </a:cubicBezTo>
                    <a:cubicBezTo>
                      <a:pt x="125" y="1060"/>
                      <a:pt x="127" y="1052"/>
                      <a:pt x="135" y="1045"/>
                    </a:cubicBezTo>
                    <a:cubicBezTo>
                      <a:pt x="140" y="1035"/>
                      <a:pt x="148" y="1025"/>
                      <a:pt x="160" y="1022"/>
                    </a:cubicBezTo>
                    <a:cubicBezTo>
                      <a:pt x="170" y="1019"/>
                      <a:pt x="178" y="1025"/>
                      <a:pt x="186" y="1027"/>
                    </a:cubicBezTo>
                    <a:cubicBezTo>
                      <a:pt x="188" y="1027"/>
                      <a:pt x="191" y="1030"/>
                      <a:pt x="193" y="1030"/>
                    </a:cubicBezTo>
                    <a:cubicBezTo>
                      <a:pt x="203" y="1032"/>
                      <a:pt x="213" y="1032"/>
                      <a:pt x="226" y="1032"/>
                    </a:cubicBezTo>
                    <a:cubicBezTo>
                      <a:pt x="257" y="1030"/>
                      <a:pt x="290" y="1027"/>
                      <a:pt x="320" y="1025"/>
                    </a:cubicBezTo>
                    <a:cubicBezTo>
                      <a:pt x="333" y="1022"/>
                      <a:pt x="348" y="1022"/>
                      <a:pt x="356" y="1012"/>
                    </a:cubicBezTo>
                    <a:cubicBezTo>
                      <a:pt x="356" y="1009"/>
                      <a:pt x="358" y="1009"/>
                      <a:pt x="358" y="1007"/>
                    </a:cubicBezTo>
                    <a:cubicBezTo>
                      <a:pt x="361" y="1002"/>
                      <a:pt x="363" y="997"/>
                      <a:pt x="368" y="994"/>
                    </a:cubicBezTo>
                    <a:cubicBezTo>
                      <a:pt x="389" y="981"/>
                      <a:pt x="409" y="1004"/>
                      <a:pt x="417" y="1012"/>
                    </a:cubicBezTo>
                    <a:cubicBezTo>
                      <a:pt x="434" y="1030"/>
                      <a:pt x="457" y="1045"/>
                      <a:pt x="480" y="1055"/>
                    </a:cubicBezTo>
                    <a:cubicBezTo>
                      <a:pt x="483" y="1055"/>
                      <a:pt x="483" y="1055"/>
                      <a:pt x="485" y="1058"/>
                    </a:cubicBezTo>
                    <a:cubicBezTo>
                      <a:pt x="495" y="1060"/>
                      <a:pt x="503" y="1065"/>
                      <a:pt x="513" y="1070"/>
                    </a:cubicBezTo>
                    <a:cubicBezTo>
                      <a:pt x="518" y="1075"/>
                      <a:pt x="521" y="1083"/>
                      <a:pt x="521" y="1088"/>
                    </a:cubicBezTo>
                    <a:cubicBezTo>
                      <a:pt x="521" y="1091"/>
                      <a:pt x="521" y="1093"/>
                      <a:pt x="523" y="1096"/>
                    </a:cubicBezTo>
                    <a:cubicBezTo>
                      <a:pt x="523" y="1098"/>
                      <a:pt x="526" y="1101"/>
                      <a:pt x="528" y="1103"/>
                    </a:cubicBezTo>
                    <a:cubicBezTo>
                      <a:pt x="533" y="1106"/>
                      <a:pt x="538" y="1111"/>
                      <a:pt x="538" y="1118"/>
                    </a:cubicBezTo>
                    <a:cubicBezTo>
                      <a:pt x="538" y="1124"/>
                      <a:pt x="538" y="1129"/>
                      <a:pt x="541" y="1131"/>
                    </a:cubicBezTo>
                    <a:cubicBezTo>
                      <a:pt x="543" y="1144"/>
                      <a:pt x="546" y="1169"/>
                      <a:pt x="549" y="1174"/>
                    </a:cubicBezTo>
                    <a:cubicBezTo>
                      <a:pt x="559" y="1179"/>
                      <a:pt x="556" y="1189"/>
                      <a:pt x="556" y="1200"/>
                    </a:cubicBezTo>
                    <a:cubicBezTo>
                      <a:pt x="556" y="1202"/>
                      <a:pt x="556" y="1207"/>
                      <a:pt x="556" y="1210"/>
                    </a:cubicBezTo>
                    <a:cubicBezTo>
                      <a:pt x="564" y="1212"/>
                      <a:pt x="574" y="1217"/>
                      <a:pt x="579" y="1235"/>
                    </a:cubicBezTo>
                    <a:cubicBezTo>
                      <a:pt x="584" y="1245"/>
                      <a:pt x="576" y="1255"/>
                      <a:pt x="571" y="1266"/>
                    </a:cubicBezTo>
                    <a:cubicBezTo>
                      <a:pt x="569" y="1266"/>
                      <a:pt x="566" y="1271"/>
                      <a:pt x="564" y="1273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2" name="Freeform 54"/>
              <p:cNvSpPr>
                <a:spLocks/>
              </p:cNvSpPr>
              <p:nvPr/>
            </p:nvSpPr>
            <p:spPr bwMode="auto">
              <a:xfrm>
                <a:off x="3797" y="2284"/>
                <a:ext cx="22" cy="34"/>
              </a:xfrm>
              <a:custGeom>
                <a:avLst/>
                <a:gdLst>
                  <a:gd name="T0" fmla="*/ 233 w 393"/>
                  <a:gd name="T1" fmla="*/ 493 h 592"/>
                  <a:gd name="T2" fmla="*/ 279 w 393"/>
                  <a:gd name="T3" fmla="*/ 457 h 592"/>
                  <a:gd name="T4" fmla="*/ 340 w 393"/>
                  <a:gd name="T5" fmla="*/ 399 h 592"/>
                  <a:gd name="T6" fmla="*/ 370 w 393"/>
                  <a:gd name="T7" fmla="*/ 368 h 592"/>
                  <a:gd name="T8" fmla="*/ 381 w 393"/>
                  <a:gd name="T9" fmla="*/ 325 h 592"/>
                  <a:gd name="T10" fmla="*/ 360 w 393"/>
                  <a:gd name="T11" fmla="*/ 274 h 592"/>
                  <a:gd name="T12" fmla="*/ 373 w 393"/>
                  <a:gd name="T13" fmla="*/ 244 h 592"/>
                  <a:gd name="T14" fmla="*/ 343 w 393"/>
                  <a:gd name="T15" fmla="*/ 135 h 592"/>
                  <a:gd name="T16" fmla="*/ 340 w 393"/>
                  <a:gd name="T17" fmla="*/ 115 h 592"/>
                  <a:gd name="T18" fmla="*/ 307 w 393"/>
                  <a:gd name="T19" fmla="*/ 72 h 592"/>
                  <a:gd name="T20" fmla="*/ 289 w 393"/>
                  <a:gd name="T21" fmla="*/ 74 h 592"/>
                  <a:gd name="T22" fmla="*/ 282 w 393"/>
                  <a:gd name="T23" fmla="*/ 79 h 592"/>
                  <a:gd name="T24" fmla="*/ 193 w 393"/>
                  <a:gd name="T25" fmla="*/ 0 h 592"/>
                  <a:gd name="T26" fmla="*/ 180 w 393"/>
                  <a:gd name="T27" fmla="*/ 18 h 592"/>
                  <a:gd name="T28" fmla="*/ 178 w 393"/>
                  <a:gd name="T29" fmla="*/ 79 h 592"/>
                  <a:gd name="T30" fmla="*/ 160 w 393"/>
                  <a:gd name="T31" fmla="*/ 117 h 592"/>
                  <a:gd name="T32" fmla="*/ 155 w 393"/>
                  <a:gd name="T33" fmla="*/ 127 h 592"/>
                  <a:gd name="T34" fmla="*/ 139 w 393"/>
                  <a:gd name="T35" fmla="*/ 137 h 592"/>
                  <a:gd name="T36" fmla="*/ 150 w 393"/>
                  <a:gd name="T37" fmla="*/ 137 h 592"/>
                  <a:gd name="T38" fmla="*/ 203 w 393"/>
                  <a:gd name="T39" fmla="*/ 186 h 592"/>
                  <a:gd name="T40" fmla="*/ 185 w 393"/>
                  <a:gd name="T41" fmla="*/ 206 h 592"/>
                  <a:gd name="T42" fmla="*/ 183 w 393"/>
                  <a:gd name="T43" fmla="*/ 219 h 592"/>
                  <a:gd name="T44" fmla="*/ 175 w 393"/>
                  <a:gd name="T45" fmla="*/ 249 h 592"/>
                  <a:gd name="T46" fmla="*/ 142 w 393"/>
                  <a:gd name="T47" fmla="*/ 295 h 592"/>
                  <a:gd name="T48" fmla="*/ 150 w 393"/>
                  <a:gd name="T49" fmla="*/ 335 h 592"/>
                  <a:gd name="T50" fmla="*/ 137 w 393"/>
                  <a:gd name="T51" fmla="*/ 348 h 592"/>
                  <a:gd name="T52" fmla="*/ 152 w 393"/>
                  <a:gd name="T53" fmla="*/ 384 h 592"/>
                  <a:gd name="T54" fmla="*/ 106 w 393"/>
                  <a:gd name="T55" fmla="*/ 444 h 592"/>
                  <a:gd name="T56" fmla="*/ 53 w 393"/>
                  <a:gd name="T57" fmla="*/ 472 h 592"/>
                  <a:gd name="T58" fmla="*/ 10 w 393"/>
                  <a:gd name="T59" fmla="*/ 500 h 592"/>
                  <a:gd name="T60" fmla="*/ 8 w 393"/>
                  <a:gd name="T61" fmla="*/ 584 h 592"/>
                  <a:gd name="T62" fmla="*/ 33 w 393"/>
                  <a:gd name="T63" fmla="*/ 586 h 592"/>
                  <a:gd name="T64" fmla="*/ 38 w 393"/>
                  <a:gd name="T65" fmla="*/ 564 h 592"/>
                  <a:gd name="T66" fmla="*/ 84 w 393"/>
                  <a:gd name="T67" fmla="*/ 556 h 592"/>
                  <a:gd name="T68" fmla="*/ 96 w 393"/>
                  <a:gd name="T69" fmla="*/ 551 h 592"/>
                  <a:gd name="T70" fmla="*/ 117 w 393"/>
                  <a:gd name="T71" fmla="*/ 561 h 592"/>
                  <a:gd name="T72" fmla="*/ 178 w 393"/>
                  <a:gd name="T73" fmla="*/ 551 h 592"/>
                  <a:gd name="T74" fmla="*/ 188 w 393"/>
                  <a:gd name="T75" fmla="*/ 536 h 592"/>
                  <a:gd name="T76" fmla="*/ 221 w 393"/>
                  <a:gd name="T77" fmla="*/ 500 h 5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93" h="592">
                    <a:moveTo>
                      <a:pt x="221" y="500"/>
                    </a:moveTo>
                    <a:cubicBezTo>
                      <a:pt x="228" y="498"/>
                      <a:pt x="233" y="495"/>
                      <a:pt x="233" y="493"/>
                    </a:cubicBezTo>
                    <a:cubicBezTo>
                      <a:pt x="236" y="472"/>
                      <a:pt x="259" y="467"/>
                      <a:pt x="274" y="460"/>
                    </a:cubicBezTo>
                    <a:cubicBezTo>
                      <a:pt x="279" y="457"/>
                      <a:pt x="279" y="457"/>
                      <a:pt x="279" y="457"/>
                    </a:cubicBezTo>
                    <a:cubicBezTo>
                      <a:pt x="304" y="447"/>
                      <a:pt x="327" y="427"/>
                      <a:pt x="337" y="401"/>
                    </a:cubicBezTo>
                    <a:cubicBezTo>
                      <a:pt x="337" y="401"/>
                      <a:pt x="337" y="399"/>
                      <a:pt x="340" y="399"/>
                    </a:cubicBezTo>
                    <a:cubicBezTo>
                      <a:pt x="343" y="391"/>
                      <a:pt x="345" y="384"/>
                      <a:pt x="353" y="378"/>
                    </a:cubicBezTo>
                    <a:cubicBezTo>
                      <a:pt x="358" y="373"/>
                      <a:pt x="365" y="371"/>
                      <a:pt x="370" y="368"/>
                    </a:cubicBezTo>
                    <a:cubicBezTo>
                      <a:pt x="376" y="366"/>
                      <a:pt x="381" y="366"/>
                      <a:pt x="383" y="363"/>
                    </a:cubicBezTo>
                    <a:cubicBezTo>
                      <a:pt x="393" y="356"/>
                      <a:pt x="388" y="338"/>
                      <a:pt x="381" y="325"/>
                    </a:cubicBezTo>
                    <a:cubicBezTo>
                      <a:pt x="378" y="323"/>
                      <a:pt x="378" y="320"/>
                      <a:pt x="376" y="320"/>
                    </a:cubicBezTo>
                    <a:cubicBezTo>
                      <a:pt x="368" y="307"/>
                      <a:pt x="358" y="292"/>
                      <a:pt x="360" y="274"/>
                    </a:cubicBezTo>
                    <a:cubicBezTo>
                      <a:pt x="363" y="267"/>
                      <a:pt x="365" y="259"/>
                      <a:pt x="368" y="254"/>
                    </a:cubicBezTo>
                    <a:cubicBezTo>
                      <a:pt x="370" y="252"/>
                      <a:pt x="373" y="247"/>
                      <a:pt x="373" y="244"/>
                    </a:cubicBezTo>
                    <a:cubicBezTo>
                      <a:pt x="381" y="224"/>
                      <a:pt x="370" y="203"/>
                      <a:pt x="360" y="183"/>
                    </a:cubicBezTo>
                    <a:cubicBezTo>
                      <a:pt x="353" y="168"/>
                      <a:pt x="345" y="153"/>
                      <a:pt x="343" y="135"/>
                    </a:cubicBezTo>
                    <a:cubicBezTo>
                      <a:pt x="343" y="132"/>
                      <a:pt x="343" y="130"/>
                      <a:pt x="343" y="127"/>
                    </a:cubicBezTo>
                    <a:cubicBezTo>
                      <a:pt x="343" y="122"/>
                      <a:pt x="343" y="120"/>
                      <a:pt x="340" y="115"/>
                    </a:cubicBezTo>
                    <a:cubicBezTo>
                      <a:pt x="337" y="110"/>
                      <a:pt x="335" y="102"/>
                      <a:pt x="330" y="97"/>
                    </a:cubicBezTo>
                    <a:cubicBezTo>
                      <a:pt x="325" y="87"/>
                      <a:pt x="317" y="77"/>
                      <a:pt x="307" y="72"/>
                    </a:cubicBezTo>
                    <a:cubicBezTo>
                      <a:pt x="302" y="69"/>
                      <a:pt x="297" y="66"/>
                      <a:pt x="292" y="69"/>
                    </a:cubicBezTo>
                    <a:cubicBezTo>
                      <a:pt x="292" y="69"/>
                      <a:pt x="289" y="69"/>
                      <a:pt x="289" y="74"/>
                    </a:cubicBezTo>
                    <a:cubicBezTo>
                      <a:pt x="287" y="79"/>
                      <a:pt x="287" y="79"/>
                      <a:pt x="287" y="79"/>
                    </a:cubicBezTo>
                    <a:cubicBezTo>
                      <a:pt x="282" y="79"/>
                      <a:pt x="282" y="79"/>
                      <a:pt x="282" y="79"/>
                    </a:cubicBezTo>
                    <a:cubicBezTo>
                      <a:pt x="249" y="82"/>
                      <a:pt x="226" y="54"/>
                      <a:pt x="208" y="26"/>
                    </a:cubicBezTo>
                    <a:cubicBezTo>
                      <a:pt x="200" y="16"/>
                      <a:pt x="195" y="8"/>
                      <a:pt x="193" y="0"/>
                    </a:cubicBezTo>
                    <a:cubicBezTo>
                      <a:pt x="190" y="0"/>
                      <a:pt x="185" y="0"/>
                      <a:pt x="183" y="3"/>
                    </a:cubicBezTo>
                    <a:cubicBezTo>
                      <a:pt x="180" y="6"/>
                      <a:pt x="180" y="13"/>
                      <a:pt x="180" y="18"/>
                    </a:cubicBezTo>
                    <a:cubicBezTo>
                      <a:pt x="180" y="21"/>
                      <a:pt x="180" y="21"/>
                      <a:pt x="180" y="21"/>
                    </a:cubicBezTo>
                    <a:cubicBezTo>
                      <a:pt x="178" y="79"/>
                      <a:pt x="178" y="79"/>
                      <a:pt x="178" y="79"/>
                    </a:cubicBezTo>
                    <a:cubicBezTo>
                      <a:pt x="178" y="94"/>
                      <a:pt x="175" y="107"/>
                      <a:pt x="162" y="115"/>
                    </a:cubicBezTo>
                    <a:cubicBezTo>
                      <a:pt x="160" y="117"/>
                      <a:pt x="160" y="117"/>
                      <a:pt x="160" y="117"/>
                    </a:cubicBezTo>
                    <a:cubicBezTo>
                      <a:pt x="157" y="117"/>
                      <a:pt x="157" y="120"/>
                      <a:pt x="155" y="120"/>
                    </a:cubicBezTo>
                    <a:cubicBezTo>
                      <a:pt x="155" y="122"/>
                      <a:pt x="155" y="125"/>
                      <a:pt x="155" y="127"/>
                    </a:cubicBezTo>
                    <a:cubicBezTo>
                      <a:pt x="152" y="135"/>
                      <a:pt x="147" y="137"/>
                      <a:pt x="142" y="137"/>
                    </a:cubicBezTo>
                    <a:cubicBezTo>
                      <a:pt x="139" y="137"/>
                      <a:pt x="139" y="137"/>
                      <a:pt x="139" y="137"/>
                    </a:cubicBezTo>
                    <a:cubicBezTo>
                      <a:pt x="142" y="137"/>
                      <a:pt x="145" y="137"/>
                      <a:pt x="147" y="137"/>
                    </a:cubicBezTo>
                    <a:cubicBezTo>
                      <a:pt x="150" y="137"/>
                      <a:pt x="150" y="137"/>
                      <a:pt x="150" y="137"/>
                    </a:cubicBezTo>
                    <a:cubicBezTo>
                      <a:pt x="167" y="135"/>
                      <a:pt x="188" y="145"/>
                      <a:pt x="198" y="160"/>
                    </a:cubicBezTo>
                    <a:cubicBezTo>
                      <a:pt x="203" y="168"/>
                      <a:pt x="205" y="178"/>
                      <a:pt x="203" y="186"/>
                    </a:cubicBezTo>
                    <a:cubicBezTo>
                      <a:pt x="200" y="193"/>
                      <a:pt x="195" y="198"/>
                      <a:pt x="188" y="203"/>
                    </a:cubicBezTo>
                    <a:cubicBezTo>
                      <a:pt x="185" y="206"/>
                      <a:pt x="185" y="206"/>
                      <a:pt x="185" y="206"/>
                    </a:cubicBezTo>
                    <a:cubicBezTo>
                      <a:pt x="180" y="209"/>
                      <a:pt x="178" y="214"/>
                      <a:pt x="180" y="216"/>
                    </a:cubicBezTo>
                    <a:cubicBezTo>
                      <a:pt x="180" y="216"/>
                      <a:pt x="180" y="219"/>
                      <a:pt x="183" y="219"/>
                    </a:cubicBezTo>
                    <a:cubicBezTo>
                      <a:pt x="185" y="221"/>
                      <a:pt x="188" y="224"/>
                      <a:pt x="188" y="229"/>
                    </a:cubicBezTo>
                    <a:cubicBezTo>
                      <a:pt x="190" y="236"/>
                      <a:pt x="185" y="244"/>
                      <a:pt x="175" y="249"/>
                    </a:cubicBezTo>
                    <a:cubicBezTo>
                      <a:pt x="165" y="254"/>
                      <a:pt x="157" y="262"/>
                      <a:pt x="150" y="269"/>
                    </a:cubicBezTo>
                    <a:cubicBezTo>
                      <a:pt x="142" y="277"/>
                      <a:pt x="139" y="287"/>
                      <a:pt x="142" y="295"/>
                    </a:cubicBezTo>
                    <a:cubicBezTo>
                      <a:pt x="142" y="297"/>
                      <a:pt x="145" y="300"/>
                      <a:pt x="147" y="305"/>
                    </a:cubicBezTo>
                    <a:cubicBezTo>
                      <a:pt x="152" y="313"/>
                      <a:pt x="157" y="325"/>
                      <a:pt x="150" y="335"/>
                    </a:cubicBezTo>
                    <a:cubicBezTo>
                      <a:pt x="147" y="338"/>
                      <a:pt x="145" y="340"/>
                      <a:pt x="142" y="343"/>
                    </a:cubicBezTo>
                    <a:cubicBezTo>
                      <a:pt x="139" y="345"/>
                      <a:pt x="139" y="345"/>
                      <a:pt x="137" y="348"/>
                    </a:cubicBezTo>
                    <a:cubicBezTo>
                      <a:pt x="134" y="351"/>
                      <a:pt x="137" y="353"/>
                      <a:pt x="142" y="361"/>
                    </a:cubicBezTo>
                    <a:cubicBezTo>
                      <a:pt x="147" y="368"/>
                      <a:pt x="152" y="373"/>
                      <a:pt x="152" y="384"/>
                    </a:cubicBezTo>
                    <a:cubicBezTo>
                      <a:pt x="152" y="394"/>
                      <a:pt x="145" y="401"/>
                      <a:pt x="142" y="406"/>
                    </a:cubicBezTo>
                    <a:cubicBezTo>
                      <a:pt x="106" y="444"/>
                      <a:pt x="106" y="444"/>
                      <a:pt x="106" y="444"/>
                    </a:cubicBezTo>
                    <a:cubicBezTo>
                      <a:pt x="99" y="455"/>
                      <a:pt x="89" y="465"/>
                      <a:pt x="73" y="470"/>
                    </a:cubicBezTo>
                    <a:cubicBezTo>
                      <a:pt x="66" y="472"/>
                      <a:pt x="61" y="472"/>
                      <a:pt x="53" y="472"/>
                    </a:cubicBezTo>
                    <a:cubicBezTo>
                      <a:pt x="48" y="472"/>
                      <a:pt x="43" y="472"/>
                      <a:pt x="38" y="475"/>
                    </a:cubicBezTo>
                    <a:cubicBezTo>
                      <a:pt x="28" y="477"/>
                      <a:pt x="18" y="488"/>
                      <a:pt x="10" y="500"/>
                    </a:cubicBezTo>
                    <a:cubicBezTo>
                      <a:pt x="5" y="513"/>
                      <a:pt x="2" y="528"/>
                      <a:pt x="2" y="543"/>
                    </a:cubicBezTo>
                    <a:cubicBezTo>
                      <a:pt x="0" y="559"/>
                      <a:pt x="0" y="574"/>
                      <a:pt x="8" y="584"/>
                    </a:cubicBezTo>
                    <a:cubicBezTo>
                      <a:pt x="10" y="589"/>
                      <a:pt x="18" y="592"/>
                      <a:pt x="25" y="592"/>
                    </a:cubicBezTo>
                    <a:cubicBezTo>
                      <a:pt x="28" y="592"/>
                      <a:pt x="33" y="589"/>
                      <a:pt x="33" y="586"/>
                    </a:cubicBezTo>
                    <a:cubicBezTo>
                      <a:pt x="33" y="584"/>
                      <a:pt x="33" y="581"/>
                      <a:pt x="33" y="579"/>
                    </a:cubicBezTo>
                    <a:cubicBezTo>
                      <a:pt x="33" y="574"/>
                      <a:pt x="33" y="569"/>
                      <a:pt x="38" y="564"/>
                    </a:cubicBezTo>
                    <a:cubicBezTo>
                      <a:pt x="46" y="553"/>
                      <a:pt x="58" y="556"/>
                      <a:pt x="68" y="556"/>
                    </a:cubicBezTo>
                    <a:cubicBezTo>
                      <a:pt x="73" y="556"/>
                      <a:pt x="81" y="559"/>
                      <a:pt x="84" y="556"/>
                    </a:cubicBezTo>
                    <a:cubicBezTo>
                      <a:pt x="84" y="556"/>
                      <a:pt x="86" y="556"/>
                      <a:pt x="86" y="553"/>
                    </a:cubicBezTo>
                    <a:cubicBezTo>
                      <a:pt x="89" y="551"/>
                      <a:pt x="91" y="551"/>
                      <a:pt x="96" y="551"/>
                    </a:cubicBezTo>
                    <a:cubicBezTo>
                      <a:pt x="101" y="551"/>
                      <a:pt x="106" y="553"/>
                      <a:pt x="112" y="559"/>
                    </a:cubicBezTo>
                    <a:cubicBezTo>
                      <a:pt x="114" y="561"/>
                      <a:pt x="114" y="561"/>
                      <a:pt x="117" y="561"/>
                    </a:cubicBezTo>
                    <a:cubicBezTo>
                      <a:pt x="119" y="561"/>
                      <a:pt x="122" y="561"/>
                      <a:pt x="127" y="561"/>
                    </a:cubicBezTo>
                    <a:cubicBezTo>
                      <a:pt x="145" y="559"/>
                      <a:pt x="162" y="556"/>
                      <a:pt x="178" y="551"/>
                    </a:cubicBezTo>
                    <a:cubicBezTo>
                      <a:pt x="180" y="551"/>
                      <a:pt x="183" y="551"/>
                      <a:pt x="185" y="548"/>
                    </a:cubicBezTo>
                    <a:cubicBezTo>
                      <a:pt x="188" y="546"/>
                      <a:pt x="188" y="543"/>
                      <a:pt x="188" y="536"/>
                    </a:cubicBezTo>
                    <a:cubicBezTo>
                      <a:pt x="188" y="531"/>
                      <a:pt x="188" y="523"/>
                      <a:pt x="190" y="515"/>
                    </a:cubicBezTo>
                    <a:cubicBezTo>
                      <a:pt x="203" y="508"/>
                      <a:pt x="211" y="503"/>
                      <a:pt x="221" y="500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3" name="Freeform 55"/>
              <p:cNvSpPr>
                <a:spLocks/>
              </p:cNvSpPr>
              <p:nvPr/>
            </p:nvSpPr>
            <p:spPr bwMode="auto">
              <a:xfrm>
                <a:off x="4038" y="2033"/>
                <a:ext cx="85" cy="97"/>
              </a:xfrm>
              <a:custGeom>
                <a:avLst/>
                <a:gdLst>
                  <a:gd name="T0" fmla="*/ 68 w 1457"/>
                  <a:gd name="T1" fmla="*/ 1169 h 1672"/>
                  <a:gd name="T2" fmla="*/ 127 w 1457"/>
                  <a:gd name="T3" fmla="*/ 1309 h 1672"/>
                  <a:gd name="T4" fmla="*/ 81 w 1457"/>
                  <a:gd name="T5" fmla="*/ 1400 h 1672"/>
                  <a:gd name="T6" fmla="*/ 73 w 1457"/>
                  <a:gd name="T7" fmla="*/ 1507 h 1672"/>
                  <a:gd name="T8" fmla="*/ 160 w 1457"/>
                  <a:gd name="T9" fmla="*/ 1557 h 1672"/>
                  <a:gd name="T10" fmla="*/ 256 w 1457"/>
                  <a:gd name="T11" fmla="*/ 1634 h 1672"/>
                  <a:gd name="T12" fmla="*/ 335 w 1457"/>
                  <a:gd name="T13" fmla="*/ 1669 h 1672"/>
                  <a:gd name="T14" fmla="*/ 439 w 1457"/>
                  <a:gd name="T15" fmla="*/ 1654 h 1672"/>
                  <a:gd name="T16" fmla="*/ 517 w 1457"/>
                  <a:gd name="T17" fmla="*/ 1623 h 1672"/>
                  <a:gd name="T18" fmla="*/ 601 w 1457"/>
                  <a:gd name="T19" fmla="*/ 1585 h 1672"/>
                  <a:gd name="T20" fmla="*/ 594 w 1457"/>
                  <a:gd name="T21" fmla="*/ 1557 h 1672"/>
                  <a:gd name="T22" fmla="*/ 665 w 1457"/>
                  <a:gd name="T23" fmla="*/ 1479 h 1672"/>
                  <a:gd name="T24" fmla="*/ 804 w 1457"/>
                  <a:gd name="T25" fmla="*/ 1385 h 1672"/>
                  <a:gd name="T26" fmla="*/ 855 w 1457"/>
                  <a:gd name="T27" fmla="*/ 1367 h 1672"/>
                  <a:gd name="T28" fmla="*/ 987 w 1457"/>
                  <a:gd name="T29" fmla="*/ 1357 h 1672"/>
                  <a:gd name="T30" fmla="*/ 1043 w 1457"/>
                  <a:gd name="T31" fmla="*/ 1443 h 1672"/>
                  <a:gd name="T32" fmla="*/ 1208 w 1457"/>
                  <a:gd name="T33" fmla="*/ 1377 h 1672"/>
                  <a:gd name="T34" fmla="*/ 1259 w 1457"/>
                  <a:gd name="T35" fmla="*/ 1240 h 1672"/>
                  <a:gd name="T36" fmla="*/ 1314 w 1457"/>
                  <a:gd name="T37" fmla="*/ 1205 h 1672"/>
                  <a:gd name="T38" fmla="*/ 1375 w 1457"/>
                  <a:gd name="T39" fmla="*/ 1124 h 1672"/>
                  <a:gd name="T40" fmla="*/ 1368 w 1457"/>
                  <a:gd name="T41" fmla="*/ 979 h 1672"/>
                  <a:gd name="T42" fmla="*/ 1431 w 1457"/>
                  <a:gd name="T43" fmla="*/ 873 h 1672"/>
                  <a:gd name="T44" fmla="*/ 1347 w 1457"/>
                  <a:gd name="T45" fmla="*/ 845 h 1672"/>
                  <a:gd name="T46" fmla="*/ 1281 w 1457"/>
                  <a:gd name="T47" fmla="*/ 829 h 1672"/>
                  <a:gd name="T48" fmla="*/ 1185 w 1457"/>
                  <a:gd name="T49" fmla="*/ 819 h 1672"/>
                  <a:gd name="T50" fmla="*/ 1127 w 1457"/>
                  <a:gd name="T51" fmla="*/ 837 h 1672"/>
                  <a:gd name="T52" fmla="*/ 1035 w 1457"/>
                  <a:gd name="T53" fmla="*/ 880 h 1672"/>
                  <a:gd name="T54" fmla="*/ 1114 w 1457"/>
                  <a:gd name="T55" fmla="*/ 779 h 1672"/>
                  <a:gd name="T56" fmla="*/ 1007 w 1457"/>
                  <a:gd name="T57" fmla="*/ 593 h 1672"/>
                  <a:gd name="T58" fmla="*/ 916 w 1457"/>
                  <a:gd name="T59" fmla="*/ 533 h 1672"/>
                  <a:gd name="T60" fmla="*/ 1017 w 1457"/>
                  <a:gd name="T61" fmla="*/ 530 h 1672"/>
                  <a:gd name="T62" fmla="*/ 1045 w 1457"/>
                  <a:gd name="T63" fmla="*/ 456 h 1672"/>
                  <a:gd name="T64" fmla="*/ 1185 w 1457"/>
                  <a:gd name="T65" fmla="*/ 416 h 1672"/>
                  <a:gd name="T66" fmla="*/ 1286 w 1457"/>
                  <a:gd name="T67" fmla="*/ 335 h 1672"/>
                  <a:gd name="T68" fmla="*/ 1317 w 1457"/>
                  <a:gd name="T69" fmla="*/ 274 h 1672"/>
                  <a:gd name="T70" fmla="*/ 1236 w 1457"/>
                  <a:gd name="T71" fmla="*/ 231 h 1672"/>
                  <a:gd name="T72" fmla="*/ 1157 w 1457"/>
                  <a:gd name="T73" fmla="*/ 180 h 1672"/>
                  <a:gd name="T74" fmla="*/ 1157 w 1457"/>
                  <a:gd name="T75" fmla="*/ 142 h 1672"/>
                  <a:gd name="T76" fmla="*/ 1127 w 1457"/>
                  <a:gd name="T77" fmla="*/ 94 h 1672"/>
                  <a:gd name="T78" fmla="*/ 1099 w 1457"/>
                  <a:gd name="T79" fmla="*/ 33 h 1672"/>
                  <a:gd name="T80" fmla="*/ 1055 w 1457"/>
                  <a:gd name="T81" fmla="*/ 33 h 1672"/>
                  <a:gd name="T82" fmla="*/ 982 w 1457"/>
                  <a:gd name="T83" fmla="*/ 66 h 1672"/>
                  <a:gd name="T84" fmla="*/ 926 w 1457"/>
                  <a:gd name="T85" fmla="*/ 122 h 1672"/>
                  <a:gd name="T86" fmla="*/ 903 w 1457"/>
                  <a:gd name="T87" fmla="*/ 170 h 1672"/>
                  <a:gd name="T88" fmla="*/ 916 w 1457"/>
                  <a:gd name="T89" fmla="*/ 223 h 1672"/>
                  <a:gd name="T90" fmla="*/ 984 w 1457"/>
                  <a:gd name="T91" fmla="*/ 213 h 1672"/>
                  <a:gd name="T92" fmla="*/ 941 w 1457"/>
                  <a:gd name="T93" fmla="*/ 269 h 1672"/>
                  <a:gd name="T94" fmla="*/ 840 w 1457"/>
                  <a:gd name="T95" fmla="*/ 266 h 1672"/>
                  <a:gd name="T96" fmla="*/ 781 w 1457"/>
                  <a:gd name="T97" fmla="*/ 289 h 1672"/>
                  <a:gd name="T98" fmla="*/ 700 w 1457"/>
                  <a:gd name="T99" fmla="*/ 299 h 1672"/>
                  <a:gd name="T100" fmla="*/ 634 w 1457"/>
                  <a:gd name="T101" fmla="*/ 335 h 1672"/>
                  <a:gd name="T102" fmla="*/ 538 w 1457"/>
                  <a:gd name="T103" fmla="*/ 388 h 1672"/>
                  <a:gd name="T104" fmla="*/ 416 w 1457"/>
                  <a:gd name="T105" fmla="*/ 454 h 1672"/>
                  <a:gd name="T106" fmla="*/ 325 w 1457"/>
                  <a:gd name="T107" fmla="*/ 530 h 1672"/>
                  <a:gd name="T108" fmla="*/ 251 w 1457"/>
                  <a:gd name="T109" fmla="*/ 677 h 1672"/>
                  <a:gd name="T110" fmla="*/ 154 w 1457"/>
                  <a:gd name="T111" fmla="*/ 766 h 1672"/>
                  <a:gd name="T112" fmla="*/ 327 w 1457"/>
                  <a:gd name="T113" fmla="*/ 842 h 1672"/>
                  <a:gd name="T114" fmla="*/ 215 w 1457"/>
                  <a:gd name="T115" fmla="*/ 921 h 1672"/>
                  <a:gd name="T116" fmla="*/ 167 w 1457"/>
                  <a:gd name="T117" fmla="*/ 840 h 1672"/>
                  <a:gd name="T118" fmla="*/ 129 w 1457"/>
                  <a:gd name="T119" fmla="*/ 979 h 1672"/>
                  <a:gd name="T120" fmla="*/ 22 w 1457"/>
                  <a:gd name="T121" fmla="*/ 1073 h 1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57" h="1672">
                    <a:moveTo>
                      <a:pt x="17" y="1101"/>
                    </a:moveTo>
                    <a:cubicBezTo>
                      <a:pt x="12" y="1111"/>
                      <a:pt x="7" y="1124"/>
                      <a:pt x="0" y="1134"/>
                    </a:cubicBezTo>
                    <a:cubicBezTo>
                      <a:pt x="45" y="1157"/>
                      <a:pt x="45" y="1157"/>
                      <a:pt x="45" y="1157"/>
                    </a:cubicBezTo>
                    <a:cubicBezTo>
                      <a:pt x="53" y="1162"/>
                      <a:pt x="61" y="1164"/>
                      <a:pt x="68" y="1169"/>
                    </a:cubicBezTo>
                    <a:cubicBezTo>
                      <a:pt x="94" y="1185"/>
                      <a:pt x="114" y="1205"/>
                      <a:pt x="134" y="1225"/>
                    </a:cubicBezTo>
                    <a:cubicBezTo>
                      <a:pt x="190" y="1281"/>
                      <a:pt x="190" y="1281"/>
                      <a:pt x="190" y="1281"/>
                    </a:cubicBezTo>
                    <a:cubicBezTo>
                      <a:pt x="175" y="1283"/>
                      <a:pt x="175" y="1283"/>
                      <a:pt x="175" y="1283"/>
                    </a:cubicBezTo>
                    <a:cubicBezTo>
                      <a:pt x="144" y="1286"/>
                      <a:pt x="129" y="1294"/>
                      <a:pt x="127" y="1309"/>
                    </a:cubicBezTo>
                    <a:cubicBezTo>
                      <a:pt x="124" y="1314"/>
                      <a:pt x="124" y="1319"/>
                      <a:pt x="124" y="1324"/>
                    </a:cubicBezTo>
                    <a:cubicBezTo>
                      <a:pt x="124" y="1327"/>
                      <a:pt x="124" y="1332"/>
                      <a:pt x="124" y="1334"/>
                    </a:cubicBezTo>
                    <a:cubicBezTo>
                      <a:pt x="121" y="1357"/>
                      <a:pt x="106" y="1375"/>
                      <a:pt x="91" y="1390"/>
                    </a:cubicBezTo>
                    <a:cubicBezTo>
                      <a:pt x="88" y="1393"/>
                      <a:pt x="83" y="1398"/>
                      <a:pt x="81" y="1400"/>
                    </a:cubicBezTo>
                    <a:cubicBezTo>
                      <a:pt x="66" y="1418"/>
                      <a:pt x="55" y="1443"/>
                      <a:pt x="68" y="1461"/>
                    </a:cubicBezTo>
                    <a:cubicBezTo>
                      <a:pt x="68" y="1464"/>
                      <a:pt x="71" y="1464"/>
                      <a:pt x="71" y="1466"/>
                    </a:cubicBezTo>
                    <a:cubicBezTo>
                      <a:pt x="73" y="1469"/>
                      <a:pt x="78" y="1474"/>
                      <a:pt x="78" y="1479"/>
                    </a:cubicBezTo>
                    <a:cubicBezTo>
                      <a:pt x="81" y="1489"/>
                      <a:pt x="78" y="1497"/>
                      <a:pt x="73" y="1507"/>
                    </a:cubicBezTo>
                    <a:cubicBezTo>
                      <a:pt x="71" y="1509"/>
                      <a:pt x="71" y="1514"/>
                      <a:pt x="71" y="1517"/>
                    </a:cubicBezTo>
                    <a:cubicBezTo>
                      <a:pt x="66" y="1532"/>
                      <a:pt x="83" y="1550"/>
                      <a:pt x="99" y="1555"/>
                    </a:cubicBezTo>
                    <a:cubicBezTo>
                      <a:pt x="111" y="1560"/>
                      <a:pt x="127" y="1557"/>
                      <a:pt x="142" y="1557"/>
                    </a:cubicBezTo>
                    <a:cubicBezTo>
                      <a:pt x="147" y="1557"/>
                      <a:pt x="154" y="1557"/>
                      <a:pt x="160" y="1557"/>
                    </a:cubicBezTo>
                    <a:cubicBezTo>
                      <a:pt x="180" y="1557"/>
                      <a:pt x="208" y="1562"/>
                      <a:pt x="223" y="1585"/>
                    </a:cubicBezTo>
                    <a:cubicBezTo>
                      <a:pt x="228" y="1593"/>
                      <a:pt x="231" y="1598"/>
                      <a:pt x="233" y="1606"/>
                    </a:cubicBezTo>
                    <a:cubicBezTo>
                      <a:pt x="236" y="1611"/>
                      <a:pt x="236" y="1613"/>
                      <a:pt x="238" y="1618"/>
                    </a:cubicBezTo>
                    <a:cubicBezTo>
                      <a:pt x="241" y="1626"/>
                      <a:pt x="248" y="1634"/>
                      <a:pt x="256" y="1634"/>
                    </a:cubicBezTo>
                    <a:cubicBezTo>
                      <a:pt x="259" y="1634"/>
                      <a:pt x="264" y="1631"/>
                      <a:pt x="266" y="1628"/>
                    </a:cubicBezTo>
                    <a:cubicBezTo>
                      <a:pt x="271" y="1626"/>
                      <a:pt x="276" y="1621"/>
                      <a:pt x="284" y="1621"/>
                    </a:cubicBezTo>
                    <a:cubicBezTo>
                      <a:pt x="302" y="1618"/>
                      <a:pt x="309" y="1634"/>
                      <a:pt x="317" y="1646"/>
                    </a:cubicBezTo>
                    <a:cubicBezTo>
                      <a:pt x="322" y="1656"/>
                      <a:pt x="327" y="1664"/>
                      <a:pt x="335" y="1669"/>
                    </a:cubicBezTo>
                    <a:cubicBezTo>
                      <a:pt x="342" y="1672"/>
                      <a:pt x="350" y="1669"/>
                      <a:pt x="358" y="1664"/>
                    </a:cubicBezTo>
                    <a:cubicBezTo>
                      <a:pt x="360" y="1661"/>
                      <a:pt x="360" y="1661"/>
                      <a:pt x="360" y="1661"/>
                    </a:cubicBezTo>
                    <a:cubicBezTo>
                      <a:pt x="383" y="1651"/>
                      <a:pt x="411" y="1649"/>
                      <a:pt x="436" y="1654"/>
                    </a:cubicBezTo>
                    <a:cubicBezTo>
                      <a:pt x="439" y="1654"/>
                      <a:pt x="439" y="1654"/>
                      <a:pt x="439" y="1654"/>
                    </a:cubicBezTo>
                    <a:cubicBezTo>
                      <a:pt x="444" y="1654"/>
                      <a:pt x="449" y="1656"/>
                      <a:pt x="451" y="1654"/>
                    </a:cubicBezTo>
                    <a:cubicBezTo>
                      <a:pt x="454" y="1654"/>
                      <a:pt x="456" y="1649"/>
                      <a:pt x="459" y="1646"/>
                    </a:cubicBezTo>
                    <a:cubicBezTo>
                      <a:pt x="462" y="1644"/>
                      <a:pt x="462" y="1641"/>
                      <a:pt x="464" y="1639"/>
                    </a:cubicBezTo>
                    <a:cubicBezTo>
                      <a:pt x="477" y="1623"/>
                      <a:pt x="500" y="1623"/>
                      <a:pt x="517" y="1623"/>
                    </a:cubicBezTo>
                    <a:cubicBezTo>
                      <a:pt x="522" y="1623"/>
                      <a:pt x="525" y="1623"/>
                      <a:pt x="530" y="1623"/>
                    </a:cubicBezTo>
                    <a:cubicBezTo>
                      <a:pt x="555" y="1621"/>
                      <a:pt x="581" y="1611"/>
                      <a:pt x="599" y="1593"/>
                    </a:cubicBezTo>
                    <a:cubicBezTo>
                      <a:pt x="599" y="1593"/>
                      <a:pt x="601" y="1590"/>
                      <a:pt x="604" y="1588"/>
                    </a:cubicBezTo>
                    <a:cubicBezTo>
                      <a:pt x="601" y="1585"/>
                      <a:pt x="601" y="1585"/>
                      <a:pt x="601" y="1585"/>
                    </a:cubicBezTo>
                    <a:cubicBezTo>
                      <a:pt x="601" y="1585"/>
                      <a:pt x="604" y="1583"/>
                      <a:pt x="606" y="1583"/>
                    </a:cubicBezTo>
                    <a:cubicBezTo>
                      <a:pt x="606" y="1580"/>
                      <a:pt x="606" y="1580"/>
                      <a:pt x="606" y="1578"/>
                    </a:cubicBezTo>
                    <a:cubicBezTo>
                      <a:pt x="606" y="1575"/>
                      <a:pt x="604" y="1573"/>
                      <a:pt x="601" y="1570"/>
                    </a:cubicBezTo>
                    <a:cubicBezTo>
                      <a:pt x="599" y="1568"/>
                      <a:pt x="594" y="1562"/>
                      <a:pt x="594" y="1557"/>
                    </a:cubicBezTo>
                    <a:cubicBezTo>
                      <a:pt x="591" y="1547"/>
                      <a:pt x="601" y="1537"/>
                      <a:pt x="604" y="1532"/>
                    </a:cubicBezTo>
                    <a:cubicBezTo>
                      <a:pt x="614" y="1522"/>
                      <a:pt x="624" y="1509"/>
                      <a:pt x="639" y="1504"/>
                    </a:cubicBezTo>
                    <a:cubicBezTo>
                      <a:pt x="649" y="1499"/>
                      <a:pt x="660" y="1499"/>
                      <a:pt x="672" y="1502"/>
                    </a:cubicBezTo>
                    <a:cubicBezTo>
                      <a:pt x="667" y="1494"/>
                      <a:pt x="662" y="1486"/>
                      <a:pt x="665" y="1479"/>
                    </a:cubicBezTo>
                    <a:cubicBezTo>
                      <a:pt x="667" y="1469"/>
                      <a:pt x="675" y="1466"/>
                      <a:pt x="682" y="1464"/>
                    </a:cubicBezTo>
                    <a:cubicBezTo>
                      <a:pt x="703" y="1456"/>
                      <a:pt x="723" y="1453"/>
                      <a:pt x="743" y="1453"/>
                    </a:cubicBezTo>
                    <a:cubicBezTo>
                      <a:pt x="753" y="1446"/>
                      <a:pt x="759" y="1433"/>
                      <a:pt x="764" y="1423"/>
                    </a:cubicBezTo>
                    <a:cubicBezTo>
                      <a:pt x="771" y="1405"/>
                      <a:pt x="781" y="1385"/>
                      <a:pt x="804" y="1385"/>
                    </a:cubicBezTo>
                    <a:cubicBezTo>
                      <a:pt x="809" y="1385"/>
                      <a:pt x="817" y="1387"/>
                      <a:pt x="822" y="1387"/>
                    </a:cubicBezTo>
                    <a:cubicBezTo>
                      <a:pt x="827" y="1390"/>
                      <a:pt x="835" y="1390"/>
                      <a:pt x="837" y="1390"/>
                    </a:cubicBezTo>
                    <a:cubicBezTo>
                      <a:pt x="842" y="1387"/>
                      <a:pt x="845" y="1382"/>
                      <a:pt x="847" y="1377"/>
                    </a:cubicBezTo>
                    <a:cubicBezTo>
                      <a:pt x="850" y="1375"/>
                      <a:pt x="852" y="1370"/>
                      <a:pt x="855" y="1367"/>
                    </a:cubicBezTo>
                    <a:cubicBezTo>
                      <a:pt x="863" y="1360"/>
                      <a:pt x="873" y="1354"/>
                      <a:pt x="885" y="1354"/>
                    </a:cubicBezTo>
                    <a:cubicBezTo>
                      <a:pt x="893" y="1354"/>
                      <a:pt x="901" y="1357"/>
                      <a:pt x="906" y="1362"/>
                    </a:cubicBezTo>
                    <a:cubicBezTo>
                      <a:pt x="913" y="1352"/>
                      <a:pt x="924" y="1347"/>
                      <a:pt x="936" y="1344"/>
                    </a:cubicBezTo>
                    <a:cubicBezTo>
                      <a:pt x="954" y="1342"/>
                      <a:pt x="974" y="1344"/>
                      <a:pt x="987" y="1357"/>
                    </a:cubicBezTo>
                    <a:cubicBezTo>
                      <a:pt x="1000" y="1370"/>
                      <a:pt x="1012" y="1382"/>
                      <a:pt x="1005" y="1408"/>
                    </a:cubicBezTo>
                    <a:cubicBezTo>
                      <a:pt x="1002" y="1420"/>
                      <a:pt x="1007" y="1433"/>
                      <a:pt x="1015" y="1441"/>
                    </a:cubicBezTo>
                    <a:cubicBezTo>
                      <a:pt x="1020" y="1448"/>
                      <a:pt x="1030" y="1451"/>
                      <a:pt x="1035" y="1451"/>
                    </a:cubicBezTo>
                    <a:cubicBezTo>
                      <a:pt x="1038" y="1451"/>
                      <a:pt x="1040" y="1448"/>
                      <a:pt x="1043" y="1443"/>
                    </a:cubicBezTo>
                    <a:cubicBezTo>
                      <a:pt x="1050" y="1433"/>
                      <a:pt x="1063" y="1420"/>
                      <a:pt x="1091" y="1423"/>
                    </a:cubicBezTo>
                    <a:cubicBezTo>
                      <a:pt x="1101" y="1423"/>
                      <a:pt x="1109" y="1423"/>
                      <a:pt x="1119" y="1420"/>
                    </a:cubicBezTo>
                    <a:cubicBezTo>
                      <a:pt x="1134" y="1418"/>
                      <a:pt x="1149" y="1415"/>
                      <a:pt x="1170" y="1420"/>
                    </a:cubicBezTo>
                    <a:cubicBezTo>
                      <a:pt x="1187" y="1425"/>
                      <a:pt x="1203" y="1393"/>
                      <a:pt x="1208" y="1377"/>
                    </a:cubicBezTo>
                    <a:cubicBezTo>
                      <a:pt x="1215" y="1357"/>
                      <a:pt x="1213" y="1332"/>
                      <a:pt x="1213" y="1311"/>
                    </a:cubicBezTo>
                    <a:cubicBezTo>
                      <a:pt x="1213" y="1306"/>
                      <a:pt x="1213" y="1306"/>
                      <a:pt x="1213" y="1306"/>
                    </a:cubicBezTo>
                    <a:cubicBezTo>
                      <a:pt x="1218" y="1304"/>
                      <a:pt x="1218" y="1304"/>
                      <a:pt x="1218" y="1304"/>
                    </a:cubicBezTo>
                    <a:cubicBezTo>
                      <a:pt x="1241" y="1294"/>
                      <a:pt x="1259" y="1268"/>
                      <a:pt x="1259" y="1240"/>
                    </a:cubicBezTo>
                    <a:cubicBezTo>
                      <a:pt x="1259" y="1238"/>
                      <a:pt x="1259" y="1238"/>
                      <a:pt x="1259" y="1238"/>
                    </a:cubicBezTo>
                    <a:cubicBezTo>
                      <a:pt x="1259" y="1220"/>
                      <a:pt x="1259" y="1195"/>
                      <a:pt x="1279" y="1190"/>
                    </a:cubicBezTo>
                    <a:cubicBezTo>
                      <a:pt x="1292" y="1187"/>
                      <a:pt x="1299" y="1195"/>
                      <a:pt x="1307" y="1200"/>
                    </a:cubicBezTo>
                    <a:cubicBezTo>
                      <a:pt x="1309" y="1202"/>
                      <a:pt x="1312" y="1205"/>
                      <a:pt x="1314" y="1205"/>
                    </a:cubicBezTo>
                    <a:cubicBezTo>
                      <a:pt x="1325" y="1212"/>
                      <a:pt x="1340" y="1210"/>
                      <a:pt x="1355" y="1210"/>
                    </a:cubicBezTo>
                    <a:cubicBezTo>
                      <a:pt x="1358" y="1210"/>
                      <a:pt x="1360" y="1210"/>
                      <a:pt x="1363" y="1210"/>
                    </a:cubicBezTo>
                    <a:cubicBezTo>
                      <a:pt x="1368" y="1210"/>
                      <a:pt x="1373" y="1210"/>
                      <a:pt x="1378" y="1210"/>
                    </a:cubicBezTo>
                    <a:cubicBezTo>
                      <a:pt x="1375" y="1182"/>
                      <a:pt x="1378" y="1152"/>
                      <a:pt x="1375" y="1124"/>
                    </a:cubicBezTo>
                    <a:cubicBezTo>
                      <a:pt x="1375" y="1116"/>
                      <a:pt x="1373" y="1106"/>
                      <a:pt x="1373" y="1098"/>
                    </a:cubicBezTo>
                    <a:cubicBezTo>
                      <a:pt x="1370" y="1068"/>
                      <a:pt x="1368" y="1040"/>
                      <a:pt x="1352" y="1012"/>
                    </a:cubicBezTo>
                    <a:cubicBezTo>
                      <a:pt x="1350" y="1007"/>
                      <a:pt x="1347" y="1002"/>
                      <a:pt x="1347" y="997"/>
                    </a:cubicBezTo>
                    <a:cubicBezTo>
                      <a:pt x="1347" y="987"/>
                      <a:pt x="1360" y="984"/>
                      <a:pt x="1368" y="979"/>
                    </a:cubicBezTo>
                    <a:cubicBezTo>
                      <a:pt x="1398" y="964"/>
                      <a:pt x="1408" y="918"/>
                      <a:pt x="1441" y="908"/>
                    </a:cubicBezTo>
                    <a:cubicBezTo>
                      <a:pt x="1444" y="908"/>
                      <a:pt x="1449" y="905"/>
                      <a:pt x="1451" y="903"/>
                    </a:cubicBezTo>
                    <a:cubicBezTo>
                      <a:pt x="1457" y="898"/>
                      <a:pt x="1454" y="890"/>
                      <a:pt x="1449" y="885"/>
                    </a:cubicBezTo>
                    <a:cubicBezTo>
                      <a:pt x="1444" y="880"/>
                      <a:pt x="1436" y="878"/>
                      <a:pt x="1431" y="873"/>
                    </a:cubicBezTo>
                    <a:cubicBezTo>
                      <a:pt x="1421" y="865"/>
                      <a:pt x="1416" y="850"/>
                      <a:pt x="1408" y="837"/>
                    </a:cubicBezTo>
                    <a:cubicBezTo>
                      <a:pt x="1401" y="824"/>
                      <a:pt x="1383" y="817"/>
                      <a:pt x="1373" y="827"/>
                    </a:cubicBezTo>
                    <a:cubicBezTo>
                      <a:pt x="1368" y="832"/>
                      <a:pt x="1368" y="837"/>
                      <a:pt x="1363" y="842"/>
                    </a:cubicBezTo>
                    <a:cubicBezTo>
                      <a:pt x="1360" y="847"/>
                      <a:pt x="1352" y="850"/>
                      <a:pt x="1347" y="845"/>
                    </a:cubicBezTo>
                    <a:cubicBezTo>
                      <a:pt x="1347" y="837"/>
                      <a:pt x="1347" y="829"/>
                      <a:pt x="1342" y="824"/>
                    </a:cubicBezTo>
                    <a:cubicBezTo>
                      <a:pt x="1340" y="819"/>
                      <a:pt x="1332" y="814"/>
                      <a:pt x="1325" y="817"/>
                    </a:cubicBezTo>
                    <a:cubicBezTo>
                      <a:pt x="1314" y="819"/>
                      <a:pt x="1314" y="832"/>
                      <a:pt x="1314" y="842"/>
                    </a:cubicBezTo>
                    <a:cubicBezTo>
                      <a:pt x="1304" y="840"/>
                      <a:pt x="1294" y="832"/>
                      <a:pt x="1281" y="829"/>
                    </a:cubicBezTo>
                    <a:cubicBezTo>
                      <a:pt x="1271" y="827"/>
                      <a:pt x="1256" y="837"/>
                      <a:pt x="1259" y="847"/>
                    </a:cubicBezTo>
                    <a:cubicBezTo>
                      <a:pt x="1248" y="842"/>
                      <a:pt x="1243" y="834"/>
                      <a:pt x="1236" y="824"/>
                    </a:cubicBezTo>
                    <a:cubicBezTo>
                      <a:pt x="1228" y="817"/>
                      <a:pt x="1220" y="809"/>
                      <a:pt x="1210" y="807"/>
                    </a:cubicBezTo>
                    <a:cubicBezTo>
                      <a:pt x="1200" y="804"/>
                      <a:pt x="1187" y="809"/>
                      <a:pt x="1185" y="819"/>
                    </a:cubicBezTo>
                    <a:cubicBezTo>
                      <a:pt x="1182" y="809"/>
                      <a:pt x="1170" y="801"/>
                      <a:pt x="1160" y="801"/>
                    </a:cubicBezTo>
                    <a:cubicBezTo>
                      <a:pt x="1149" y="801"/>
                      <a:pt x="1139" y="809"/>
                      <a:pt x="1137" y="822"/>
                    </a:cubicBezTo>
                    <a:cubicBezTo>
                      <a:pt x="1137" y="824"/>
                      <a:pt x="1137" y="829"/>
                      <a:pt x="1134" y="832"/>
                    </a:cubicBezTo>
                    <a:cubicBezTo>
                      <a:pt x="1132" y="834"/>
                      <a:pt x="1129" y="834"/>
                      <a:pt x="1127" y="837"/>
                    </a:cubicBezTo>
                    <a:cubicBezTo>
                      <a:pt x="1116" y="840"/>
                      <a:pt x="1104" y="832"/>
                      <a:pt x="1094" y="827"/>
                    </a:cubicBezTo>
                    <a:cubicBezTo>
                      <a:pt x="1083" y="822"/>
                      <a:pt x="1068" y="822"/>
                      <a:pt x="1063" y="832"/>
                    </a:cubicBezTo>
                    <a:cubicBezTo>
                      <a:pt x="1055" y="845"/>
                      <a:pt x="1068" y="860"/>
                      <a:pt x="1063" y="875"/>
                    </a:cubicBezTo>
                    <a:cubicBezTo>
                      <a:pt x="1058" y="885"/>
                      <a:pt x="1043" y="888"/>
                      <a:pt x="1035" y="880"/>
                    </a:cubicBezTo>
                    <a:cubicBezTo>
                      <a:pt x="1030" y="873"/>
                      <a:pt x="1030" y="862"/>
                      <a:pt x="1035" y="855"/>
                    </a:cubicBezTo>
                    <a:cubicBezTo>
                      <a:pt x="1040" y="847"/>
                      <a:pt x="1048" y="842"/>
                      <a:pt x="1053" y="837"/>
                    </a:cubicBezTo>
                    <a:cubicBezTo>
                      <a:pt x="1066" y="829"/>
                      <a:pt x="1076" y="819"/>
                      <a:pt x="1088" y="812"/>
                    </a:cubicBezTo>
                    <a:cubicBezTo>
                      <a:pt x="1099" y="804"/>
                      <a:pt x="1111" y="794"/>
                      <a:pt x="1114" y="779"/>
                    </a:cubicBezTo>
                    <a:cubicBezTo>
                      <a:pt x="1121" y="761"/>
                      <a:pt x="1091" y="680"/>
                      <a:pt x="1081" y="659"/>
                    </a:cubicBezTo>
                    <a:cubicBezTo>
                      <a:pt x="1071" y="637"/>
                      <a:pt x="1053" y="619"/>
                      <a:pt x="1035" y="601"/>
                    </a:cubicBezTo>
                    <a:cubicBezTo>
                      <a:pt x="1033" y="599"/>
                      <a:pt x="1030" y="596"/>
                      <a:pt x="1025" y="593"/>
                    </a:cubicBezTo>
                    <a:cubicBezTo>
                      <a:pt x="1020" y="591"/>
                      <a:pt x="1012" y="593"/>
                      <a:pt x="1007" y="593"/>
                    </a:cubicBezTo>
                    <a:cubicBezTo>
                      <a:pt x="979" y="596"/>
                      <a:pt x="949" y="578"/>
                      <a:pt x="936" y="553"/>
                    </a:cubicBezTo>
                    <a:cubicBezTo>
                      <a:pt x="934" y="550"/>
                      <a:pt x="934" y="545"/>
                      <a:pt x="931" y="545"/>
                    </a:cubicBezTo>
                    <a:cubicBezTo>
                      <a:pt x="929" y="543"/>
                      <a:pt x="924" y="543"/>
                      <a:pt x="918" y="543"/>
                    </a:cubicBezTo>
                    <a:cubicBezTo>
                      <a:pt x="913" y="540"/>
                      <a:pt x="911" y="535"/>
                      <a:pt x="916" y="533"/>
                    </a:cubicBezTo>
                    <a:cubicBezTo>
                      <a:pt x="929" y="525"/>
                      <a:pt x="931" y="507"/>
                      <a:pt x="924" y="495"/>
                    </a:cubicBezTo>
                    <a:cubicBezTo>
                      <a:pt x="936" y="492"/>
                      <a:pt x="946" y="510"/>
                      <a:pt x="954" y="520"/>
                    </a:cubicBezTo>
                    <a:cubicBezTo>
                      <a:pt x="967" y="535"/>
                      <a:pt x="992" y="543"/>
                      <a:pt x="1010" y="533"/>
                    </a:cubicBezTo>
                    <a:cubicBezTo>
                      <a:pt x="1012" y="530"/>
                      <a:pt x="1015" y="530"/>
                      <a:pt x="1017" y="530"/>
                    </a:cubicBezTo>
                    <a:cubicBezTo>
                      <a:pt x="1025" y="530"/>
                      <a:pt x="1025" y="545"/>
                      <a:pt x="1033" y="548"/>
                    </a:cubicBezTo>
                    <a:cubicBezTo>
                      <a:pt x="1038" y="550"/>
                      <a:pt x="1043" y="548"/>
                      <a:pt x="1045" y="543"/>
                    </a:cubicBezTo>
                    <a:cubicBezTo>
                      <a:pt x="1066" y="522"/>
                      <a:pt x="1068" y="487"/>
                      <a:pt x="1050" y="464"/>
                    </a:cubicBezTo>
                    <a:cubicBezTo>
                      <a:pt x="1048" y="462"/>
                      <a:pt x="1048" y="459"/>
                      <a:pt x="1045" y="456"/>
                    </a:cubicBezTo>
                    <a:cubicBezTo>
                      <a:pt x="1043" y="446"/>
                      <a:pt x="1058" y="444"/>
                      <a:pt x="1068" y="441"/>
                    </a:cubicBezTo>
                    <a:cubicBezTo>
                      <a:pt x="1086" y="434"/>
                      <a:pt x="1094" y="408"/>
                      <a:pt x="1114" y="406"/>
                    </a:cubicBezTo>
                    <a:cubicBezTo>
                      <a:pt x="1129" y="403"/>
                      <a:pt x="1144" y="416"/>
                      <a:pt x="1162" y="418"/>
                    </a:cubicBezTo>
                    <a:cubicBezTo>
                      <a:pt x="1170" y="418"/>
                      <a:pt x="1177" y="418"/>
                      <a:pt x="1185" y="416"/>
                    </a:cubicBezTo>
                    <a:cubicBezTo>
                      <a:pt x="1198" y="413"/>
                      <a:pt x="1210" y="408"/>
                      <a:pt x="1215" y="398"/>
                    </a:cubicBezTo>
                    <a:cubicBezTo>
                      <a:pt x="1218" y="393"/>
                      <a:pt x="1220" y="388"/>
                      <a:pt x="1220" y="380"/>
                    </a:cubicBezTo>
                    <a:cubicBezTo>
                      <a:pt x="1226" y="358"/>
                      <a:pt x="1246" y="342"/>
                      <a:pt x="1269" y="337"/>
                    </a:cubicBezTo>
                    <a:cubicBezTo>
                      <a:pt x="1274" y="337"/>
                      <a:pt x="1281" y="335"/>
                      <a:pt x="1286" y="335"/>
                    </a:cubicBezTo>
                    <a:cubicBezTo>
                      <a:pt x="1299" y="330"/>
                      <a:pt x="1307" y="317"/>
                      <a:pt x="1319" y="309"/>
                    </a:cubicBezTo>
                    <a:cubicBezTo>
                      <a:pt x="1319" y="309"/>
                      <a:pt x="1319" y="309"/>
                      <a:pt x="1322" y="309"/>
                    </a:cubicBezTo>
                    <a:cubicBezTo>
                      <a:pt x="1330" y="307"/>
                      <a:pt x="1332" y="299"/>
                      <a:pt x="1330" y="292"/>
                    </a:cubicBezTo>
                    <a:cubicBezTo>
                      <a:pt x="1327" y="284"/>
                      <a:pt x="1322" y="279"/>
                      <a:pt x="1317" y="274"/>
                    </a:cubicBezTo>
                    <a:cubicBezTo>
                      <a:pt x="1312" y="264"/>
                      <a:pt x="1309" y="251"/>
                      <a:pt x="1312" y="241"/>
                    </a:cubicBezTo>
                    <a:cubicBezTo>
                      <a:pt x="1309" y="233"/>
                      <a:pt x="1297" y="236"/>
                      <a:pt x="1289" y="238"/>
                    </a:cubicBezTo>
                    <a:cubicBezTo>
                      <a:pt x="1281" y="241"/>
                      <a:pt x="1276" y="246"/>
                      <a:pt x="1271" y="248"/>
                    </a:cubicBezTo>
                    <a:cubicBezTo>
                      <a:pt x="1259" y="254"/>
                      <a:pt x="1241" y="246"/>
                      <a:pt x="1236" y="231"/>
                    </a:cubicBezTo>
                    <a:cubicBezTo>
                      <a:pt x="1233" y="223"/>
                      <a:pt x="1233" y="216"/>
                      <a:pt x="1231" y="208"/>
                    </a:cubicBezTo>
                    <a:cubicBezTo>
                      <a:pt x="1226" y="193"/>
                      <a:pt x="1208" y="185"/>
                      <a:pt x="1193" y="193"/>
                    </a:cubicBezTo>
                    <a:cubicBezTo>
                      <a:pt x="1185" y="198"/>
                      <a:pt x="1175" y="205"/>
                      <a:pt x="1167" y="200"/>
                    </a:cubicBezTo>
                    <a:cubicBezTo>
                      <a:pt x="1175" y="193"/>
                      <a:pt x="1165" y="183"/>
                      <a:pt x="1157" y="180"/>
                    </a:cubicBezTo>
                    <a:cubicBezTo>
                      <a:pt x="1147" y="180"/>
                      <a:pt x="1139" y="185"/>
                      <a:pt x="1132" y="190"/>
                    </a:cubicBezTo>
                    <a:cubicBezTo>
                      <a:pt x="1124" y="195"/>
                      <a:pt x="1114" y="200"/>
                      <a:pt x="1106" y="198"/>
                    </a:cubicBezTo>
                    <a:cubicBezTo>
                      <a:pt x="1106" y="185"/>
                      <a:pt x="1124" y="177"/>
                      <a:pt x="1137" y="172"/>
                    </a:cubicBezTo>
                    <a:cubicBezTo>
                      <a:pt x="1149" y="167"/>
                      <a:pt x="1165" y="155"/>
                      <a:pt x="1157" y="142"/>
                    </a:cubicBezTo>
                    <a:cubicBezTo>
                      <a:pt x="1154" y="137"/>
                      <a:pt x="1152" y="134"/>
                      <a:pt x="1152" y="129"/>
                    </a:cubicBezTo>
                    <a:cubicBezTo>
                      <a:pt x="1152" y="122"/>
                      <a:pt x="1165" y="119"/>
                      <a:pt x="1170" y="112"/>
                    </a:cubicBezTo>
                    <a:cubicBezTo>
                      <a:pt x="1160" y="96"/>
                      <a:pt x="1132" y="101"/>
                      <a:pt x="1124" y="119"/>
                    </a:cubicBezTo>
                    <a:cubicBezTo>
                      <a:pt x="1114" y="117"/>
                      <a:pt x="1119" y="101"/>
                      <a:pt x="1127" y="94"/>
                    </a:cubicBezTo>
                    <a:cubicBezTo>
                      <a:pt x="1134" y="86"/>
                      <a:pt x="1144" y="81"/>
                      <a:pt x="1144" y="71"/>
                    </a:cubicBezTo>
                    <a:cubicBezTo>
                      <a:pt x="1144" y="63"/>
                      <a:pt x="1137" y="58"/>
                      <a:pt x="1127" y="56"/>
                    </a:cubicBezTo>
                    <a:cubicBezTo>
                      <a:pt x="1119" y="56"/>
                      <a:pt x="1111" y="58"/>
                      <a:pt x="1104" y="61"/>
                    </a:cubicBezTo>
                    <a:cubicBezTo>
                      <a:pt x="1099" y="53"/>
                      <a:pt x="1101" y="43"/>
                      <a:pt x="1099" y="33"/>
                    </a:cubicBezTo>
                    <a:cubicBezTo>
                      <a:pt x="1099" y="23"/>
                      <a:pt x="1096" y="15"/>
                      <a:pt x="1091" y="8"/>
                    </a:cubicBezTo>
                    <a:cubicBezTo>
                      <a:pt x="1086" y="0"/>
                      <a:pt x="1073" y="0"/>
                      <a:pt x="1068" y="8"/>
                    </a:cubicBezTo>
                    <a:cubicBezTo>
                      <a:pt x="1066" y="13"/>
                      <a:pt x="1066" y="18"/>
                      <a:pt x="1066" y="23"/>
                    </a:cubicBezTo>
                    <a:cubicBezTo>
                      <a:pt x="1066" y="28"/>
                      <a:pt x="1061" y="33"/>
                      <a:pt x="1055" y="33"/>
                    </a:cubicBezTo>
                    <a:cubicBezTo>
                      <a:pt x="1053" y="33"/>
                      <a:pt x="1048" y="30"/>
                      <a:pt x="1045" y="33"/>
                    </a:cubicBezTo>
                    <a:cubicBezTo>
                      <a:pt x="1040" y="35"/>
                      <a:pt x="1045" y="46"/>
                      <a:pt x="1040" y="51"/>
                    </a:cubicBezTo>
                    <a:cubicBezTo>
                      <a:pt x="1035" y="53"/>
                      <a:pt x="1030" y="51"/>
                      <a:pt x="1025" y="48"/>
                    </a:cubicBezTo>
                    <a:cubicBezTo>
                      <a:pt x="1010" y="46"/>
                      <a:pt x="1000" y="66"/>
                      <a:pt x="982" y="66"/>
                    </a:cubicBezTo>
                    <a:cubicBezTo>
                      <a:pt x="977" y="66"/>
                      <a:pt x="972" y="63"/>
                      <a:pt x="969" y="68"/>
                    </a:cubicBezTo>
                    <a:cubicBezTo>
                      <a:pt x="967" y="71"/>
                      <a:pt x="967" y="73"/>
                      <a:pt x="964" y="76"/>
                    </a:cubicBezTo>
                    <a:cubicBezTo>
                      <a:pt x="959" y="86"/>
                      <a:pt x="941" y="76"/>
                      <a:pt x="931" y="81"/>
                    </a:cubicBezTo>
                    <a:cubicBezTo>
                      <a:pt x="918" y="89"/>
                      <a:pt x="931" y="109"/>
                      <a:pt x="926" y="122"/>
                    </a:cubicBezTo>
                    <a:cubicBezTo>
                      <a:pt x="926" y="124"/>
                      <a:pt x="924" y="127"/>
                      <a:pt x="924" y="129"/>
                    </a:cubicBezTo>
                    <a:cubicBezTo>
                      <a:pt x="924" y="134"/>
                      <a:pt x="926" y="137"/>
                      <a:pt x="929" y="142"/>
                    </a:cubicBezTo>
                    <a:cubicBezTo>
                      <a:pt x="934" y="152"/>
                      <a:pt x="926" y="167"/>
                      <a:pt x="916" y="170"/>
                    </a:cubicBezTo>
                    <a:cubicBezTo>
                      <a:pt x="913" y="175"/>
                      <a:pt x="906" y="175"/>
                      <a:pt x="903" y="170"/>
                    </a:cubicBezTo>
                    <a:cubicBezTo>
                      <a:pt x="898" y="167"/>
                      <a:pt x="896" y="162"/>
                      <a:pt x="891" y="160"/>
                    </a:cubicBezTo>
                    <a:cubicBezTo>
                      <a:pt x="885" y="160"/>
                      <a:pt x="880" y="165"/>
                      <a:pt x="880" y="170"/>
                    </a:cubicBezTo>
                    <a:cubicBezTo>
                      <a:pt x="880" y="175"/>
                      <a:pt x="880" y="180"/>
                      <a:pt x="883" y="185"/>
                    </a:cubicBezTo>
                    <a:cubicBezTo>
                      <a:pt x="888" y="203"/>
                      <a:pt x="898" y="223"/>
                      <a:pt x="916" y="223"/>
                    </a:cubicBezTo>
                    <a:cubicBezTo>
                      <a:pt x="924" y="223"/>
                      <a:pt x="934" y="221"/>
                      <a:pt x="941" y="223"/>
                    </a:cubicBezTo>
                    <a:cubicBezTo>
                      <a:pt x="949" y="228"/>
                      <a:pt x="957" y="238"/>
                      <a:pt x="964" y="233"/>
                    </a:cubicBezTo>
                    <a:cubicBezTo>
                      <a:pt x="967" y="231"/>
                      <a:pt x="967" y="228"/>
                      <a:pt x="967" y="223"/>
                    </a:cubicBezTo>
                    <a:cubicBezTo>
                      <a:pt x="969" y="216"/>
                      <a:pt x="977" y="210"/>
                      <a:pt x="984" y="213"/>
                    </a:cubicBezTo>
                    <a:cubicBezTo>
                      <a:pt x="992" y="216"/>
                      <a:pt x="997" y="223"/>
                      <a:pt x="995" y="231"/>
                    </a:cubicBezTo>
                    <a:cubicBezTo>
                      <a:pt x="992" y="241"/>
                      <a:pt x="982" y="248"/>
                      <a:pt x="987" y="256"/>
                    </a:cubicBezTo>
                    <a:cubicBezTo>
                      <a:pt x="982" y="266"/>
                      <a:pt x="967" y="254"/>
                      <a:pt x="957" y="259"/>
                    </a:cubicBezTo>
                    <a:cubicBezTo>
                      <a:pt x="951" y="261"/>
                      <a:pt x="949" y="266"/>
                      <a:pt x="941" y="269"/>
                    </a:cubicBezTo>
                    <a:cubicBezTo>
                      <a:pt x="931" y="274"/>
                      <a:pt x="921" y="261"/>
                      <a:pt x="911" y="256"/>
                    </a:cubicBezTo>
                    <a:cubicBezTo>
                      <a:pt x="906" y="254"/>
                      <a:pt x="893" y="256"/>
                      <a:pt x="880" y="256"/>
                    </a:cubicBezTo>
                    <a:cubicBezTo>
                      <a:pt x="868" y="256"/>
                      <a:pt x="855" y="251"/>
                      <a:pt x="850" y="241"/>
                    </a:cubicBezTo>
                    <a:cubicBezTo>
                      <a:pt x="845" y="248"/>
                      <a:pt x="840" y="259"/>
                      <a:pt x="840" y="266"/>
                    </a:cubicBezTo>
                    <a:cubicBezTo>
                      <a:pt x="830" y="259"/>
                      <a:pt x="822" y="248"/>
                      <a:pt x="809" y="246"/>
                    </a:cubicBezTo>
                    <a:cubicBezTo>
                      <a:pt x="797" y="243"/>
                      <a:pt x="784" y="243"/>
                      <a:pt x="776" y="254"/>
                    </a:cubicBezTo>
                    <a:cubicBezTo>
                      <a:pt x="769" y="264"/>
                      <a:pt x="774" y="281"/>
                      <a:pt x="786" y="284"/>
                    </a:cubicBezTo>
                    <a:cubicBezTo>
                      <a:pt x="786" y="287"/>
                      <a:pt x="784" y="292"/>
                      <a:pt x="781" y="289"/>
                    </a:cubicBezTo>
                    <a:cubicBezTo>
                      <a:pt x="774" y="289"/>
                      <a:pt x="764" y="281"/>
                      <a:pt x="759" y="276"/>
                    </a:cubicBezTo>
                    <a:cubicBezTo>
                      <a:pt x="753" y="271"/>
                      <a:pt x="743" y="269"/>
                      <a:pt x="741" y="274"/>
                    </a:cubicBezTo>
                    <a:cubicBezTo>
                      <a:pt x="738" y="276"/>
                      <a:pt x="738" y="279"/>
                      <a:pt x="738" y="281"/>
                    </a:cubicBezTo>
                    <a:cubicBezTo>
                      <a:pt x="733" y="294"/>
                      <a:pt x="710" y="289"/>
                      <a:pt x="700" y="299"/>
                    </a:cubicBezTo>
                    <a:cubicBezTo>
                      <a:pt x="695" y="302"/>
                      <a:pt x="693" y="309"/>
                      <a:pt x="687" y="312"/>
                    </a:cubicBezTo>
                    <a:cubicBezTo>
                      <a:pt x="682" y="314"/>
                      <a:pt x="675" y="314"/>
                      <a:pt x="672" y="309"/>
                    </a:cubicBezTo>
                    <a:cubicBezTo>
                      <a:pt x="665" y="317"/>
                      <a:pt x="660" y="330"/>
                      <a:pt x="662" y="340"/>
                    </a:cubicBezTo>
                    <a:cubicBezTo>
                      <a:pt x="654" y="345"/>
                      <a:pt x="644" y="332"/>
                      <a:pt x="634" y="335"/>
                    </a:cubicBezTo>
                    <a:cubicBezTo>
                      <a:pt x="624" y="337"/>
                      <a:pt x="624" y="355"/>
                      <a:pt x="614" y="360"/>
                    </a:cubicBezTo>
                    <a:cubicBezTo>
                      <a:pt x="606" y="365"/>
                      <a:pt x="596" y="360"/>
                      <a:pt x="586" y="363"/>
                    </a:cubicBezTo>
                    <a:cubicBezTo>
                      <a:pt x="581" y="363"/>
                      <a:pt x="576" y="365"/>
                      <a:pt x="573" y="368"/>
                    </a:cubicBezTo>
                    <a:cubicBezTo>
                      <a:pt x="555" y="378"/>
                      <a:pt x="555" y="378"/>
                      <a:pt x="538" y="388"/>
                    </a:cubicBezTo>
                    <a:cubicBezTo>
                      <a:pt x="533" y="391"/>
                      <a:pt x="528" y="411"/>
                      <a:pt x="525" y="413"/>
                    </a:cubicBezTo>
                    <a:cubicBezTo>
                      <a:pt x="512" y="421"/>
                      <a:pt x="487" y="408"/>
                      <a:pt x="477" y="416"/>
                    </a:cubicBezTo>
                    <a:cubicBezTo>
                      <a:pt x="464" y="424"/>
                      <a:pt x="449" y="449"/>
                      <a:pt x="436" y="449"/>
                    </a:cubicBezTo>
                    <a:cubicBezTo>
                      <a:pt x="429" y="449"/>
                      <a:pt x="421" y="449"/>
                      <a:pt x="416" y="454"/>
                    </a:cubicBezTo>
                    <a:cubicBezTo>
                      <a:pt x="411" y="462"/>
                      <a:pt x="416" y="472"/>
                      <a:pt x="411" y="479"/>
                    </a:cubicBezTo>
                    <a:cubicBezTo>
                      <a:pt x="403" y="489"/>
                      <a:pt x="388" y="482"/>
                      <a:pt x="378" y="487"/>
                    </a:cubicBezTo>
                    <a:cubicBezTo>
                      <a:pt x="368" y="492"/>
                      <a:pt x="368" y="505"/>
                      <a:pt x="363" y="512"/>
                    </a:cubicBezTo>
                    <a:cubicBezTo>
                      <a:pt x="358" y="520"/>
                      <a:pt x="332" y="525"/>
                      <a:pt x="325" y="530"/>
                    </a:cubicBezTo>
                    <a:cubicBezTo>
                      <a:pt x="299" y="545"/>
                      <a:pt x="297" y="571"/>
                      <a:pt x="286" y="599"/>
                    </a:cubicBezTo>
                    <a:cubicBezTo>
                      <a:pt x="284" y="606"/>
                      <a:pt x="284" y="614"/>
                      <a:pt x="279" y="621"/>
                    </a:cubicBezTo>
                    <a:cubicBezTo>
                      <a:pt x="274" y="632"/>
                      <a:pt x="264" y="637"/>
                      <a:pt x="259" y="647"/>
                    </a:cubicBezTo>
                    <a:cubicBezTo>
                      <a:pt x="253" y="657"/>
                      <a:pt x="246" y="667"/>
                      <a:pt x="251" y="677"/>
                    </a:cubicBezTo>
                    <a:cubicBezTo>
                      <a:pt x="241" y="677"/>
                      <a:pt x="231" y="677"/>
                      <a:pt x="226" y="685"/>
                    </a:cubicBezTo>
                    <a:cubicBezTo>
                      <a:pt x="223" y="687"/>
                      <a:pt x="223" y="692"/>
                      <a:pt x="223" y="697"/>
                    </a:cubicBezTo>
                    <a:cubicBezTo>
                      <a:pt x="215" y="728"/>
                      <a:pt x="175" y="736"/>
                      <a:pt x="157" y="758"/>
                    </a:cubicBezTo>
                    <a:cubicBezTo>
                      <a:pt x="154" y="761"/>
                      <a:pt x="154" y="763"/>
                      <a:pt x="154" y="766"/>
                    </a:cubicBezTo>
                    <a:cubicBezTo>
                      <a:pt x="154" y="771"/>
                      <a:pt x="160" y="776"/>
                      <a:pt x="165" y="776"/>
                    </a:cubicBezTo>
                    <a:cubicBezTo>
                      <a:pt x="170" y="776"/>
                      <a:pt x="177" y="771"/>
                      <a:pt x="182" y="776"/>
                    </a:cubicBezTo>
                    <a:cubicBezTo>
                      <a:pt x="218" y="829"/>
                      <a:pt x="203" y="822"/>
                      <a:pt x="233" y="799"/>
                    </a:cubicBezTo>
                    <a:cubicBezTo>
                      <a:pt x="253" y="784"/>
                      <a:pt x="312" y="824"/>
                      <a:pt x="327" y="842"/>
                    </a:cubicBezTo>
                    <a:cubicBezTo>
                      <a:pt x="337" y="852"/>
                      <a:pt x="340" y="873"/>
                      <a:pt x="325" y="880"/>
                    </a:cubicBezTo>
                    <a:cubicBezTo>
                      <a:pt x="325" y="893"/>
                      <a:pt x="307" y="905"/>
                      <a:pt x="294" y="903"/>
                    </a:cubicBezTo>
                    <a:cubicBezTo>
                      <a:pt x="286" y="903"/>
                      <a:pt x="279" y="898"/>
                      <a:pt x="271" y="895"/>
                    </a:cubicBezTo>
                    <a:cubicBezTo>
                      <a:pt x="251" y="893"/>
                      <a:pt x="236" y="923"/>
                      <a:pt x="215" y="921"/>
                    </a:cubicBezTo>
                    <a:cubicBezTo>
                      <a:pt x="205" y="921"/>
                      <a:pt x="195" y="911"/>
                      <a:pt x="185" y="908"/>
                    </a:cubicBezTo>
                    <a:cubicBezTo>
                      <a:pt x="170" y="903"/>
                      <a:pt x="152" y="911"/>
                      <a:pt x="142" y="900"/>
                    </a:cubicBezTo>
                    <a:cubicBezTo>
                      <a:pt x="157" y="888"/>
                      <a:pt x="182" y="893"/>
                      <a:pt x="193" y="875"/>
                    </a:cubicBezTo>
                    <a:cubicBezTo>
                      <a:pt x="200" y="860"/>
                      <a:pt x="185" y="840"/>
                      <a:pt x="167" y="840"/>
                    </a:cubicBezTo>
                    <a:cubicBezTo>
                      <a:pt x="149" y="840"/>
                      <a:pt x="134" y="850"/>
                      <a:pt x="121" y="860"/>
                    </a:cubicBezTo>
                    <a:cubicBezTo>
                      <a:pt x="119" y="862"/>
                      <a:pt x="116" y="865"/>
                      <a:pt x="114" y="867"/>
                    </a:cubicBezTo>
                    <a:cubicBezTo>
                      <a:pt x="109" y="878"/>
                      <a:pt x="119" y="890"/>
                      <a:pt x="127" y="900"/>
                    </a:cubicBezTo>
                    <a:cubicBezTo>
                      <a:pt x="142" y="923"/>
                      <a:pt x="139" y="954"/>
                      <a:pt x="129" y="979"/>
                    </a:cubicBezTo>
                    <a:cubicBezTo>
                      <a:pt x="116" y="1004"/>
                      <a:pt x="99" y="1022"/>
                      <a:pt x="78" y="1042"/>
                    </a:cubicBezTo>
                    <a:cubicBezTo>
                      <a:pt x="73" y="1048"/>
                      <a:pt x="68" y="1053"/>
                      <a:pt x="63" y="1055"/>
                    </a:cubicBezTo>
                    <a:cubicBezTo>
                      <a:pt x="55" y="1058"/>
                      <a:pt x="48" y="1058"/>
                      <a:pt x="40" y="1060"/>
                    </a:cubicBezTo>
                    <a:cubicBezTo>
                      <a:pt x="33" y="1063"/>
                      <a:pt x="25" y="1065"/>
                      <a:pt x="22" y="1073"/>
                    </a:cubicBezTo>
                    <a:cubicBezTo>
                      <a:pt x="22" y="1078"/>
                      <a:pt x="22" y="1081"/>
                      <a:pt x="22" y="1086"/>
                    </a:cubicBezTo>
                    <a:cubicBezTo>
                      <a:pt x="20" y="1093"/>
                      <a:pt x="20" y="1098"/>
                      <a:pt x="17" y="1101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4" name="Freeform 56"/>
              <p:cNvSpPr>
                <a:spLocks/>
              </p:cNvSpPr>
              <p:nvPr/>
            </p:nvSpPr>
            <p:spPr bwMode="auto">
              <a:xfrm>
                <a:off x="3650" y="2177"/>
                <a:ext cx="72" cy="67"/>
              </a:xfrm>
              <a:custGeom>
                <a:avLst/>
                <a:gdLst>
                  <a:gd name="T0" fmla="*/ 1188 w 1247"/>
                  <a:gd name="T1" fmla="*/ 512 h 1154"/>
                  <a:gd name="T2" fmla="*/ 1193 w 1247"/>
                  <a:gd name="T3" fmla="*/ 352 h 1154"/>
                  <a:gd name="T4" fmla="*/ 1221 w 1247"/>
                  <a:gd name="T5" fmla="*/ 269 h 1154"/>
                  <a:gd name="T6" fmla="*/ 1247 w 1247"/>
                  <a:gd name="T7" fmla="*/ 200 h 1154"/>
                  <a:gd name="T8" fmla="*/ 1163 w 1247"/>
                  <a:gd name="T9" fmla="*/ 28 h 1154"/>
                  <a:gd name="T10" fmla="*/ 1079 w 1247"/>
                  <a:gd name="T11" fmla="*/ 79 h 1154"/>
                  <a:gd name="T12" fmla="*/ 1036 w 1247"/>
                  <a:gd name="T13" fmla="*/ 137 h 1154"/>
                  <a:gd name="T14" fmla="*/ 924 w 1247"/>
                  <a:gd name="T15" fmla="*/ 203 h 1154"/>
                  <a:gd name="T16" fmla="*/ 866 w 1247"/>
                  <a:gd name="T17" fmla="*/ 261 h 1154"/>
                  <a:gd name="T18" fmla="*/ 848 w 1247"/>
                  <a:gd name="T19" fmla="*/ 360 h 1154"/>
                  <a:gd name="T20" fmla="*/ 741 w 1247"/>
                  <a:gd name="T21" fmla="*/ 406 h 1154"/>
                  <a:gd name="T22" fmla="*/ 686 w 1247"/>
                  <a:gd name="T23" fmla="*/ 451 h 1154"/>
                  <a:gd name="T24" fmla="*/ 617 w 1247"/>
                  <a:gd name="T25" fmla="*/ 489 h 1154"/>
                  <a:gd name="T26" fmla="*/ 536 w 1247"/>
                  <a:gd name="T27" fmla="*/ 482 h 1154"/>
                  <a:gd name="T28" fmla="*/ 452 w 1247"/>
                  <a:gd name="T29" fmla="*/ 553 h 1154"/>
                  <a:gd name="T30" fmla="*/ 404 w 1247"/>
                  <a:gd name="T31" fmla="*/ 474 h 1154"/>
                  <a:gd name="T32" fmla="*/ 351 w 1247"/>
                  <a:gd name="T33" fmla="*/ 424 h 1154"/>
                  <a:gd name="T34" fmla="*/ 267 w 1247"/>
                  <a:gd name="T35" fmla="*/ 403 h 1154"/>
                  <a:gd name="T36" fmla="*/ 221 w 1247"/>
                  <a:gd name="T37" fmla="*/ 429 h 1154"/>
                  <a:gd name="T38" fmla="*/ 94 w 1247"/>
                  <a:gd name="T39" fmla="*/ 528 h 1154"/>
                  <a:gd name="T40" fmla="*/ 38 w 1247"/>
                  <a:gd name="T41" fmla="*/ 548 h 1154"/>
                  <a:gd name="T42" fmla="*/ 28 w 1247"/>
                  <a:gd name="T43" fmla="*/ 614 h 1154"/>
                  <a:gd name="T44" fmla="*/ 10 w 1247"/>
                  <a:gd name="T45" fmla="*/ 695 h 1154"/>
                  <a:gd name="T46" fmla="*/ 28 w 1247"/>
                  <a:gd name="T47" fmla="*/ 768 h 1154"/>
                  <a:gd name="T48" fmla="*/ 26 w 1247"/>
                  <a:gd name="T49" fmla="*/ 824 h 1154"/>
                  <a:gd name="T50" fmla="*/ 5 w 1247"/>
                  <a:gd name="T51" fmla="*/ 890 h 1154"/>
                  <a:gd name="T52" fmla="*/ 59 w 1247"/>
                  <a:gd name="T53" fmla="*/ 977 h 1154"/>
                  <a:gd name="T54" fmla="*/ 49 w 1247"/>
                  <a:gd name="T55" fmla="*/ 994 h 1154"/>
                  <a:gd name="T56" fmla="*/ 38 w 1247"/>
                  <a:gd name="T57" fmla="*/ 1083 h 1154"/>
                  <a:gd name="T58" fmla="*/ 102 w 1247"/>
                  <a:gd name="T59" fmla="*/ 1106 h 1154"/>
                  <a:gd name="T60" fmla="*/ 183 w 1247"/>
                  <a:gd name="T61" fmla="*/ 1126 h 1154"/>
                  <a:gd name="T62" fmla="*/ 219 w 1247"/>
                  <a:gd name="T63" fmla="*/ 1113 h 1154"/>
                  <a:gd name="T64" fmla="*/ 300 w 1247"/>
                  <a:gd name="T65" fmla="*/ 1002 h 1154"/>
                  <a:gd name="T66" fmla="*/ 353 w 1247"/>
                  <a:gd name="T67" fmla="*/ 938 h 1154"/>
                  <a:gd name="T68" fmla="*/ 442 w 1247"/>
                  <a:gd name="T69" fmla="*/ 931 h 1154"/>
                  <a:gd name="T70" fmla="*/ 498 w 1247"/>
                  <a:gd name="T71" fmla="*/ 878 h 1154"/>
                  <a:gd name="T72" fmla="*/ 439 w 1247"/>
                  <a:gd name="T73" fmla="*/ 852 h 1154"/>
                  <a:gd name="T74" fmla="*/ 391 w 1247"/>
                  <a:gd name="T75" fmla="*/ 822 h 1154"/>
                  <a:gd name="T76" fmla="*/ 343 w 1247"/>
                  <a:gd name="T77" fmla="*/ 746 h 1154"/>
                  <a:gd name="T78" fmla="*/ 358 w 1247"/>
                  <a:gd name="T79" fmla="*/ 697 h 1154"/>
                  <a:gd name="T80" fmla="*/ 429 w 1247"/>
                  <a:gd name="T81" fmla="*/ 720 h 1154"/>
                  <a:gd name="T82" fmla="*/ 457 w 1247"/>
                  <a:gd name="T83" fmla="*/ 728 h 1154"/>
                  <a:gd name="T84" fmla="*/ 510 w 1247"/>
                  <a:gd name="T85" fmla="*/ 746 h 1154"/>
                  <a:gd name="T86" fmla="*/ 566 w 1247"/>
                  <a:gd name="T87" fmla="*/ 748 h 1154"/>
                  <a:gd name="T88" fmla="*/ 598 w 1247"/>
                  <a:gd name="T89" fmla="*/ 662 h 1154"/>
                  <a:gd name="T90" fmla="*/ 729 w 1247"/>
                  <a:gd name="T91" fmla="*/ 748 h 1154"/>
                  <a:gd name="T92" fmla="*/ 792 w 1247"/>
                  <a:gd name="T93" fmla="*/ 779 h 1154"/>
                  <a:gd name="T94" fmla="*/ 858 w 1247"/>
                  <a:gd name="T95" fmla="*/ 779 h 1154"/>
                  <a:gd name="T96" fmla="*/ 934 w 1247"/>
                  <a:gd name="T97" fmla="*/ 840 h 1154"/>
                  <a:gd name="T98" fmla="*/ 988 w 1247"/>
                  <a:gd name="T99" fmla="*/ 840 h 1154"/>
                  <a:gd name="T100" fmla="*/ 1071 w 1247"/>
                  <a:gd name="T101" fmla="*/ 794 h 1154"/>
                  <a:gd name="T102" fmla="*/ 1097 w 1247"/>
                  <a:gd name="T103" fmla="*/ 746 h 1154"/>
                  <a:gd name="T104" fmla="*/ 1231 w 1247"/>
                  <a:gd name="T105" fmla="*/ 692 h 1154"/>
                  <a:gd name="T106" fmla="*/ 1216 w 1247"/>
                  <a:gd name="T107" fmla="*/ 588 h 1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47" h="1154">
                    <a:moveTo>
                      <a:pt x="1216" y="588"/>
                    </a:moveTo>
                    <a:cubicBezTo>
                      <a:pt x="1216" y="586"/>
                      <a:pt x="1219" y="586"/>
                      <a:pt x="1219" y="583"/>
                    </a:cubicBezTo>
                    <a:cubicBezTo>
                      <a:pt x="1221" y="578"/>
                      <a:pt x="1224" y="573"/>
                      <a:pt x="1224" y="568"/>
                    </a:cubicBezTo>
                    <a:cubicBezTo>
                      <a:pt x="1226" y="550"/>
                      <a:pt x="1208" y="533"/>
                      <a:pt x="1193" y="517"/>
                    </a:cubicBezTo>
                    <a:cubicBezTo>
                      <a:pt x="1191" y="515"/>
                      <a:pt x="1191" y="515"/>
                      <a:pt x="1188" y="512"/>
                    </a:cubicBezTo>
                    <a:cubicBezTo>
                      <a:pt x="1181" y="505"/>
                      <a:pt x="1170" y="497"/>
                      <a:pt x="1165" y="487"/>
                    </a:cubicBezTo>
                    <a:cubicBezTo>
                      <a:pt x="1160" y="474"/>
                      <a:pt x="1170" y="462"/>
                      <a:pt x="1175" y="454"/>
                    </a:cubicBezTo>
                    <a:cubicBezTo>
                      <a:pt x="1193" y="431"/>
                      <a:pt x="1201" y="401"/>
                      <a:pt x="1196" y="373"/>
                    </a:cubicBezTo>
                    <a:cubicBezTo>
                      <a:pt x="1196" y="370"/>
                      <a:pt x="1196" y="370"/>
                      <a:pt x="1196" y="370"/>
                    </a:cubicBezTo>
                    <a:cubicBezTo>
                      <a:pt x="1196" y="365"/>
                      <a:pt x="1193" y="360"/>
                      <a:pt x="1193" y="352"/>
                    </a:cubicBezTo>
                    <a:cubicBezTo>
                      <a:pt x="1193" y="345"/>
                      <a:pt x="1198" y="340"/>
                      <a:pt x="1201" y="335"/>
                    </a:cubicBezTo>
                    <a:cubicBezTo>
                      <a:pt x="1201" y="332"/>
                      <a:pt x="1203" y="330"/>
                      <a:pt x="1203" y="330"/>
                    </a:cubicBezTo>
                    <a:cubicBezTo>
                      <a:pt x="1206" y="322"/>
                      <a:pt x="1208" y="314"/>
                      <a:pt x="1208" y="304"/>
                    </a:cubicBezTo>
                    <a:cubicBezTo>
                      <a:pt x="1211" y="294"/>
                      <a:pt x="1211" y="281"/>
                      <a:pt x="1219" y="271"/>
                    </a:cubicBezTo>
                    <a:cubicBezTo>
                      <a:pt x="1221" y="269"/>
                      <a:pt x="1221" y="269"/>
                      <a:pt x="1221" y="269"/>
                    </a:cubicBezTo>
                    <a:cubicBezTo>
                      <a:pt x="1224" y="266"/>
                      <a:pt x="1226" y="261"/>
                      <a:pt x="1226" y="259"/>
                    </a:cubicBezTo>
                    <a:cubicBezTo>
                      <a:pt x="1226" y="259"/>
                      <a:pt x="1226" y="256"/>
                      <a:pt x="1224" y="256"/>
                    </a:cubicBezTo>
                    <a:cubicBezTo>
                      <a:pt x="1221" y="254"/>
                      <a:pt x="1219" y="251"/>
                      <a:pt x="1219" y="246"/>
                    </a:cubicBezTo>
                    <a:cubicBezTo>
                      <a:pt x="1219" y="238"/>
                      <a:pt x="1224" y="231"/>
                      <a:pt x="1229" y="228"/>
                    </a:cubicBezTo>
                    <a:cubicBezTo>
                      <a:pt x="1241" y="218"/>
                      <a:pt x="1247" y="208"/>
                      <a:pt x="1247" y="200"/>
                    </a:cubicBezTo>
                    <a:cubicBezTo>
                      <a:pt x="1247" y="198"/>
                      <a:pt x="1244" y="193"/>
                      <a:pt x="1244" y="190"/>
                    </a:cubicBezTo>
                    <a:cubicBezTo>
                      <a:pt x="1236" y="172"/>
                      <a:pt x="1236" y="172"/>
                      <a:pt x="1236" y="172"/>
                    </a:cubicBezTo>
                    <a:cubicBezTo>
                      <a:pt x="1226" y="147"/>
                      <a:pt x="1216" y="119"/>
                      <a:pt x="1201" y="96"/>
                    </a:cubicBezTo>
                    <a:cubicBezTo>
                      <a:pt x="1198" y="91"/>
                      <a:pt x="1193" y="86"/>
                      <a:pt x="1191" y="81"/>
                    </a:cubicBezTo>
                    <a:cubicBezTo>
                      <a:pt x="1178" y="66"/>
                      <a:pt x="1165" y="48"/>
                      <a:pt x="1163" y="28"/>
                    </a:cubicBezTo>
                    <a:cubicBezTo>
                      <a:pt x="1163" y="25"/>
                      <a:pt x="1163" y="23"/>
                      <a:pt x="1163" y="23"/>
                    </a:cubicBezTo>
                    <a:cubicBezTo>
                      <a:pt x="1160" y="13"/>
                      <a:pt x="1160" y="5"/>
                      <a:pt x="1155" y="2"/>
                    </a:cubicBezTo>
                    <a:cubicBezTo>
                      <a:pt x="1150" y="0"/>
                      <a:pt x="1145" y="2"/>
                      <a:pt x="1137" y="10"/>
                    </a:cubicBezTo>
                    <a:cubicBezTo>
                      <a:pt x="1115" y="28"/>
                      <a:pt x="1097" y="51"/>
                      <a:pt x="1082" y="73"/>
                    </a:cubicBezTo>
                    <a:cubicBezTo>
                      <a:pt x="1082" y="76"/>
                      <a:pt x="1079" y="79"/>
                      <a:pt x="1079" y="79"/>
                    </a:cubicBezTo>
                    <a:cubicBezTo>
                      <a:pt x="1074" y="86"/>
                      <a:pt x="1069" y="94"/>
                      <a:pt x="1064" y="101"/>
                    </a:cubicBezTo>
                    <a:cubicBezTo>
                      <a:pt x="1061" y="104"/>
                      <a:pt x="1059" y="106"/>
                      <a:pt x="1056" y="109"/>
                    </a:cubicBezTo>
                    <a:cubicBezTo>
                      <a:pt x="1051" y="114"/>
                      <a:pt x="1046" y="119"/>
                      <a:pt x="1043" y="124"/>
                    </a:cubicBezTo>
                    <a:cubicBezTo>
                      <a:pt x="1043" y="127"/>
                      <a:pt x="1043" y="127"/>
                      <a:pt x="1043" y="127"/>
                    </a:cubicBezTo>
                    <a:cubicBezTo>
                      <a:pt x="1041" y="129"/>
                      <a:pt x="1041" y="134"/>
                      <a:pt x="1036" y="137"/>
                    </a:cubicBezTo>
                    <a:cubicBezTo>
                      <a:pt x="1031" y="142"/>
                      <a:pt x="1023" y="142"/>
                      <a:pt x="1016" y="144"/>
                    </a:cubicBezTo>
                    <a:cubicBezTo>
                      <a:pt x="1013" y="144"/>
                      <a:pt x="1010" y="144"/>
                      <a:pt x="1010" y="144"/>
                    </a:cubicBezTo>
                    <a:cubicBezTo>
                      <a:pt x="1000" y="147"/>
                      <a:pt x="993" y="157"/>
                      <a:pt x="985" y="165"/>
                    </a:cubicBezTo>
                    <a:cubicBezTo>
                      <a:pt x="980" y="170"/>
                      <a:pt x="975" y="177"/>
                      <a:pt x="970" y="183"/>
                    </a:cubicBezTo>
                    <a:cubicBezTo>
                      <a:pt x="957" y="195"/>
                      <a:pt x="939" y="200"/>
                      <a:pt x="924" y="203"/>
                    </a:cubicBezTo>
                    <a:cubicBezTo>
                      <a:pt x="922" y="203"/>
                      <a:pt x="919" y="203"/>
                      <a:pt x="917" y="205"/>
                    </a:cubicBezTo>
                    <a:cubicBezTo>
                      <a:pt x="906" y="208"/>
                      <a:pt x="899" y="208"/>
                      <a:pt x="891" y="213"/>
                    </a:cubicBezTo>
                    <a:cubicBezTo>
                      <a:pt x="881" y="218"/>
                      <a:pt x="873" y="226"/>
                      <a:pt x="871" y="233"/>
                    </a:cubicBezTo>
                    <a:cubicBezTo>
                      <a:pt x="868" y="238"/>
                      <a:pt x="868" y="243"/>
                      <a:pt x="868" y="248"/>
                    </a:cubicBezTo>
                    <a:cubicBezTo>
                      <a:pt x="868" y="254"/>
                      <a:pt x="868" y="256"/>
                      <a:pt x="866" y="261"/>
                    </a:cubicBezTo>
                    <a:cubicBezTo>
                      <a:pt x="871" y="276"/>
                      <a:pt x="873" y="294"/>
                      <a:pt x="866" y="309"/>
                    </a:cubicBezTo>
                    <a:cubicBezTo>
                      <a:pt x="863" y="312"/>
                      <a:pt x="861" y="317"/>
                      <a:pt x="861" y="320"/>
                    </a:cubicBezTo>
                    <a:cubicBezTo>
                      <a:pt x="858" y="322"/>
                      <a:pt x="858" y="325"/>
                      <a:pt x="856" y="327"/>
                    </a:cubicBezTo>
                    <a:cubicBezTo>
                      <a:pt x="853" y="332"/>
                      <a:pt x="853" y="337"/>
                      <a:pt x="851" y="345"/>
                    </a:cubicBezTo>
                    <a:cubicBezTo>
                      <a:pt x="851" y="350"/>
                      <a:pt x="851" y="355"/>
                      <a:pt x="848" y="360"/>
                    </a:cubicBezTo>
                    <a:cubicBezTo>
                      <a:pt x="840" y="388"/>
                      <a:pt x="813" y="403"/>
                      <a:pt x="787" y="416"/>
                    </a:cubicBezTo>
                    <a:cubicBezTo>
                      <a:pt x="782" y="418"/>
                      <a:pt x="774" y="424"/>
                      <a:pt x="764" y="418"/>
                    </a:cubicBezTo>
                    <a:cubicBezTo>
                      <a:pt x="762" y="416"/>
                      <a:pt x="759" y="413"/>
                      <a:pt x="757" y="413"/>
                    </a:cubicBezTo>
                    <a:cubicBezTo>
                      <a:pt x="757" y="413"/>
                      <a:pt x="757" y="413"/>
                      <a:pt x="757" y="411"/>
                    </a:cubicBezTo>
                    <a:cubicBezTo>
                      <a:pt x="754" y="406"/>
                      <a:pt x="747" y="406"/>
                      <a:pt x="741" y="406"/>
                    </a:cubicBezTo>
                    <a:cubicBezTo>
                      <a:pt x="736" y="408"/>
                      <a:pt x="731" y="413"/>
                      <a:pt x="731" y="418"/>
                    </a:cubicBezTo>
                    <a:cubicBezTo>
                      <a:pt x="731" y="421"/>
                      <a:pt x="731" y="424"/>
                      <a:pt x="731" y="424"/>
                    </a:cubicBezTo>
                    <a:cubicBezTo>
                      <a:pt x="731" y="426"/>
                      <a:pt x="731" y="429"/>
                      <a:pt x="731" y="434"/>
                    </a:cubicBezTo>
                    <a:cubicBezTo>
                      <a:pt x="731" y="444"/>
                      <a:pt x="724" y="454"/>
                      <a:pt x="714" y="459"/>
                    </a:cubicBezTo>
                    <a:cubicBezTo>
                      <a:pt x="703" y="462"/>
                      <a:pt x="691" y="459"/>
                      <a:pt x="686" y="451"/>
                    </a:cubicBezTo>
                    <a:cubicBezTo>
                      <a:pt x="683" y="449"/>
                      <a:pt x="681" y="444"/>
                      <a:pt x="681" y="441"/>
                    </a:cubicBezTo>
                    <a:cubicBezTo>
                      <a:pt x="678" y="436"/>
                      <a:pt x="678" y="434"/>
                      <a:pt x="675" y="431"/>
                    </a:cubicBezTo>
                    <a:cubicBezTo>
                      <a:pt x="673" y="429"/>
                      <a:pt x="670" y="431"/>
                      <a:pt x="665" y="431"/>
                    </a:cubicBezTo>
                    <a:cubicBezTo>
                      <a:pt x="645" y="436"/>
                      <a:pt x="627" y="454"/>
                      <a:pt x="622" y="477"/>
                    </a:cubicBezTo>
                    <a:cubicBezTo>
                      <a:pt x="622" y="482"/>
                      <a:pt x="620" y="487"/>
                      <a:pt x="617" y="489"/>
                    </a:cubicBezTo>
                    <a:cubicBezTo>
                      <a:pt x="615" y="492"/>
                      <a:pt x="609" y="495"/>
                      <a:pt x="604" y="495"/>
                    </a:cubicBezTo>
                    <a:cubicBezTo>
                      <a:pt x="594" y="497"/>
                      <a:pt x="582" y="500"/>
                      <a:pt x="569" y="495"/>
                    </a:cubicBezTo>
                    <a:cubicBezTo>
                      <a:pt x="566" y="492"/>
                      <a:pt x="561" y="489"/>
                      <a:pt x="559" y="489"/>
                    </a:cubicBezTo>
                    <a:cubicBezTo>
                      <a:pt x="559" y="489"/>
                      <a:pt x="556" y="489"/>
                      <a:pt x="556" y="487"/>
                    </a:cubicBezTo>
                    <a:cubicBezTo>
                      <a:pt x="551" y="482"/>
                      <a:pt x="541" y="479"/>
                      <a:pt x="536" y="482"/>
                    </a:cubicBezTo>
                    <a:cubicBezTo>
                      <a:pt x="533" y="482"/>
                      <a:pt x="531" y="484"/>
                      <a:pt x="528" y="487"/>
                    </a:cubicBezTo>
                    <a:cubicBezTo>
                      <a:pt x="526" y="489"/>
                      <a:pt x="526" y="495"/>
                      <a:pt x="526" y="500"/>
                    </a:cubicBezTo>
                    <a:cubicBezTo>
                      <a:pt x="526" y="502"/>
                      <a:pt x="526" y="502"/>
                      <a:pt x="526" y="505"/>
                    </a:cubicBezTo>
                    <a:cubicBezTo>
                      <a:pt x="523" y="533"/>
                      <a:pt x="508" y="553"/>
                      <a:pt x="485" y="558"/>
                    </a:cubicBezTo>
                    <a:cubicBezTo>
                      <a:pt x="475" y="560"/>
                      <a:pt x="462" y="558"/>
                      <a:pt x="452" y="553"/>
                    </a:cubicBezTo>
                    <a:cubicBezTo>
                      <a:pt x="442" y="545"/>
                      <a:pt x="437" y="535"/>
                      <a:pt x="434" y="525"/>
                    </a:cubicBezTo>
                    <a:cubicBezTo>
                      <a:pt x="434" y="522"/>
                      <a:pt x="434" y="520"/>
                      <a:pt x="434" y="517"/>
                    </a:cubicBezTo>
                    <a:cubicBezTo>
                      <a:pt x="434" y="512"/>
                      <a:pt x="434" y="510"/>
                      <a:pt x="434" y="507"/>
                    </a:cubicBezTo>
                    <a:cubicBezTo>
                      <a:pt x="432" y="502"/>
                      <a:pt x="427" y="500"/>
                      <a:pt x="422" y="497"/>
                    </a:cubicBezTo>
                    <a:cubicBezTo>
                      <a:pt x="414" y="492"/>
                      <a:pt x="404" y="487"/>
                      <a:pt x="404" y="474"/>
                    </a:cubicBezTo>
                    <a:cubicBezTo>
                      <a:pt x="404" y="474"/>
                      <a:pt x="404" y="472"/>
                      <a:pt x="404" y="469"/>
                    </a:cubicBezTo>
                    <a:cubicBezTo>
                      <a:pt x="404" y="467"/>
                      <a:pt x="404" y="467"/>
                      <a:pt x="404" y="467"/>
                    </a:cubicBezTo>
                    <a:cubicBezTo>
                      <a:pt x="404" y="464"/>
                      <a:pt x="399" y="462"/>
                      <a:pt x="396" y="459"/>
                    </a:cubicBezTo>
                    <a:cubicBezTo>
                      <a:pt x="368" y="441"/>
                      <a:pt x="368" y="441"/>
                      <a:pt x="368" y="441"/>
                    </a:cubicBezTo>
                    <a:cubicBezTo>
                      <a:pt x="363" y="439"/>
                      <a:pt x="356" y="434"/>
                      <a:pt x="351" y="424"/>
                    </a:cubicBezTo>
                    <a:cubicBezTo>
                      <a:pt x="348" y="416"/>
                      <a:pt x="348" y="411"/>
                      <a:pt x="348" y="403"/>
                    </a:cubicBezTo>
                    <a:cubicBezTo>
                      <a:pt x="348" y="398"/>
                      <a:pt x="348" y="396"/>
                      <a:pt x="348" y="391"/>
                    </a:cubicBezTo>
                    <a:cubicBezTo>
                      <a:pt x="345" y="385"/>
                      <a:pt x="338" y="380"/>
                      <a:pt x="330" y="380"/>
                    </a:cubicBezTo>
                    <a:cubicBezTo>
                      <a:pt x="323" y="380"/>
                      <a:pt x="312" y="383"/>
                      <a:pt x="305" y="388"/>
                    </a:cubicBezTo>
                    <a:cubicBezTo>
                      <a:pt x="267" y="403"/>
                      <a:pt x="267" y="403"/>
                      <a:pt x="267" y="403"/>
                    </a:cubicBezTo>
                    <a:cubicBezTo>
                      <a:pt x="262" y="406"/>
                      <a:pt x="257" y="408"/>
                      <a:pt x="252" y="408"/>
                    </a:cubicBezTo>
                    <a:cubicBezTo>
                      <a:pt x="249" y="408"/>
                      <a:pt x="247" y="408"/>
                      <a:pt x="244" y="408"/>
                    </a:cubicBezTo>
                    <a:cubicBezTo>
                      <a:pt x="241" y="408"/>
                      <a:pt x="239" y="408"/>
                      <a:pt x="239" y="408"/>
                    </a:cubicBezTo>
                    <a:cubicBezTo>
                      <a:pt x="231" y="408"/>
                      <a:pt x="226" y="418"/>
                      <a:pt x="224" y="424"/>
                    </a:cubicBezTo>
                    <a:cubicBezTo>
                      <a:pt x="224" y="426"/>
                      <a:pt x="221" y="426"/>
                      <a:pt x="221" y="429"/>
                    </a:cubicBezTo>
                    <a:cubicBezTo>
                      <a:pt x="219" y="436"/>
                      <a:pt x="214" y="446"/>
                      <a:pt x="206" y="451"/>
                    </a:cubicBezTo>
                    <a:cubicBezTo>
                      <a:pt x="191" y="464"/>
                      <a:pt x="168" y="459"/>
                      <a:pt x="153" y="454"/>
                    </a:cubicBezTo>
                    <a:cubicBezTo>
                      <a:pt x="132" y="449"/>
                      <a:pt x="120" y="449"/>
                      <a:pt x="115" y="456"/>
                    </a:cubicBezTo>
                    <a:cubicBezTo>
                      <a:pt x="109" y="464"/>
                      <a:pt x="109" y="474"/>
                      <a:pt x="109" y="487"/>
                    </a:cubicBezTo>
                    <a:cubicBezTo>
                      <a:pt x="109" y="500"/>
                      <a:pt x="109" y="517"/>
                      <a:pt x="94" y="528"/>
                    </a:cubicBezTo>
                    <a:cubicBezTo>
                      <a:pt x="84" y="535"/>
                      <a:pt x="71" y="533"/>
                      <a:pt x="61" y="533"/>
                    </a:cubicBezTo>
                    <a:cubicBezTo>
                      <a:pt x="59" y="533"/>
                      <a:pt x="59" y="533"/>
                      <a:pt x="56" y="533"/>
                    </a:cubicBezTo>
                    <a:cubicBezTo>
                      <a:pt x="49" y="533"/>
                      <a:pt x="41" y="533"/>
                      <a:pt x="38" y="538"/>
                    </a:cubicBezTo>
                    <a:cubicBezTo>
                      <a:pt x="66" y="563"/>
                      <a:pt x="66" y="563"/>
                      <a:pt x="66" y="563"/>
                    </a:cubicBezTo>
                    <a:cubicBezTo>
                      <a:pt x="38" y="548"/>
                      <a:pt x="38" y="548"/>
                      <a:pt x="38" y="548"/>
                    </a:cubicBezTo>
                    <a:cubicBezTo>
                      <a:pt x="38" y="553"/>
                      <a:pt x="36" y="555"/>
                      <a:pt x="33" y="558"/>
                    </a:cubicBezTo>
                    <a:cubicBezTo>
                      <a:pt x="31" y="560"/>
                      <a:pt x="31" y="560"/>
                      <a:pt x="28" y="563"/>
                    </a:cubicBezTo>
                    <a:cubicBezTo>
                      <a:pt x="26" y="566"/>
                      <a:pt x="23" y="568"/>
                      <a:pt x="23" y="571"/>
                    </a:cubicBezTo>
                    <a:cubicBezTo>
                      <a:pt x="21" y="576"/>
                      <a:pt x="23" y="581"/>
                      <a:pt x="26" y="588"/>
                    </a:cubicBezTo>
                    <a:cubicBezTo>
                      <a:pt x="28" y="596"/>
                      <a:pt x="31" y="606"/>
                      <a:pt x="28" y="614"/>
                    </a:cubicBezTo>
                    <a:cubicBezTo>
                      <a:pt x="26" y="619"/>
                      <a:pt x="23" y="624"/>
                      <a:pt x="18" y="626"/>
                    </a:cubicBezTo>
                    <a:cubicBezTo>
                      <a:pt x="16" y="629"/>
                      <a:pt x="13" y="632"/>
                      <a:pt x="13" y="634"/>
                    </a:cubicBezTo>
                    <a:cubicBezTo>
                      <a:pt x="10" y="639"/>
                      <a:pt x="10" y="647"/>
                      <a:pt x="13" y="657"/>
                    </a:cubicBezTo>
                    <a:cubicBezTo>
                      <a:pt x="16" y="664"/>
                      <a:pt x="16" y="672"/>
                      <a:pt x="16" y="682"/>
                    </a:cubicBezTo>
                    <a:cubicBezTo>
                      <a:pt x="16" y="687"/>
                      <a:pt x="13" y="690"/>
                      <a:pt x="10" y="695"/>
                    </a:cubicBezTo>
                    <a:cubicBezTo>
                      <a:pt x="8" y="700"/>
                      <a:pt x="5" y="705"/>
                      <a:pt x="8" y="710"/>
                    </a:cubicBezTo>
                    <a:cubicBezTo>
                      <a:pt x="8" y="713"/>
                      <a:pt x="10" y="715"/>
                      <a:pt x="13" y="718"/>
                    </a:cubicBezTo>
                    <a:cubicBezTo>
                      <a:pt x="16" y="720"/>
                      <a:pt x="16" y="720"/>
                      <a:pt x="16" y="720"/>
                    </a:cubicBezTo>
                    <a:cubicBezTo>
                      <a:pt x="26" y="733"/>
                      <a:pt x="31" y="751"/>
                      <a:pt x="28" y="766"/>
                    </a:cubicBezTo>
                    <a:cubicBezTo>
                      <a:pt x="28" y="768"/>
                      <a:pt x="28" y="768"/>
                      <a:pt x="28" y="768"/>
                    </a:cubicBezTo>
                    <a:cubicBezTo>
                      <a:pt x="28" y="771"/>
                      <a:pt x="28" y="776"/>
                      <a:pt x="28" y="776"/>
                    </a:cubicBezTo>
                    <a:cubicBezTo>
                      <a:pt x="28" y="776"/>
                      <a:pt x="28" y="776"/>
                      <a:pt x="31" y="779"/>
                    </a:cubicBezTo>
                    <a:cubicBezTo>
                      <a:pt x="33" y="781"/>
                      <a:pt x="33" y="781"/>
                      <a:pt x="33" y="781"/>
                    </a:cubicBezTo>
                    <a:cubicBezTo>
                      <a:pt x="41" y="789"/>
                      <a:pt x="38" y="799"/>
                      <a:pt x="31" y="812"/>
                    </a:cubicBezTo>
                    <a:cubicBezTo>
                      <a:pt x="28" y="817"/>
                      <a:pt x="23" y="822"/>
                      <a:pt x="26" y="824"/>
                    </a:cubicBezTo>
                    <a:cubicBezTo>
                      <a:pt x="26" y="824"/>
                      <a:pt x="26" y="827"/>
                      <a:pt x="28" y="829"/>
                    </a:cubicBezTo>
                    <a:cubicBezTo>
                      <a:pt x="28" y="832"/>
                      <a:pt x="31" y="832"/>
                      <a:pt x="31" y="834"/>
                    </a:cubicBezTo>
                    <a:cubicBezTo>
                      <a:pt x="36" y="847"/>
                      <a:pt x="31" y="860"/>
                      <a:pt x="23" y="870"/>
                    </a:cubicBezTo>
                    <a:cubicBezTo>
                      <a:pt x="21" y="873"/>
                      <a:pt x="18" y="875"/>
                      <a:pt x="16" y="878"/>
                    </a:cubicBezTo>
                    <a:cubicBezTo>
                      <a:pt x="10" y="883"/>
                      <a:pt x="8" y="885"/>
                      <a:pt x="5" y="890"/>
                    </a:cubicBezTo>
                    <a:cubicBezTo>
                      <a:pt x="3" y="895"/>
                      <a:pt x="0" y="903"/>
                      <a:pt x="5" y="908"/>
                    </a:cubicBezTo>
                    <a:cubicBezTo>
                      <a:pt x="8" y="911"/>
                      <a:pt x="16" y="911"/>
                      <a:pt x="21" y="908"/>
                    </a:cubicBezTo>
                    <a:cubicBezTo>
                      <a:pt x="23" y="908"/>
                      <a:pt x="26" y="908"/>
                      <a:pt x="28" y="905"/>
                    </a:cubicBezTo>
                    <a:cubicBezTo>
                      <a:pt x="46" y="903"/>
                      <a:pt x="64" y="913"/>
                      <a:pt x="71" y="928"/>
                    </a:cubicBezTo>
                    <a:cubicBezTo>
                      <a:pt x="79" y="946"/>
                      <a:pt x="74" y="966"/>
                      <a:pt x="59" y="977"/>
                    </a:cubicBezTo>
                    <a:cubicBezTo>
                      <a:pt x="56" y="979"/>
                      <a:pt x="54" y="979"/>
                      <a:pt x="51" y="979"/>
                    </a:cubicBezTo>
                    <a:cubicBezTo>
                      <a:pt x="49" y="979"/>
                      <a:pt x="46" y="982"/>
                      <a:pt x="43" y="982"/>
                    </a:cubicBezTo>
                    <a:cubicBezTo>
                      <a:pt x="41" y="984"/>
                      <a:pt x="41" y="984"/>
                      <a:pt x="41" y="987"/>
                    </a:cubicBezTo>
                    <a:cubicBezTo>
                      <a:pt x="43" y="989"/>
                      <a:pt x="43" y="989"/>
                      <a:pt x="43" y="989"/>
                    </a:cubicBezTo>
                    <a:cubicBezTo>
                      <a:pt x="46" y="992"/>
                      <a:pt x="46" y="992"/>
                      <a:pt x="49" y="994"/>
                    </a:cubicBezTo>
                    <a:cubicBezTo>
                      <a:pt x="59" y="1004"/>
                      <a:pt x="54" y="1022"/>
                      <a:pt x="43" y="1032"/>
                    </a:cubicBezTo>
                    <a:cubicBezTo>
                      <a:pt x="41" y="1035"/>
                      <a:pt x="41" y="1035"/>
                      <a:pt x="38" y="1037"/>
                    </a:cubicBezTo>
                    <a:cubicBezTo>
                      <a:pt x="36" y="1040"/>
                      <a:pt x="33" y="1042"/>
                      <a:pt x="31" y="1048"/>
                    </a:cubicBezTo>
                    <a:cubicBezTo>
                      <a:pt x="36" y="1050"/>
                      <a:pt x="41" y="1055"/>
                      <a:pt x="41" y="1060"/>
                    </a:cubicBezTo>
                    <a:cubicBezTo>
                      <a:pt x="43" y="1068"/>
                      <a:pt x="41" y="1078"/>
                      <a:pt x="38" y="1083"/>
                    </a:cubicBezTo>
                    <a:cubicBezTo>
                      <a:pt x="36" y="1088"/>
                      <a:pt x="33" y="1093"/>
                      <a:pt x="36" y="1098"/>
                    </a:cubicBezTo>
                    <a:cubicBezTo>
                      <a:pt x="38" y="1106"/>
                      <a:pt x="49" y="1108"/>
                      <a:pt x="56" y="1108"/>
                    </a:cubicBezTo>
                    <a:cubicBezTo>
                      <a:pt x="61" y="1108"/>
                      <a:pt x="66" y="1106"/>
                      <a:pt x="71" y="1106"/>
                    </a:cubicBezTo>
                    <a:cubicBezTo>
                      <a:pt x="79" y="1103"/>
                      <a:pt x="84" y="1103"/>
                      <a:pt x="92" y="1103"/>
                    </a:cubicBezTo>
                    <a:cubicBezTo>
                      <a:pt x="94" y="1103"/>
                      <a:pt x="97" y="1103"/>
                      <a:pt x="102" y="1106"/>
                    </a:cubicBezTo>
                    <a:cubicBezTo>
                      <a:pt x="107" y="1108"/>
                      <a:pt x="112" y="1116"/>
                      <a:pt x="112" y="1119"/>
                    </a:cubicBezTo>
                    <a:cubicBezTo>
                      <a:pt x="117" y="1129"/>
                      <a:pt x="122" y="1139"/>
                      <a:pt x="130" y="1146"/>
                    </a:cubicBezTo>
                    <a:cubicBezTo>
                      <a:pt x="137" y="1152"/>
                      <a:pt x="148" y="1154"/>
                      <a:pt x="155" y="1149"/>
                    </a:cubicBezTo>
                    <a:cubicBezTo>
                      <a:pt x="158" y="1146"/>
                      <a:pt x="160" y="1144"/>
                      <a:pt x="163" y="1141"/>
                    </a:cubicBezTo>
                    <a:cubicBezTo>
                      <a:pt x="168" y="1134"/>
                      <a:pt x="173" y="1126"/>
                      <a:pt x="183" y="1126"/>
                    </a:cubicBezTo>
                    <a:cubicBezTo>
                      <a:pt x="186" y="1126"/>
                      <a:pt x="186" y="1126"/>
                      <a:pt x="188" y="1126"/>
                    </a:cubicBezTo>
                    <a:cubicBezTo>
                      <a:pt x="191" y="1126"/>
                      <a:pt x="191" y="1126"/>
                      <a:pt x="191" y="1126"/>
                    </a:cubicBezTo>
                    <a:cubicBezTo>
                      <a:pt x="193" y="1124"/>
                      <a:pt x="193" y="1124"/>
                      <a:pt x="193" y="1124"/>
                    </a:cubicBezTo>
                    <a:cubicBezTo>
                      <a:pt x="196" y="1121"/>
                      <a:pt x="196" y="1121"/>
                      <a:pt x="198" y="1119"/>
                    </a:cubicBezTo>
                    <a:cubicBezTo>
                      <a:pt x="206" y="1113"/>
                      <a:pt x="214" y="1113"/>
                      <a:pt x="219" y="1113"/>
                    </a:cubicBezTo>
                    <a:cubicBezTo>
                      <a:pt x="224" y="1113"/>
                      <a:pt x="229" y="1113"/>
                      <a:pt x="229" y="1111"/>
                    </a:cubicBezTo>
                    <a:cubicBezTo>
                      <a:pt x="229" y="1093"/>
                      <a:pt x="247" y="1068"/>
                      <a:pt x="257" y="1055"/>
                    </a:cubicBezTo>
                    <a:cubicBezTo>
                      <a:pt x="262" y="1050"/>
                      <a:pt x="267" y="1048"/>
                      <a:pt x="269" y="1045"/>
                    </a:cubicBezTo>
                    <a:cubicBezTo>
                      <a:pt x="272" y="1042"/>
                      <a:pt x="277" y="1040"/>
                      <a:pt x="279" y="1037"/>
                    </a:cubicBezTo>
                    <a:cubicBezTo>
                      <a:pt x="290" y="1030"/>
                      <a:pt x="297" y="1017"/>
                      <a:pt x="300" y="1002"/>
                    </a:cubicBezTo>
                    <a:cubicBezTo>
                      <a:pt x="300" y="999"/>
                      <a:pt x="300" y="999"/>
                      <a:pt x="300" y="997"/>
                    </a:cubicBezTo>
                    <a:cubicBezTo>
                      <a:pt x="300" y="992"/>
                      <a:pt x="300" y="989"/>
                      <a:pt x="302" y="984"/>
                    </a:cubicBezTo>
                    <a:cubicBezTo>
                      <a:pt x="307" y="971"/>
                      <a:pt x="320" y="964"/>
                      <a:pt x="330" y="959"/>
                    </a:cubicBezTo>
                    <a:cubicBezTo>
                      <a:pt x="335" y="956"/>
                      <a:pt x="343" y="951"/>
                      <a:pt x="345" y="949"/>
                    </a:cubicBezTo>
                    <a:cubicBezTo>
                      <a:pt x="348" y="946"/>
                      <a:pt x="351" y="944"/>
                      <a:pt x="353" y="938"/>
                    </a:cubicBezTo>
                    <a:cubicBezTo>
                      <a:pt x="358" y="933"/>
                      <a:pt x="361" y="928"/>
                      <a:pt x="368" y="923"/>
                    </a:cubicBezTo>
                    <a:cubicBezTo>
                      <a:pt x="378" y="916"/>
                      <a:pt x="391" y="916"/>
                      <a:pt x="401" y="916"/>
                    </a:cubicBezTo>
                    <a:cubicBezTo>
                      <a:pt x="406" y="916"/>
                      <a:pt x="414" y="916"/>
                      <a:pt x="419" y="918"/>
                    </a:cubicBezTo>
                    <a:cubicBezTo>
                      <a:pt x="424" y="921"/>
                      <a:pt x="429" y="923"/>
                      <a:pt x="432" y="926"/>
                    </a:cubicBezTo>
                    <a:cubicBezTo>
                      <a:pt x="434" y="928"/>
                      <a:pt x="439" y="931"/>
                      <a:pt x="442" y="931"/>
                    </a:cubicBezTo>
                    <a:cubicBezTo>
                      <a:pt x="447" y="931"/>
                      <a:pt x="455" y="926"/>
                      <a:pt x="457" y="921"/>
                    </a:cubicBezTo>
                    <a:cubicBezTo>
                      <a:pt x="460" y="918"/>
                      <a:pt x="460" y="916"/>
                      <a:pt x="462" y="913"/>
                    </a:cubicBezTo>
                    <a:cubicBezTo>
                      <a:pt x="465" y="908"/>
                      <a:pt x="467" y="900"/>
                      <a:pt x="472" y="895"/>
                    </a:cubicBezTo>
                    <a:cubicBezTo>
                      <a:pt x="477" y="890"/>
                      <a:pt x="483" y="885"/>
                      <a:pt x="490" y="883"/>
                    </a:cubicBezTo>
                    <a:cubicBezTo>
                      <a:pt x="493" y="880"/>
                      <a:pt x="495" y="880"/>
                      <a:pt x="498" y="878"/>
                    </a:cubicBezTo>
                    <a:cubicBezTo>
                      <a:pt x="503" y="873"/>
                      <a:pt x="510" y="867"/>
                      <a:pt x="508" y="860"/>
                    </a:cubicBezTo>
                    <a:cubicBezTo>
                      <a:pt x="508" y="855"/>
                      <a:pt x="500" y="850"/>
                      <a:pt x="495" y="850"/>
                    </a:cubicBezTo>
                    <a:cubicBezTo>
                      <a:pt x="488" y="850"/>
                      <a:pt x="480" y="855"/>
                      <a:pt x="475" y="857"/>
                    </a:cubicBezTo>
                    <a:cubicBezTo>
                      <a:pt x="472" y="860"/>
                      <a:pt x="467" y="865"/>
                      <a:pt x="462" y="865"/>
                    </a:cubicBezTo>
                    <a:cubicBezTo>
                      <a:pt x="452" y="867"/>
                      <a:pt x="444" y="860"/>
                      <a:pt x="439" y="852"/>
                    </a:cubicBezTo>
                    <a:cubicBezTo>
                      <a:pt x="437" y="850"/>
                      <a:pt x="432" y="845"/>
                      <a:pt x="429" y="845"/>
                    </a:cubicBezTo>
                    <a:cubicBezTo>
                      <a:pt x="427" y="845"/>
                      <a:pt x="422" y="845"/>
                      <a:pt x="419" y="847"/>
                    </a:cubicBezTo>
                    <a:cubicBezTo>
                      <a:pt x="411" y="850"/>
                      <a:pt x="404" y="855"/>
                      <a:pt x="396" y="847"/>
                    </a:cubicBezTo>
                    <a:cubicBezTo>
                      <a:pt x="394" y="845"/>
                      <a:pt x="394" y="845"/>
                      <a:pt x="394" y="845"/>
                    </a:cubicBezTo>
                    <a:cubicBezTo>
                      <a:pt x="391" y="822"/>
                      <a:pt x="391" y="822"/>
                      <a:pt x="391" y="822"/>
                    </a:cubicBezTo>
                    <a:cubicBezTo>
                      <a:pt x="378" y="824"/>
                      <a:pt x="361" y="824"/>
                      <a:pt x="351" y="809"/>
                    </a:cubicBezTo>
                    <a:cubicBezTo>
                      <a:pt x="343" y="796"/>
                      <a:pt x="345" y="784"/>
                      <a:pt x="348" y="774"/>
                    </a:cubicBezTo>
                    <a:cubicBezTo>
                      <a:pt x="348" y="771"/>
                      <a:pt x="348" y="771"/>
                      <a:pt x="348" y="771"/>
                    </a:cubicBezTo>
                    <a:cubicBezTo>
                      <a:pt x="351" y="766"/>
                      <a:pt x="351" y="753"/>
                      <a:pt x="345" y="748"/>
                    </a:cubicBezTo>
                    <a:cubicBezTo>
                      <a:pt x="345" y="748"/>
                      <a:pt x="343" y="748"/>
                      <a:pt x="343" y="746"/>
                    </a:cubicBezTo>
                    <a:cubicBezTo>
                      <a:pt x="340" y="743"/>
                      <a:pt x="335" y="741"/>
                      <a:pt x="333" y="736"/>
                    </a:cubicBezTo>
                    <a:cubicBezTo>
                      <a:pt x="328" y="725"/>
                      <a:pt x="335" y="715"/>
                      <a:pt x="343" y="713"/>
                    </a:cubicBezTo>
                    <a:cubicBezTo>
                      <a:pt x="345" y="713"/>
                      <a:pt x="345" y="710"/>
                      <a:pt x="348" y="710"/>
                    </a:cubicBezTo>
                    <a:cubicBezTo>
                      <a:pt x="351" y="708"/>
                      <a:pt x="356" y="708"/>
                      <a:pt x="356" y="705"/>
                    </a:cubicBezTo>
                    <a:cubicBezTo>
                      <a:pt x="356" y="703"/>
                      <a:pt x="358" y="700"/>
                      <a:pt x="358" y="697"/>
                    </a:cubicBezTo>
                    <a:cubicBezTo>
                      <a:pt x="358" y="692"/>
                      <a:pt x="361" y="690"/>
                      <a:pt x="363" y="685"/>
                    </a:cubicBezTo>
                    <a:cubicBezTo>
                      <a:pt x="366" y="680"/>
                      <a:pt x="371" y="677"/>
                      <a:pt x="376" y="675"/>
                    </a:cubicBezTo>
                    <a:cubicBezTo>
                      <a:pt x="394" y="667"/>
                      <a:pt x="411" y="667"/>
                      <a:pt x="424" y="675"/>
                    </a:cubicBezTo>
                    <a:cubicBezTo>
                      <a:pt x="432" y="680"/>
                      <a:pt x="439" y="690"/>
                      <a:pt x="439" y="700"/>
                    </a:cubicBezTo>
                    <a:cubicBezTo>
                      <a:pt x="439" y="710"/>
                      <a:pt x="437" y="718"/>
                      <a:pt x="429" y="720"/>
                    </a:cubicBezTo>
                    <a:cubicBezTo>
                      <a:pt x="429" y="720"/>
                      <a:pt x="427" y="720"/>
                      <a:pt x="427" y="723"/>
                    </a:cubicBezTo>
                    <a:cubicBezTo>
                      <a:pt x="427" y="723"/>
                      <a:pt x="427" y="723"/>
                      <a:pt x="424" y="723"/>
                    </a:cubicBezTo>
                    <a:cubicBezTo>
                      <a:pt x="427" y="723"/>
                      <a:pt x="429" y="723"/>
                      <a:pt x="429" y="723"/>
                    </a:cubicBezTo>
                    <a:cubicBezTo>
                      <a:pt x="432" y="723"/>
                      <a:pt x="432" y="723"/>
                      <a:pt x="432" y="723"/>
                    </a:cubicBezTo>
                    <a:cubicBezTo>
                      <a:pt x="439" y="720"/>
                      <a:pt x="452" y="718"/>
                      <a:pt x="457" y="728"/>
                    </a:cubicBezTo>
                    <a:cubicBezTo>
                      <a:pt x="462" y="736"/>
                      <a:pt x="460" y="741"/>
                      <a:pt x="460" y="748"/>
                    </a:cubicBezTo>
                    <a:cubicBezTo>
                      <a:pt x="460" y="751"/>
                      <a:pt x="460" y="751"/>
                      <a:pt x="460" y="753"/>
                    </a:cubicBezTo>
                    <a:cubicBezTo>
                      <a:pt x="460" y="756"/>
                      <a:pt x="462" y="761"/>
                      <a:pt x="465" y="763"/>
                    </a:cubicBezTo>
                    <a:cubicBezTo>
                      <a:pt x="467" y="758"/>
                      <a:pt x="470" y="751"/>
                      <a:pt x="477" y="746"/>
                    </a:cubicBezTo>
                    <a:cubicBezTo>
                      <a:pt x="485" y="738"/>
                      <a:pt x="500" y="736"/>
                      <a:pt x="510" y="746"/>
                    </a:cubicBezTo>
                    <a:cubicBezTo>
                      <a:pt x="513" y="748"/>
                      <a:pt x="513" y="748"/>
                      <a:pt x="513" y="748"/>
                    </a:cubicBezTo>
                    <a:cubicBezTo>
                      <a:pt x="516" y="746"/>
                      <a:pt x="516" y="746"/>
                      <a:pt x="516" y="746"/>
                    </a:cubicBezTo>
                    <a:cubicBezTo>
                      <a:pt x="518" y="746"/>
                      <a:pt x="518" y="743"/>
                      <a:pt x="521" y="743"/>
                    </a:cubicBezTo>
                    <a:cubicBezTo>
                      <a:pt x="531" y="738"/>
                      <a:pt x="543" y="743"/>
                      <a:pt x="551" y="746"/>
                    </a:cubicBezTo>
                    <a:cubicBezTo>
                      <a:pt x="556" y="748"/>
                      <a:pt x="561" y="748"/>
                      <a:pt x="566" y="748"/>
                    </a:cubicBezTo>
                    <a:cubicBezTo>
                      <a:pt x="569" y="718"/>
                      <a:pt x="569" y="718"/>
                      <a:pt x="569" y="718"/>
                    </a:cubicBezTo>
                    <a:cubicBezTo>
                      <a:pt x="569" y="715"/>
                      <a:pt x="569" y="710"/>
                      <a:pt x="571" y="708"/>
                    </a:cubicBezTo>
                    <a:cubicBezTo>
                      <a:pt x="574" y="703"/>
                      <a:pt x="576" y="697"/>
                      <a:pt x="579" y="695"/>
                    </a:cubicBezTo>
                    <a:cubicBezTo>
                      <a:pt x="587" y="685"/>
                      <a:pt x="472" y="572"/>
                      <a:pt x="477" y="559"/>
                    </a:cubicBezTo>
                    <a:cubicBezTo>
                      <a:pt x="485" y="558"/>
                      <a:pt x="490" y="557"/>
                      <a:pt x="598" y="662"/>
                    </a:cubicBezTo>
                    <a:cubicBezTo>
                      <a:pt x="605" y="657"/>
                      <a:pt x="620" y="644"/>
                      <a:pt x="627" y="649"/>
                    </a:cubicBezTo>
                    <a:cubicBezTo>
                      <a:pt x="632" y="652"/>
                      <a:pt x="635" y="657"/>
                      <a:pt x="637" y="662"/>
                    </a:cubicBezTo>
                    <a:cubicBezTo>
                      <a:pt x="637" y="664"/>
                      <a:pt x="637" y="664"/>
                      <a:pt x="637" y="664"/>
                    </a:cubicBezTo>
                    <a:cubicBezTo>
                      <a:pt x="650" y="685"/>
                      <a:pt x="670" y="700"/>
                      <a:pt x="688" y="715"/>
                    </a:cubicBezTo>
                    <a:cubicBezTo>
                      <a:pt x="729" y="748"/>
                      <a:pt x="729" y="748"/>
                      <a:pt x="729" y="748"/>
                    </a:cubicBezTo>
                    <a:cubicBezTo>
                      <a:pt x="731" y="751"/>
                      <a:pt x="734" y="751"/>
                      <a:pt x="734" y="751"/>
                    </a:cubicBezTo>
                    <a:cubicBezTo>
                      <a:pt x="734" y="751"/>
                      <a:pt x="736" y="751"/>
                      <a:pt x="736" y="748"/>
                    </a:cubicBezTo>
                    <a:cubicBezTo>
                      <a:pt x="741" y="746"/>
                      <a:pt x="747" y="743"/>
                      <a:pt x="752" y="746"/>
                    </a:cubicBezTo>
                    <a:cubicBezTo>
                      <a:pt x="764" y="748"/>
                      <a:pt x="772" y="761"/>
                      <a:pt x="774" y="763"/>
                    </a:cubicBezTo>
                    <a:cubicBezTo>
                      <a:pt x="777" y="768"/>
                      <a:pt x="785" y="779"/>
                      <a:pt x="792" y="779"/>
                    </a:cubicBezTo>
                    <a:cubicBezTo>
                      <a:pt x="800" y="771"/>
                      <a:pt x="810" y="768"/>
                      <a:pt x="820" y="768"/>
                    </a:cubicBezTo>
                    <a:cubicBezTo>
                      <a:pt x="825" y="768"/>
                      <a:pt x="828" y="768"/>
                      <a:pt x="833" y="766"/>
                    </a:cubicBezTo>
                    <a:cubicBezTo>
                      <a:pt x="835" y="766"/>
                      <a:pt x="838" y="766"/>
                      <a:pt x="840" y="766"/>
                    </a:cubicBezTo>
                    <a:cubicBezTo>
                      <a:pt x="848" y="766"/>
                      <a:pt x="851" y="771"/>
                      <a:pt x="856" y="776"/>
                    </a:cubicBezTo>
                    <a:cubicBezTo>
                      <a:pt x="856" y="779"/>
                      <a:pt x="858" y="779"/>
                      <a:pt x="858" y="779"/>
                    </a:cubicBezTo>
                    <a:cubicBezTo>
                      <a:pt x="861" y="781"/>
                      <a:pt x="866" y="781"/>
                      <a:pt x="868" y="781"/>
                    </a:cubicBezTo>
                    <a:cubicBezTo>
                      <a:pt x="873" y="781"/>
                      <a:pt x="881" y="781"/>
                      <a:pt x="886" y="784"/>
                    </a:cubicBezTo>
                    <a:cubicBezTo>
                      <a:pt x="889" y="786"/>
                      <a:pt x="891" y="786"/>
                      <a:pt x="894" y="789"/>
                    </a:cubicBezTo>
                    <a:cubicBezTo>
                      <a:pt x="906" y="799"/>
                      <a:pt x="924" y="814"/>
                      <a:pt x="932" y="834"/>
                    </a:cubicBezTo>
                    <a:cubicBezTo>
                      <a:pt x="932" y="837"/>
                      <a:pt x="932" y="840"/>
                      <a:pt x="934" y="840"/>
                    </a:cubicBezTo>
                    <a:cubicBezTo>
                      <a:pt x="934" y="842"/>
                      <a:pt x="937" y="845"/>
                      <a:pt x="937" y="847"/>
                    </a:cubicBezTo>
                    <a:cubicBezTo>
                      <a:pt x="939" y="852"/>
                      <a:pt x="944" y="857"/>
                      <a:pt x="952" y="857"/>
                    </a:cubicBezTo>
                    <a:cubicBezTo>
                      <a:pt x="960" y="857"/>
                      <a:pt x="965" y="857"/>
                      <a:pt x="970" y="852"/>
                    </a:cubicBezTo>
                    <a:cubicBezTo>
                      <a:pt x="972" y="850"/>
                      <a:pt x="972" y="850"/>
                      <a:pt x="972" y="850"/>
                    </a:cubicBezTo>
                    <a:cubicBezTo>
                      <a:pt x="975" y="845"/>
                      <a:pt x="980" y="842"/>
                      <a:pt x="988" y="840"/>
                    </a:cubicBezTo>
                    <a:cubicBezTo>
                      <a:pt x="993" y="840"/>
                      <a:pt x="995" y="840"/>
                      <a:pt x="998" y="840"/>
                    </a:cubicBezTo>
                    <a:cubicBezTo>
                      <a:pt x="1041" y="852"/>
                      <a:pt x="1041" y="852"/>
                      <a:pt x="1041" y="852"/>
                    </a:cubicBezTo>
                    <a:cubicBezTo>
                      <a:pt x="1041" y="852"/>
                      <a:pt x="1041" y="852"/>
                      <a:pt x="1041" y="850"/>
                    </a:cubicBezTo>
                    <a:cubicBezTo>
                      <a:pt x="1041" y="847"/>
                      <a:pt x="1043" y="842"/>
                      <a:pt x="1046" y="840"/>
                    </a:cubicBezTo>
                    <a:cubicBezTo>
                      <a:pt x="1059" y="827"/>
                      <a:pt x="1069" y="812"/>
                      <a:pt x="1071" y="794"/>
                    </a:cubicBezTo>
                    <a:cubicBezTo>
                      <a:pt x="1071" y="791"/>
                      <a:pt x="1071" y="789"/>
                      <a:pt x="1071" y="786"/>
                    </a:cubicBezTo>
                    <a:cubicBezTo>
                      <a:pt x="1071" y="781"/>
                      <a:pt x="1071" y="774"/>
                      <a:pt x="1074" y="768"/>
                    </a:cubicBezTo>
                    <a:cubicBezTo>
                      <a:pt x="1076" y="758"/>
                      <a:pt x="1084" y="748"/>
                      <a:pt x="1094" y="746"/>
                    </a:cubicBezTo>
                    <a:cubicBezTo>
                      <a:pt x="1097" y="753"/>
                      <a:pt x="1097" y="753"/>
                      <a:pt x="1097" y="753"/>
                    </a:cubicBezTo>
                    <a:cubicBezTo>
                      <a:pt x="1097" y="746"/>
                      <a:pt x="1097" y="746"/>
                      <a:pt x="1097" y="746"/>
                    </a:cubicBezTo>
                    <a:cubicBezTo>
                      <a:pt x="1125" y="741"/>
                      <a:pt x="1150" y="743"/>
                      <a:pt x="1181" y="746"/>
                    </a:cubicBezTo>
                    <a:cubicBezTo>
                      <a:pt x="1196" y="748"/>
                      <a:pt x="1211" y="748"/>
                      <a:pt x="1216" y="738"/>
                    </a:cubicBezTo>
                    <a:cubicBezTo>
                      <a:pt x="1219" y="736"/>
                      <a:pt x="1219" y="730"/>
                      <a:pt x="1219" y="725"/>
                    </a:cubicBezTo>
                    <a:cubicBezTo>
                      <a:pt x="1219" y="723"/>
                      <a:pt x="1219" y="718"/>
                      <a:pt x="1221" y="713"/>
                    </a:cubicBezTo>
                    <a:cubicBezTo>
                      <a:pt x="1224" y="705"/>
                      <a:pt x="1229" y="697"/>
                      <a:pt x="1231" y="692"/>
                    </a:cubicBezTo>
                    <a:cubicBezTo>
                      <a:pt x="1236" y="685"/>
                      <a:pt x="1241" y="677"/>
                      <a:pt x="1239" y="672"/>
                    </a:cubicBezTo>
                    <a:cubicBezTo>
                      <a:pt x="1239" y="670"/>
                      <a:pt x="1236" y="664"/>
                      <a:pt x="1234" y="662"/>
                    </a:cubicBezTo>
                    <a:cubicBezTo>
                      <a:pt x="1231" y="659"/>
                      <a:pt x="1231" y="657"/>
                      <a:pt x="1229" y="652"/>
                    </a:cubicBezTo>
                    <a:cubicBezTo>
                      <a:pt x="1226" y="644"/>
                      <a:pt x="1226" y="637"/>
                      <a:pt x="1226" y="629"/>
                    </a:cubicBezTo>
                    <a:cubicBezTo>
                      <a:pt x="1206" y="621"/>
                      <a:pt x="1208" y="606"/>
                      <a:pt x="1216" y="588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5" name="Freeform 57"/>
              <p:cNvSpPr>
                <a:spLocks/>
              </p:cNvSpPr>
              <p:nvPr/>
            </p:nvSpPr>
            <p:spPr bwMode="auto">
              <a:xfrm>
                <a:off x="3650" y="2199"/>
                <a:ext cx="34" cy="45"/>
              </a:xfrm>
              <a:custGeom>
                <a:avLst/>
                <a:gdLst>
                  <a:gd name="T0" fmla="*/ 434 w 587"/>
                  <a:gd name="T1" fmla="*/ 145 h 774"/>
                  <a:gd name="T2" fmla="*/ 422 w 587"/>
                  <a:gd name="T3" fmla="*/ 117 h 774"/>
                  <a:gd name="T4" fmla="*/ 404 w 587"/>
                  <a:gd name="T5" fmla="*/ 87 h 774"/>
                  <a:gd name="T6" fmla="*/ 351 w 587"/>
                  <a:gd name="T7" fmla="*/ 44 h 774"/>
                  <a:gd name="T8" fmla="*/ 330 w 587"/>
                  <a:gd name="T9" fmla="*/ 0 h 774"/>
                  <a:gd name="T10" fmla="*/ 252 w 587"/>
                  <a:gd name="T11" fmla="*/ 28 h 774"/>
                  <a:gd name="T12" fmla="*/ 224 w 587"/>
                  <a:gd name="T13" fmla="*/ 44 h 774"/>
                  <a:gd name="T14" fmla="*/ 153 w 587"/>
                  <a:gd name="T15" fmla="*/ 74 h 774"/>
                  <a:gd name="T16" fmla="*/ 94 w 587"/>
                  <a:gd name="T17" fmla="*/ 148 h 774"/>
                  <a:gd name="T18" fmla="*/ 38 w 587"/>
                  <a:gd name="T19" fmla="*/ 158 h 774"/>
                  <a:gd name="T20" fmla="*/ 33 w 587"/>
                  <a:gd name="T21" fmla="*/ 178 h 774"/>
                  <a:gd name="T22" fmla="*/ 26 w 587"/>
                  <a:gd name="T23" fmla="*/ 208 h 774"/>
                  <a:gd name="T24" fmla="*/ 13 w 587"/>
                  <a:gd name="T25" fmla="*/ 254 h 774"/>
                  <a:gd name="T26" fmla="*/ 10 w 587"/>
                  <a:gd name="T27" fmla="*/ 315 h 774"/>
                  <a:gd name="T28" fmla="*/ 16 w 587"/>
                  <a:gd name="T29" fmla="*/ 340 h 774"/>
                  <a:gd name="T30" fmla="*/ 28 w 587"/>
                  <a:gd name="T31" fmla="*/ 396 h 774"/>
                  <a:gd name="T32" fmla="*/ 31 w 587"/>
                  <a:gd name="T33" fmla="*/ 432 h 774"/>
                  <a:gd name="T34" fmla="*/ 31 w 587"/>
                  <a:gd name="T35" fmla="*/ 454 h 774"/>
                  <a:gd name="T36" fmla="*/ 5 w 587"/>
                  <a:gd name="T37" fmla="*/ 510 h 774"/>
                  <a:gd name="T38" fmla="*/ 28 w 587"/>
                  <a:gd name="T39" fmla="*/ 525 h 774"/>
                  <a:gd name="T40" fmla="*/ 51 w 587"/>
                  <a:gd name="T41" fmla="*/ 599 h 774"/>
                  <a:gd name="T42" fmla="*/ 43 w 587"/>
                  <a:gd name="T43" fmla="*/ 609 h 774"/>
                  <a:gd name="T44" fmla="*/ 38 w 587"/>
                  <a:gd name="T45" fmla="*/ 657 h 774"/>
                  <a:gd name="T46" fmla="*/ 38 w 587"/>
                  <a:gd name="T47" fmla="*/ 703 h 774"/>
                  <a:gd name="T48" fmla="*/ 71 w 587"/>
                  <a:gd name="T49" fmla="*/ 726 h 774"/>
                  <a:gd name="T50" fmla="*/ 112 w 587"/>
                  <a:gd name="T51" fmla="*/ 739 h 774"/>
                  <a:gd name="T52" fmla="*/ 163 w 587"/>
                  <a:gd name="T53" fmla="*/ 761 h 774"/>
                  <a:gd name="T54" fmla="*/ 191 w 587"/>
                  <a:gd name="T55" fmla="*/ 746 h 774"/>
                  <a:gd name="T56" fmla="*/ 219 w 587"/>
                  <a:gd name="T57" fmla="*/ 733 h 774"/>
                  <a:gd name="T58" fmla="*/ 269 w 587"/>
                  <a:gd name="T59" fmla="*/ 665 h 774"/>
                  <a:gd name="T60" fmla="*/ 300 w 587"/>
                  <a:gd name="T61" fmla="*/ 617 h 774"/>
                  <a:gd name="T62" fmla="*/ 345 w 587"/>
                  <a:gd name="T63" fmla="*/ 569 h 774"/>
                  <a:gd name="T64" fmla="*/ 401 w 587"/>
                  <a:gd name="T65" fmla="*/ 536 h 774"/>
                  <a:gd name="T66" fmla="*/ 442 w 587"/>
                  <a:gd name="T67" fmla="*/ 551 h 774"/>
                  <a:gd name="T68" fmla="*/ 472 w 587"/>
                  <a:gd name="T69" fmla="*/ 515 h 774"/>
                  <a:gd name="T70" fmla="*/ 508 w 587"/>
                  <a:gd name="T71" fmla="*/ 480 h 774"/>
                  <a:gd name="T72" fmla="*/ 462 w 587"/>
                  <a:gd name="T73" fmla="*/ 485 h 774"/>
                  <a:gd name="T74" fmla="*/ 419 w 587"/>
                  <a:gd name="T75" fmla="*/ 467 h 774"/>
                  <a:gd name="T76" fmla="*/ 391 w 587"/>
                  <a:gd name="T77" fmla="*/ 442 h 774"/>
                  <a:gd name="T78" fmla="*/ 348 w 587"/>
                  <a:gd name="T79" fmla="*/ 391 h 774"/>
                  <a:gd name="T80" fmla="*/ 333 w 587"/>
                  <a:gd name="T81" fmla="*/ 356 h 774"/>
                  <a:gd name="T82" fmla="*/ 356 w 587"/>
                  <a:gd name="T83" fmla="*/ 325 h 774"/>
                  <a:gd name="T84" fmla="*/ 376 w 587"/>
                  <a:gd name="T85" fmla="*/ 295 h 774"/>
                  <a:gd name="T86" fmla="*/ 429 w 587"/>
                  <a:gd name="T87" fmla="*/ 340 h 774"/>
                  <a:gd name="T88" fmla="*/ 429 w 587"/>
                  <a:gd name="T89" fmla="*/ 343 h 774"/>
                  <a:gd name="T90" fmla="*/ 460 w 587"/>
                  <a:gd name="T91" fmla="*/ 368 h 774"/>
                  <a:gd name="T92" fmla="*/ 477 w 587"/>
                  <a:gd name="T93" fmla="*/ 366 h 774"/>
                  <a:gd name="T94" fmla="*/ 516 w 587"/>
                  <a:gd name="T95" fmla="*/ 366 h 774"/>
                  <a:gd name="T96" fmla="*/ 566 w 587"/>
                  <a:gd name="T97" fmla="*/ 368 h 774"/>
                  <a:gd name="T98" fmla="*/ 579 w 587"/>
                  <a:gd name="T99" fmla="*/ 315 h 7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87" h="774">
                    <a:moveTo>
                      <a:pt x="485" y="178"/>
                    </a:moveTo>
                    <a:cubicBezTo>
                      <a:pt x="475" y="180"/>
                      <a:pt x="462" y="178"/>
                      <a:pt x="452" y="173"/>
                    </a:cubicBezTo>
                    <a:cubicBezTo>
                      <a:pt x="442" y="165"/>
                      <a:pt x="437" y="155"/>
                      <a:pt x="434" y="145"/>
                    </a:cubicBezTo>
                    <a:cubicBezTo>
                      <a:pt x="434" y="142"/>
                      <a:pt x="434" y="140"/>
                      <a:pt x="434" y="137"/>
                    </a:cubicBezTo>
                    <a:cubicBezTo>
                      <a:pt x="434" y="132"/>
                      <a:pt x="434" y="130"/>
                      <a:pt x="434" y="127"/>
                    </a:cubicBezTo>
                    <a:cubicBezTo>
                      <a:pt x="432" y="122"/>
                      <a:pt x="427" y="120"/>
                      <a:pt x="422" y="117"/>
                    </a:cubicBezTo>
                    <a:cubicBezTo>
                      <a:pt x="414" y="112"/>
                      <a:pt x="404" y="107"/>
                      <a:pt x="404" y="94"/>
                    </a:cubicBezTo>
                    <a:cubicBezTo>
                      <a:pt x="404" y="94"/>
                      <a:pt x="404" y="92"/>
                      <a:pt x="404" y="89"/>
                    </a:cubicBezTo>
                    <a:cubicBezTo>
                      <a:pt x="404" y="87"/>
                      <a:pt x="404" y="87"/>
                      <a:pt x="404" y="87"/>
                    </a:cubicBezTo>
                    <a:cubicBezTo>
                      <a:pt x="404" y="84"/>
                      <a:pt x="399" y="82"/>
                      <a:pt x="396" y="79"/>
                    </a:cubicBezTo>
                    <a:cubicBezTo>
                      <a:pt x="368" y="61"/>
                      <a:pt x="368" y="61"/>
                      <a:pt x="368" y="61"/>
                    </a:cubicBezTo>
                    <a:cubicBezTo>
                      <a:pt x="363" y="59"/>
                      <a:pt x="356" y="54"/>
                      <a:pt x="351" y="44"/>
                    </a:cubicBezTo>
                    <a:cubicBezTo>
                      <a:pt x="348" y="36"/>
                      <a:pt x="348" y="31"/>
                      <a:pt x="348" y="23"/>
                    </a:cubicBezTo>
                    <a:cubicBezTo>
                      <a:pt x="348" y="18"/>
                      <a:pt x="348" y="16"/>
                      <a:pt x="348" y="11"/>
                    </a:cubicBezTo>
                    <a:cubicBezTo>
                      <a:pt x="345" y="5"/>
                      <a:pt x="338" y="0"/>
                      <a:pt x="330" y="0"/>
                    </a:cubicBezTo>
                    <a:cubicBezTo>
                      <a:pt x="323" y="0"/>
                      <a:pt x="312" y="3"/>
                      <a:pt x="305" y="8"/>
                    </a:cubicBezTo>
                    <a:cubicBezTo>
                      <a:pt x="267" y="23"/>
                      <a:pt x="267" y="23"/>
                      <a:pt x="267" y="23"/>
                    </a:cubicBezTo>
                    <a:cubicBezTo>
                      <a:pt x="262" y="26"/>
                      <a:pt x="257" y="28"/>
                      <a:pt x="252" y="28"/>
                    </a:cubicBezTo>
                    <a:cubicBezTo>
                      <a:pt x="249" y="28"/>
                      <a:pt x="247" y="28"/>
                      <a:pt x="244" y="28"/>
                    </a:cubicBezTo>
                    <a:cubicBezTo>
                      <a:pt x="241" y="28"/>
                      <a:pt x="239" y="28"/>
                      <a:pt x="239" y="28"/>
                    </a:cubicBezTo>
                    <a:cubicBezTo>
                      <a:pt x="231" y="28"/>
                      <a:pt x="226" y="38"/>
                      <a:pt x="224" y="44"/>
                    </a:cubicBezTo>
                    <a:cubicBezTo>
                      <a:pt x="224" y="46"/>
                      <a:pt x="221" y="46"/>
                      <a:pt x="221" y="49"/>
                    </a:cubicBezTo>
                    <a:cubicBezTo>
                      <a:pt x="219" y="56"/>
                      <a:pt x="214" y="66"/>
                      <a:pt x="206" y="71"/>
                    </a:cubicBezTo>
                    <a:cubicBezTo>
                      <a:pt x="191" y="84"/>
                      <a:pt x="168" y="79"/>
                      <a:pt x="153" y="74"/>
                    </a:cubicBezTo>
                    <a:cubicBezTo>
                      <a:pt x="132" y="69"/>
                      <a:pt x="120" y="69"/>
                      <a:pt x="115" y="76"/>
                    </a:cubicBezTo>
                    <a:cubicBezTo>
                      <a:pt x="109" y="84"/>
                      <a:pt x="109" y="94"/>
                      <a:pt x="109" y="107"/>
                    </a:cubicBezTo>
                    <a:cubicBezTo>
                      <a:pt x="109" y="120"/>
                      <a:pt x="109" y="137"/>
                      <a:pt x="94" y="148"/>
                    </a:cubicBezTo>
                    <a:cubicBezTo>
                      <a:pt x="84" y="155"/>
                      <a:pt x="71" y="153"/>
                      <a:pt x="61" y="153"/>
                    </a:cubicBezTo>
                    <a:cubicBezTo>
                      <a:pt x="59" y="153"/>
                      <a:pt x="59" y="153"/>
                      <a:pt x="56" y="153"/>
                    </a:cubicBezTo>
                    <a:cubicBezTo>
                      <a:pt x="49" y="153"/>
                      <a:pt x="41" y="153"/>
                      <a:pt x="38" y="158"/>
                    </a:cubicBezTo>
                    <a:cubicBezTo>
                      <a:pt x="66" y="183"/>
                      <a:pt x="66" y="183"/>
                      <a:pt x="66" y="183"/>
                    </a:cubicBezTo>
                    <a:cubicBezTo>
                      <a:pt x="38" y="168"/>
                      <a:pt x="38" y="168"/>
                      <a:pt x="38" y="168"/>
                    </a:cubicBezTo>
                    <a:cubicBezTo>
                      <a:pt x="38" y="173"/>
                      <a:pt x="36" y="175"/>
                      <a:pt x="33" y="178"/>
                    </a:cubicBezTo>
                    <a:cubicBezTo>
                      <a:pt x="31" y="180"/>
                      <a:pt x="31" y="180"/>
                      <a:pt x="28" y="183"/>
                    </a:cubicBezTo>
                    <a:cubicBezTo>
                      <a:pt x="26" y="186"/>
                      <a:pt x="23" y="188"/>
                      <a:pt x="23" y="191"/>
                    </a:cubicBezTo>
                    <a:cubicBezTo>
                      <a:pt x="21" y="196"/>
                      <a:pt x="23" y="201"/>
                      <a:pt x="26" y="208"/>
                    </a:cubicBezTo>
                    <a:cubicBezTo>
                      <a:pt x="28" y="216"/>
                      <a:pt x="31" y="226"/>
                      <a:pt x="28" y="234"/>
                    </a:cubicBezTo>
                    <a:cubicBezTo>
                      <a:pt x="26" y="239"/>
                      <a:pt x="23" y="244"/>
                      <a:pt x="18" y="246"/>
                    </a:cubicBezTo>
                    <a:cubicBezTo>
                      <a:pt x="16" y="249"/>
                      <a:pt x="13" y="252"/>
                      <a:pt x="13" y="254"/>
                    </a:cubicBezTo>
                    <a:cubicBezTo>
                      <a:pt x="10" y="259"/>
                      <a:pt x="10" y="267"/>
                      <a:pt x="13" y="277"/>
                    </a:cubicBezTo>
                    <a:cubicBezTo>
                      <a:pt x="16" y="284"/>
                      <a:pt x="16" y="292"/>
                      <a:pt x="16" y="302"/>
                    </a:cubicBezTo>
                    <a:cubicBezTo>
                      <a:pt x="16" y="307"/>
                      <a:pt x="13" y="310"/>
                      <a:pt x="10" y="315"/>
                    </a:cubicBezTo>
                    <a:cubicBezTo>
                      <a:pt x="8" y="320"/>
                      <a:pt x="5" y="325"/>
                      <a:pt x="8" y="330"/>
                    </a:cubicBezTo>
                    <a:cubicBezTo>
                      <a:pt x="8" y="333"/>
                      <a:pt x="10" y="335"/>
                      <a:pt x="13" y="338"/>
                    </a:cubicBezTo>
                    <a:cubicBezTo>
                      <a:pt x="16" y="340"/>
                      <a:pt x="16" y="340"/>
                      <a:pt x="16" y="340"/>
                    </a:cubicBezTo>
                    <a:cubicBezTo>
                      <a:pt x="26" y="353"/>
                      <a:pt x="31" y="371"/>
                      <a:pt x="28" y="386"/>
                    </a:cubicBezTo>
                    <a:cubicBezTo>
                      <a:pt x="28" y="388"/>
                      <a:pt x="28" y="388"/>
                      <a:pt x="28" y="388"/>
                    </a:cubicBezTo>
                    <a:cubicBezTo>
                      <a:pt x="28" y="391"/>
                      <a:pt x="28" y="396"/>
                      <a:pt x="28" y="396"/>
                    </a:cubicBezTo>
                    <a:cubicBezTo>
                      <a:pt x="28" y="396"/>
                      <a:pt x="28" y="396"/>
                      <a:pt x="31" y="399"/>
                    </a:cubicBezTo>
                    <a:cubicBezTo>
                      <a:pt x="33" y="401"/>
                      <a:pt x="33" y="401"/>
                      <a:pt x="33" y="401"/>
                    </a:cubicBezTo>
                    <a:cubicBezTo>
                      <a:pt x="41" y="409"/>
                      <a:pt x="38" y="419"/>
                      <a:pt x="31" y="432"/>
                    </a:cubicBezTo>
                    <a:cubicBezTo>
                      <a:pt x="28" y="437"/>
                      <a:pt x="23" y="442"/>
                      <a:pt x="26" y="444"/>
                    </a:cubicBezTo>
                    <a:cubicBezTo>
                      <a:pt x="26" y="444"/>
                      <a:pt x="26" y="447"/>
                      <a:pt x="28" y="449"/>
                    </a:cubicBezTo>
                    <a:cubicBezTo>
                      <a:pt x="28" y="452"/>
                      <a:pt x="31" y="452"/>
                      <a:pt x="31" y="454"/>
                    </a:cubicBezTo>
                    <a:cubicBezTo>
                      <a:pt x="36" y="467"/>
                      <a:pt x="31" y="480"/>
                      <a:pt x="23" y="490"/>
                    </a:cubicBezTo>
                    <a:cubicBezTo>
                      <a:pt x="21" y="493"/>
                      <a:pt x="18" y="495"/>
                      <a:pt x="16" y="498"/>
                    </a:cubicBezTo>
                    <a:cubicBezTo>
                      <a:pt x="10" y="503"/>
                      <a:pt x="8" y="505"/>
                      <a:pt x="5" y="510"/>
                    </a:cubicBezTo>
                    <a:cubicBezTo>
                      <a:pt x="3" y="515"/>
                      <a:pt x="0" y="523"/>
                      <a:pt x="5" y="528"/>
                    </a:cubicBezTo>
                    <a:cubicBezTo>
                      <a:pt x="8" y="531"/>
                      <a:pt x="16" y="531"/>
                      <a:pt x="21" y="528"/>
                    </a:cubicBezTo>
                    <a:cubicBezTo>
                      <a:pt x="23" y="528"/>
                      <a:pt x="26" y="528"/>
                      <a:pt x="28" y="525"/>
                    </a:cubicBezTo>
                    <a:cubicBezTo>
                      <a:pt x="46" y="523"/>
                      <a:pt x="64" y="533"/>
                      <a:pt x="71" y="548"/>
                    </a:cubicBezTo>
                    <a:cubicBezTo>
                      <a:pt x="79" y="566"/>
                      <a:pt x="74" y="586"/>
                      <a:pt x="59" y="597"/>
                    </a:cubicBezTo>
                    <a:cubicBezTo>
                      <a:pt x="56" y="599"/>
                      <a:pt x="54" y="599"/>
                      <a:pt x="51" y="599"/>
                    </a:cubicBezTo>
                    <a:cubicBezTo>
                      <a:pt x="49" y="599"/>
                      <a:pt x="46" y="602"/>
                      <a:pt x="43" y="602"/>
                    </a:cubicBezTo>
                    <a:cubicBezTo>
                      <a:pt x="41" y="604"/>
                      <a:pt x="41" y="604"/>
                      <a:pt x="41" y="607"/>
                    </a:cubicBezTo>
                    <a:cubicBezTo>
                      <a:pt x="43" y="609"/>
                      <a:pt x="43" y="609"/>
                      <a:pt x="43" y="609"/>
                    </a:cubicBezTo>
                    <a:cubicBezTo>
                      <a:pt x="46" y="612"/>
                      <a:pt x="46" y="612"/>
                      <a:pt x="49" y="614"/>
                    </a:cubicBezTo>
                    <a:cubicBezTo>
                      <a:pt x="59" y="624"/>
                      <a:pt x="54" y="642"/>
                      <a:pt x="43" y="652"/>
                    </a:cubicBezTo>
                    <a:cubicBezTo>
                      <a:pt x="41" y="655"/>
                      <a:pt x="41" y="655"/>
                      <a:pt x="38" y="657"/>
                    </a:cubicBezTo>
                    <a:cubicBezTo>
                      <a:pt x="36" y="660"/>
                      <a:pt x="33" y="662"/>
                      <a:pt x="31" y="668"/>
                    </a:cubicBezTo>
                    <a:cubicBezTo>
                      <a:pt x="36" y="670"/>
                      <a:pt x="41" y="675"/>
                      <a:pt x="41" y="680"/>
                    </a:cubicBezTo>
                    <a:cubicBezTo>
                      <a:pt x="43" y="688"/>
                      <a:pt x="41" y="698"/>
                      <a:pt x="38" y="703"/>
                    </a:cubicBezTo>
                    <a:cubicBezTo>
                      <a:pt x="36" y="708"/>
                      <a:pt x="33" y="713"/>
                      <a:pt x="36" y="718"/>
                    </a:cubicBezTo>
                    <a:cubicBezTo>
                      <a:pt x="38" y="726"/>
                      <a:pt x="49" y="728"/>
                      <a:pt x="56" y="728"/>
                    </a:cubicBezTo>
                    <a:cubicBezTo>
                      <a:pt x="61" y="728"/>
                      <a:pt x="66" y="726"/>
                      <a:pt x="71" y="726"/>
                    </a:cubicBezTo>
                    <a:cubicBezTo>
                      <a:pt x="79" y="723"/>
                      <a:pt x="84" y="723"/>
                      <a:pt x="92" y="723"/>
                    </a:cubicBezTo>
                    <a:cubicBezTo>
                      <a:pt x="94" y="723"/>
                      <a:pt x="97" y="723"/>
                      <a:pt x="102" y="726"/>
                    </a:cubicBezTo>
                    <a:cubicBezTo>
                      <a:pt x="107" y="728"/>
                      <a:pt x="112" y="736"/>
                      <a:pt x="112" y="739"/>
                    </a:cubicBezTo>
                    <a:cubicBezTo>
                      <a:pt x="117" y="749"/>
                      <a:pt x="122" y="759"/>
                      <a:pt x="130" y="766"/>
                    </a:cubicBezTo>
                    <a:cubicBezTo>
                      <a:pt x="137" y="772"/>
                      <a:pt x="148" y="774"/>
                      <a:pt x="155" y="769"/>
                    </a:cubicBezTo>
                    <a:cubicBezTo>
                      <a:pt x="158" y="766"/>
                      <a:pt x="160" y="764"/>
                      <a:pt x="163" y="761"/>
                    </a:cubicBezTo>
                    <a:cubicBezTo>
                      <a:pt x="168" y="754"/>
                      <a:pt x="173" y="746"/>
                      <a:pt x="183" y="746"/>
                    </a:cubicBezTo>
                    <a:cubicBezTo>
                      <a:pt x="186" y="746"/>
                      <a:pt x="186" y="746"/>
                      <a:pt x="188" y="746"/>
                    </a:cubicBezTo>
                    <a:cubicBezTo>
                      <a:pt x="191" y="746"/>
                      <a:pt x="191" y="746"/>
                      <a:pt x="191" y="746"/>
                    </a:cubicBezTo>
                    <a:cubicBezTo>
                      <a:pt x="193" y="744"/>
                      <a:pt x="193" y="744"/>
                      <a:pt x="193" y="744"/>
                    </a:cubicBezTo>
                    <a:cubicBezTo>
                      <a:pt x="196" y="741"/>
                      <a:pt x="196" y="741"/>
                      <a:pt x="198" y="739"/>
                    </a:cubicBezTo>
                    <a:cubicBezTo>
                      <a:pt x="206" y="733"/>
                      <a:pt x="214" y="733"/>
                      <a:pt x="219" y="733"/>
                    </a:cubicBezTo>
                    <a:cubicBezTo>
                      <a:pt x="224" y="733"/>
                      <a:pt x="229" y="733"/>
                      <a:pt x="229" y="731"/>
                    </a:cubicBezTo>
                    <a:cubicBezTo>
                      <a:pt x="229" y="713"/>
                      <a:pt x="247" y="688"/>
                      <a:pt x="257" y="675"/>
                    </a:cubicBezTo>
                    <a:cubicBezTo>
                      <a:pt x="262" y="670"/>
                      <a:pt x="267" y="668"/>
                      <a:pt x="269" y="665"/>
                    </a:cubicBezTo>
                    <a:cubicBezTo>
                      <a:pt x="272" y="662"/>
                      <a:pt x="277" y="660"/>
                      <a:pt x="279" y="657"/>
                    </a:cubicBezTo>
                    <a:cubicBezTo>
                      <a:pt x="290" y="650"/>
                      <a:pt x="297" y="637"/>
                      <a:pt x="300" y="622"/>
                    </a:cubicBezTo>
                    <a:cubicBezTo>
                      <a:pt x="300" y="619"/>
                      <a:pt x="300" y="619"/>
                      <a:pt x="300" y="617"/>
                    </a:cubicBezTo>
                    <a:cubicBezTo>
                      <a:pt x="300" y="612"/>
                      <a:pt x="300" y="609"/>
                      <a:pt x="302" y="604"/>
                    </a:cubicBezTo>
                    <a:cubicBezTo>
                      <a:pt x="307" y="591"/>
                      <a:pt x="320" y="584"/>
                      <a:pt x="330" y="579"/>
                    </a:cubicBezTo>
                    <a:cubicBezTo>
                      <a:pt x="335" y="576"/>
                      <a:pt x="343" y="571"/>
                      <a:pt x="345" y="569"/>
                    </a:cubicBezTo>
                    <a:cubicBezTo>
                      <a:pt x="348" y="566"/>
                      <a:pt x="351" y="564"/>
                      <a:pt x="353" y="558"/>
                    </a:cubicBezTo>
                    <a:cubicBezTo>
                      <a:pt x="358" y="553"/>
                      <a:pt x="361" y="548"/>
                      <a:pt x="368" y="543"/>
                    </a:cubicBezTo>
                    <a:cubicBezTo>
                      <a:pt x="378" y="536"/>
                      <a:pt x="391" y="536"/>
                      <a:pt x="401" y="536"/>
                    </a:cubicBezTo>
                    <a:cubicBezTo>
                      <a:pt x="406" y="536"/>
                      <a:pt x="414" y="536"/>
                      <a:pt x="419" y="538"/>
                    </a:cubicBezTo>
                    <a:cubicBezTo>
                      <a:pt x="424" y="541"/>
                      <a:pt x="429" y="543"/>
                      <a:pt x="432" y="546"/>
                    </a:cubicBezTo>
                    <a:cubicBezTo>
                      <a:pt x="434" y="548"/>
                      <a:pt x="439" y="551"/>
                      <a:pt x="442" y="551"/>
                    </a:cubicBezTo>
                    <a:cubicBezTo>
                      <a:pt x="447" y="551"/>
                      <a:pt x="455" y="546"/>
                      <a:pt x="457" y="541"/>
                    </a:cubicBezTo>
                    <a:cubicBezTo>
                      <a:pt x="460" y="538"/>
                      <a:pt x="460" y="536"/>
                      <a:pt x="462" y="533"/>
                    </a:cubicBezTo>
                    <a:cubicBezTo>
                      <a:pt x="465" y="528"/>
                      <a:pt x="467" y="520"/>
                      <a:pt x="472" y="515"/>
                    </a:cubicBezTo>
                    <a:cubicBezTo>
                      <a:pt x="477" y="510"/>
                      <a:pt x="483" y="505"/>
                      <a:pt x="490" y="503"/>
                    </a:cubicBezTo>
                    <a:cubicBezTo>
                      <a:pt x="493" y="500"/>
                      <a:pt x="495" y="500"/>
                      <a:pt x="498" y="498"/>
                    </a:cubicBezTo>
                    <a:cubicBezTo>
                      <a:pt x="503" y="493"/>
                      <a:pt x="510" y="487"/>
                      <a:pt x="508" y="480"/>
                    </a:cubicBezTo>
                    <a:cubicBezTo>
                      <a:pt x="508" y="475"/>
                      <a:pt x="500" y="470"/>
                      <a:pt x="495" y="470"/>
                    </a:cubicBezTo>
                    <a:cubicBezTo>
                      <a:pt x="488" y="470"/>
                      <a:pt x="480" y="475"/>
                      <a:pt x="475" y="477"/>
                    </a:cubicBezTo>
                    <a:cubicBezTo>
                      <a:pt x="472" y="480"/>
                      <a:pt x="467" y="485"/>
                      <a:pt x="462" y="485"/>
                    </a:cubicBezTo>
                    <a:cubicBezTo>
                      <a:pt x="452" y="487"/>
                      <a:pt x="444" y="480"/>
                      <a:pt x="439" y="472"/>
                    </a:cubicBezTo>
                    <a:cubicBezTo>
                      <a:pt x="437" y="470"/>
                      <a:pt x="432" y="465"/>
                      <a:pt x="429" y="465"/>
                    </a:cubicBezTo>
                    <a:cubicBezTo>
                      <a:pt x="427" y="465"/>
                      <a:pt x="422" y="465"/>
                      <a:pt x="419" y="467"/>
                    </a:cubicBezTo>
                    <a:cubicBezTo>
                      <a:pt x="411" y="470"/>
                      <a:pt x="404" y="475"/>
                      <a:pt x="396" y="467"/>
                    </a:cubicBezTo>
                    <a:cubicBezTo>
                      <a:pt x="394" y="465"/>
                      <a:pt x="394" y="465"/>
                      <a:pt x="394" y="465"/>
                    </a:cubicBezTo>
                    <a:cubicBezTo>
                      <a:pt x="391" y="442"/>
                      <a:pt x="391" y="442"/>
                      <a:pt x="391" y="442"/>
                    </a:cubicBezTo>
                    <a:cubicBezTo>
                      <a:pt x="378" y="444"/>
                      <a:pt x="361" y="444"/>
                      <a:pt x="351" y="429"/>
                    </a:cubicBezTo>
                    <a:cubicBezTo>
                      <a:pt x="343" y="416"/>
                      <a:pt x="345" y="404"/>
                      <a:pt x="348" y="394"/>
                    </a:cubicBezTo>
                    <a:cubicBezTo>
                      <a:pt x="348" y="391"/>
                      <a:pt x="348" y="391"/>
                      <a:pt x="348" y="391"/>
                    </a:cubicBezTo>
                    <a:cubicBezTo>
                      <a:pt x="351" y="386"/>
                      <a:pt x="351" y="373"/>
                      <a:pt x="345" y="368"/>
                    </a:cubicBezTo>
                    <a:cubicBezTo>
                      <a:pt x="345" y="368"/>
                      <a:pt x="343" y="368"/>
                      <a:pt x="343" y="366"/>
                    </a:cubicBezTo>
                    <a:cubicBezTo>
                      <a:pt x="340" y="363"/>
                      <a:pt x="335" y="361"/>
                      <a:pt x="333" y="356"/>
                    </a:cubicBezTo>
                    <a:cubicBezTo>
                      <a:pt x="328" y="345"/>
                      <a:pt x="335" y="335"/>
                      <a:pt x="343" y="333"/>
                    </a:cubicBezTo>
                    <a:cubicBezTo>
                      <a:pt x="345" y="333"/>
                      <a:pt x="345" y="330"/>
                      <a:pt x="348" y="330"/>
                    </a:cubicBezTo>
                    <a:cubicBezTo>
                      <a:pt x="351" y="328"/>
                      <a:pt x="356" y="328"/>
                      <a:pt x="356" y="325"/>
                    </a:cubicBezTo>
                    <a:cubicBezTo>
                      <a:pt x="356" y="323"/>
                      <a:pt x="358" y="320"/>
                      <a:pt x="358" y="317"/>
                    </a:cubicBezTo>
                    <a:cubicBezTo>
                      <a:pt x="358" y="312"/>
                      <a:pt x="361" y="310"/>
                      <a:pt x="363" y="305"/>
                    </a:cubicBezTo>
                    <a:cubicBezTo>
                      <a:pt x="366" y="300"/>
                      <a:pt x="371" y="297"/>
                      <a:pt x="376" y="295"/>
                    </a:cubicBezTo>
                    <a:cubicBezTo>
                      <a:pt x="394" y="287"/>
                      <a:pt x="411" y="287"/>
                      <a:pt x="424" y="295"/>
                    </a:cubicBezTo>
                    <a:cubicBezTo>
                      <a:pt x="432" y="300"/>
                      <a:pt x="439" y="310"/>
                      <a:pt x="439" y="320"/>
                    </a:cubicBezTo>
                    <a:cubicBezTo>
                      <a:pt x="439" y="330"/>
                      <a:pt x="437" y="338"/>
                      <a:pt x="429" y="340"/>
                    </a:cubicBezTo>
                    <a:cubicBezTo>
                      <a:pt x="429" y="340"/>
                      <a:pt x="427" y="340"/>
                      <a:pt x="427" y="343"/>
                    </a:cubicBezTo>
                    <a:cubicBezTo>
                      <a:pt x="427" y="343"/>
                      <a:pt x="427" y="343"/>
                      <a:pt x="424" y="343"/>
                    </a:cubicBezTo>
                    <a:cubicBezTo>
                      <a:pt x="427" y="343"/>
                      <a:pt x="429" y="343"/>
                      <a:pt x="429" y="343"/>
                    </a:cubicBezTo>
                    <a:cubicBezTo>
                      <a:pt x="432" y="343"/>
                      <a:pt x="432" y="343"/>
                      <a:pt x="432" y="343"/>
                    </a:cubicBezTo>
                    <a:cubicBezTo>
                      <a:pt x="439" y="340"/>
                      <a:pt x="452" y="338"/>
                      <a:pt x="457" y="348"/>
                    </a:cubicBezTo>
                    <a:cubicBezTo>
                      <a:pt x="462" y="356"/>
                      <a:pt x="460" y="361"/>
                      <a:pt x="460" y="368"/>
                    </a:cubicBezTo>
                    <a:cubicBezTo>
                      <a:pt x="460" y="371"/>
                      <a:pt x="460" y="371"/>
                      <a:pt x="460" y="373"/>
                    </a:cubicBezTo>
                    <a:cubicBezTo>
                      <a:pt x="460" y="376"/>
                      <a:pt x="462" y="381"/>
                      <a:pt x="465" y="383"/>
                    </a:cubicBezTo>
                    <a:cubicBezTo>
                      <a:pt x="467" y="378"/>
                      <a:pt x="470" y="371"/>
                      <a:pt x="477" y="366"/>
                    </a:cubicBezTo>
                    <a:cubicBezTo>
                      <a:pt x="485" y="358"/>
                      <a:pt x="500" y="356"/>
                      <a:pt x="510" y="366"/>
                    </a:cubicBezTo>
                    <a:cubicBezTo>
                      <a:pt x="513" y="368"/>
                      <a:pt x="513" y="368"/>
                      <a:pt x="513" y="368"/>
                    </a:cubicBezTo>
                    <a:cubicBezTo>
                      <a:pt x="516" y="366"/>
                      <a:pt x="516" y="366"/>
                      <a:pt x="516" y="366"/>
                    </a:cubicBezTo>
                    <a:cubicBezTo>
                      <a:pt x="518" y="366"/>
                      <a:pt x="518" y="363"/>
                      <a:pt x="521" y="363"/>
                    </a:cubicBezTo>
                    <a:cubicBezTo>
                      <a:pt x="531" y="358"/>
                      <a:pt x="543" y="363"/>
                      <a:pt x="551" y="366"/>
                    </a:cubicBezTo>
                    <a:cubicBezTo>
                      <a:pt x="556" y="368"/>
                      <a:pt x="561" y="368"/>
                      <a:pt x="566" y="368"/>
                    </a:cubicBezTo>
                    <a:cubicBezTo>
                      <a:pt x="569" y="338"/>
                      <a:pt x="569" y="338"/>
                      <a:pt x="569" y="338"/>
                    </a:cubicBezTo>
                    <a:cubicBezTo>
                      <a:pt x="569" y="335"/>
                      <a:pt x="569" y="330"/>
                      <a:pt x="571" y="328"/>
                    </a:cubicBezTo>
                    <a:cubicBezTo>
                      <a:pt x="574" y="323"/>
                      <a:pt x="576" y="317"/>
                      <a:pt x="579" y="315"/>
                    </a:cubicBezTo>
                    <a:cubicBezTo>
                      <a:pt x="587" y="305"/>
                      <a:pt x="472" y="192"/>
                      <a:pt x="477" y="179"/>
                    </a:cubicBezTo>
                    <a:cubicBezTo>
                      <a:pt x="485" y="178"/>
                      <a:pt x="508" y="173"/>
                      <a:pt x="485" y="178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6" name="Freeform 58"/>
              <p:cNvSpPr>
                <a:spLocks/>
              </p:cNvSpPr>
              <p:nvPr/>
            </p:nvSpPr>
            <p:spPr bwMode="auto">
              <a:xfrm>
                <a:off x="3890" y="2099"/>
                <a:ext cx="164" cy="176"/>
              </a:xfrm>
              <a:custGeom>
                <a:avLst/>
                <a:gdLst>
                  <a:gd name="T0" fmla="*/ 205 w 2837"/>
                  <a:gd name="T1" fmla="*/ 682 h 3046"/>
                  <a:gd name="T2" fmla="*/ 297 w 2837"/>
                  <a:gd name="T3" fmla="*/ 946 h 3046"/>
                  <a:gd name="T4" fmla="*/ 223 w 2837"/>
                  <a:gd name="T5" fmla="*/ 1093 h 3046"/>
                  <a:gd name="T6" fmla="*/ 137 w 2837"/>
                  <a:gd name="T7" fmla="*/ 1195 h 3046"/>
                  <a:gd name="T8" fmla="*/ 71 w 2837"/>
                  <a:gd name="T9" fmla="*/ 1507 h 3046"/>
                  <a:gd name="T10" fmla="*/ 43 w 2837"/>
                  <a:gd name="T11" fmla="*/ 1742 h 3046"/>
                  <a:gd name="T12" fmla="*/ 25 w 2837"/>
                  <a:gd name="T13" fmla="*/ 1961 h 3046"/>
                  <a:gd name="T14" fmla="*/ 200 w 2837"/>
                  <a:gd name="T15" fmla="*/ 2098 h 3046"/>
                  <a:gd name="T16" fmla="*/ 317 w 2837"/>
                  <a:gd name="T17" fmla="*/ 2405 h 3046"/>
                  <a:gd name="T18" fmla="*/ 327 w 2837"/>
                  <a:gd name="T19" fmla="*/ 2630 h 3046"/>
                  <a:gd name="T20" fmla="*/ 411 w 2837"/>
                  <a:gd name="T21" fmla="*/ 2755 h 3046"/>
                  <a:gd name="T22" fmla="*/ 563 w 2837"/>
                  <a:gd name="T23" fmla="*/ 2788 h 3046"/>
                  <a:gd name="T24" fmla="*/ 677 w 2837"/>
                  <a:gd name="T25" fmla="*/ 2587 h 3046"/>
                  <a:gd name="T26" fmla="*/ 888 w 2837"/>
                  <a:gd name="T27" fmla="*/ 2582 h 3046"/>
                  <a:gd name="T28" fmla="*/ 1078 w 2837"/>
                  <a:gd name="T29" fmla="*/ 2795 h 3046"/>
                  <a:gd name="T30" fmla="*/ 1116 w 2837"/>
                  <a:gd name="T31" fmla="*/ 2899 h 3046"/>
                  <a:gd name="T32" fmla="*/ 1172 w 2837"/>
                  <a:gd name="T33" fmla="*/ 2988 h 3046"/>
                  <a:gd name="T34" fmla="*/ 1418 w 2837"/>
                  <a:gd name="T35" fmla="*/ 2993 h 3046"/>
                  <a:gd name="T36" fmla="*/ 1627 w 2837"/>
                  <a:gd name="T37" fmla="*/ 3041 h 3046"/>
                  <a:gd name="T38" fmla="*/ 1748 w 2837"/>
                  <a:gd name="T39" fmla="*/ 3041 h 3046"/>
                  <a:gd name="T40" fmla="*/ 1873 w 2837"/>
                  <a:gd name="T41" fmla="*/ 2993 h 3046"/>
                  <a:gd name="T42" fmla="*/ 2035 w 2837"/>
                  <a:gd name="T43" fmla="*/ 2930 h 3046"/>
                  <a:gd name="T44" fmla="*/ 2106 w 2837"/>
                  <a:gd name="T45" fmla="*/ 2770 h 3046"/>
                  <a:gd name="T46" fmla="*/ 2053 w 2837"/>
                  <a:gd name="T47" fmla="*/ 2630 h 3046"/>
                  <a:gd name="T48" fmla="*/ 2012 w 2837"/>
                  <a:gd name="T49" fmla="*/ 2539 h 3046"/>
                  <a:gd name="T50" fmla="*/ 2033 w 2837"/>
                  <a:gd name="T51" fmla="*/ 2438 h 3046"/>
                  <a:gd name="T52" fmla="*/ 2122 w 2837"/>
                  <a:gd name="T53" fmla="*/ 2313 h 3046"/>
                  <a:gd name="T54" fmla="*/ 2256 w 2837"/>
                  <a:gd name="T55" fmla="*/ 2214 h 3046"/>
                  <a:gd name="T56" fmla="*/ 2347 w 2837"/>
                  <a:gd name="T57" fmla="*/ 2113 h 3046"/>
                  <a:gd name="T58" fmla="*/ 2289 w 2837"/>
                  <a:gd name="T59" fmla="*/ 1854 h 3046"/>
                  <a:gd name="T60" fmla="*/ 2302 w 2837"/>
                  <a:gd name="T61" fmla="*/ 1649 h 3046"/>
                  <a:gd name="T62" fmla="*/ 2484 w 2837"/>
                  <a:gd name="T63" fmla="*/ 1644 h 3046"/>
                  <a:gd name="T64" fmla="*/ 2561 w 2837"/>
                  <a:gd name="T65" fmla="*/ 1605 h 3046"/>
                  <a:gd name="T66" fmla="*/ 2581 w 2837"/>
                  <a:gd name="T67" fmla="*/ 1507 h 3046"/>
                  <a:gd name="T68" fmla="*/ 2512 w 2837"/>
                  <a:gd name="T69" fmla="*/ 1415 h 3046"/>
                  <a:gd name="T70" fmla="*/ 2505 w 2837"/>
                  <a:gd name="T71" fmla="*/ 1233 h 3046"/>
                  <a:gd name="T72" fmla="*/ 2576 w 2837"/>
                  <a:gd name="T73" fmla="*/ 1184 h 3046"/>
                  <a:gd name="T74" fmla="*/ 2670 w 2837"/>
                  <a:gd name="T75" fmla="*/ 1070 h 3046"/>
                  <a:gd name="T76" fmla="*/ 2751 w 2837"/>
                  <a:gd name="T77" fmla="*/ 984 h 3046"/>
                  <a:gd name="T78" fmla="*/ 2708 w 2837"/>
                  <a:gd name="T79" fmla="*/ 824 h 3046"/>
                  <a:gd name="T80" fmla="*/ 2662 w 2837"/>
                  <a:gd name="T81" fmla="*/ 680 h 3046"/>
                  <a:gd name="T82" fmla="*/ 2759 w 2837"/>
                  <a:gd name="T83" fmla="*/ 601 h 3046"/>
                  <a:gd name="T84" fmla="*/ 2820 w 2837"/>
                  <a:gd name="T85" fmla="*/ 505 h 3046"/>
                  <a:gd name="T86" fmla="*/ 2637 w 2837"/>
                  <a:gd name="T87" fmla="*/ 342 h 3046"/>
                  <a:gd name="T88" fmla="*/ 2693 w 2837"/>
                  <a:gd name="T89" fmla="*/ 94 h 3046"/>
                  <a:gd name="T90" fmla="*/ 2386 w 2837"/>
                  <a:gd name="T91" fmla="*/ 12 h 3046"/>
                  <a:gd name="T92" fmla="*/ 1832 w 2837"/>
                  <a:gd name="T93" fmla="*/ 185 h 3046"/>
                  <a:gd name="T94" fmla="*/ 1477 w 2837"/>
                  <a:gd name="T95" fmla="*/ 312 h 3046"/>
                  <a:gd name="T96" fmla="*/ 1467 w 2837"/>
                  <a:gd name="T97" fmla="*/ 439 h 3046"/>
                  <a:gd name="T98" fmla="*/ 1484 w 2837"/>
                  <a:gd name="T99" fmla="*/ 507 h 3046"/>
                  <a:gd name="T100" fmla="*/ 1327 w 2837"/>
                  <a:gd name="T101" fmla="*/ 657 h 3046"/>
                  <a:gd name="T102" fmla="*/ 1226 w 2837"/>
                  <a:gd name="T103" fmla="*/ 794 h 3046"/>
                  <a:gd name="T104" fmla="*/ 1068 w 2837"/>
                  <a:gd name="T105" fmla="*/ 692 h 3046"/>
                  <a:gd name="T106" fmla="*/ 964 w 2837"/>
                  <a:gd name="T107" fmla="*/ 487 h 3046"/>
                  <a:gd name="T108" fmla="*/ 804 w 2837"/>
                  <a:gd name="T109" fmla="*/ 494 h 3046"/>
                  <a:gd name="T110" fmla="*/ 746 w 2837"/>
                  <a:gd name="T111" fmla="*/ 565 h 3046"/>
                  <a:gd name="T112" fmla="*/ 576 w 2837"/>
                  <a:gd name="T113" fmla="*/ 609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837" h="3046">
                    <a:moveTo>
                      <a:pt x="292" y="578"/>
                    </a:moveTo>
                    <a:cubicBezTo>
                      <a:pt x="286" y="576"/>
                      <a:pt x="276" y="576"/>
                      <a:pt x="274" y="581"/>
                    </a:cubicBezTo>
                    <a:cubicBezTo>
                      <a:pt x="271" y="588"/>
                      <a:pt x="279" y="596"/>
                      <a:pt x="274" y="601"/>
                    </a:cubicBezTo>
                    <a:cubicBezTo>
                      <a:pt x="271" y="604"/>
                      <a:pt x="269" y="604"/>
                      <a:pt x="264" y="604"/>
                    </a:cubicBezTo>
                    <a:cubicBezTo>
                      <a:pt x="253" y="604"/>
                      <a:pt x="241" y="604"/>
                      <a:pt x="233" y="598"/>
                    </a:cubicBezTo>
                    <a:cubicBezTo>
                      <a:pt x="233" y="621"/>
                      <a:pt x="226" y="642"/>
                      <a:pt x="213" y="659"/>
                    </a:cubicBezTo>
                    <a:cubicBezTo>
                      <a:pt x="210" y="662"/>
                      <a:pt x="210" y="662"/>
                      <a:pt x="210" y="662"/>
                    </a:cubicBezTo>
                    <a:cubicBezTo>
                      <a:pt x="208" y="664"/>
                      <a:pt x="205" y="669"/>
                      <a:pt x="205" y="672"/>
                    </a:cubicBezTo>
                    <a:cubicBezTo>
                      <a:pt x="205" y="675"/>
                      <a:pt x="205" y="680"/>
                      <a:pt x="205" y="682"/>
                    </a:cubicBezTo>
                    <a:cubicBezTo>
                      <a:pt x="205" y="687"/>
                      <a:pt x="205" y="692"/>
                      <a:pt x="205" y="697"/>
                    </a:cubicBezTo>
                    <a:cubicBezTo>
                      <a:pt x="213" y="702"/>
                      <a:pt x="220" y="715"/>
                      <a:pt x="220" y="725"/>
                    </a:cubicBezTo>
                    <a:cubicBezTo>
                      <a:pt x="220" y="730"/>
                      <a:pt x="220" y="733"/>
                      <a:pt x="220" y="738"/>
                    </a:cubicBezTo>
                    <a:cubicBezTo>
                      <a:pt x="220" y="746"/>
                      <a:pt x="220" y="753"/>
                      <a:pt x="223" y="758"/>
                    </a:cubicBezTo>
                    <a:cubicBezTo>
                      <a:pt x="226" y="763"/>
                      <a:pt x="228" y="768"/>
                      <a:pt x="231" y="771"/>
                    </a:cubicBezTo>
                    <a:cubicBezTo>
                      <a:pt x="236" y="779"/>
                      <a:pt x="243" y="789"/>
                      <a:pt x="241" y="799"/>
                    </a:cubicBezTo>
                    <a:cubicBezTo>
                      <a:pt x="261" y="804"/>
                      <a:pt x="279" y="822"/>
                      <a:pt x="286" y="839"/>
                    </a:cubicBezTo>
                    <a:cubicBezTo>
                      <a:pt x="297" y="860"/>
                      <a:pt x="297" y="885"/>
                      <a:pt x="297" y="905"/>
                    </a:cubicBezTo>
                    <a:cubicBezTo>
                      <a:pt x="297" y="946"/>
                      <a:pt x="297" y="946"/>
                      <a:pt x="297" y="946"/>
                    </a:cubicBezTo>
                    <a:cubicBezTo>
                      <a:pt x="297" y="951"/>
                      <a:pt x="297" y="951"/>
                      <a:pt x="297" y="951"/>
                    </a:cubicBezTo>
                    <a:cubicBezTo>
                      <a:pt x="297" y="951"/>
                      <a:pt x="297" y="951"/>
                      <a:pt x="299" y="951"/>
                    </a:cubicBezTo>
                    <a:cubicBezTo>
                      <a:pt x="299" y="951"/>
                      <a:pt x="299" y="951"/>
                      <a:pt x="302" y="951"/>
                    </a:cubicBezTo>
                    <a:cubicBezTo>
                      <a:pt x="309" y="954"/>
                      <a:pt x="314" y="959"/>
                      <a:pt x="317" y="966"/>
                    </a:cubicBezTo>
                    <a:cubicBezTo>
                      <a:pt x="322" y="976"/>
                      <a:pt x="319" y="987"/>
                      <a:pt x="317" y="997"/>
                    </a:cubicBezTo>
                    <a:cubicBezTo>
                      <a:pt x="309" y="1012"/>
                      <a:pt x="297" y="1020"/>
                      <a:pt x="284" y="1027"/>
                    </a:cubicBezTo>
                    <a:cubicBezTo>
                      <a:pt x="238" y="1055"/>
                      <a:pt x="238" y="1055"/>
                      <a:pt x="238" y="1055"/>
                    </a:cubicBezTo>
                    <a:cubicBezTo>
                      <a:pt x="233" y="1058"/>
                      <a:pt x="231" y="1060"/>
                      <a:pt x="228" y="1063"/>
                    </a:cubicBezTo>
                    <a:cubicBezTo>
                      <a:pt x="223" y="1070"/>
                      <a:pt x="223" y="1080"/>
                      <a:pt x="223" y="1093"/>
                    </a:cubicBezTo>
                    <a:cubicBezTo>
                      <a:pt x="223" y="1101"/>
                      <a:pt x="223" y="1101"/>
                      <a:pt x="223" y="1101"/>
                    </a:cubicBezTo>
                    <a:cubicBezTo>
                      <a:pt x="215" y="1101"/>
                      <a:pt x="215" y="1101"/>
                      <a:pt x="215" y="1101"/>
                    </a:cubicBezTo>
                    <a:cubicBezTo>
                      <a:pt x="205" y="1101"/>
                      <a:pt x="193" y="1106"/>
                      <a:pt x="185" y="1118"/>
                    </a:cubicBezTo>
                    <a:cubicBezTo>
                      <a:pt x="177" y="1129"/>
                      <a:pt x="175" y="1141"/>
                      <a:pt x="180" y="1151"/>
                    </a:cubicBezTo>
                    <a:cubicBezTo>
                      <a:pt x="180" y="1154"/>
                      <a:pt x="182" y="1159"/>
                      <a:pt x="185" y="1162"/>
                    </a:cubicBezTo>
                    <a:cubicBezTo>
                      <a:pt x="187" y="1167"/>
                      <a:pt x="190" y="1172"/>
                      <a:pt x="193" y="1177"/>
                    </a:cubicBezTo>
                    <a:cubicBezTo>
                      <a:pt x="195" y="1189"/>
                      <a:pt x="193" y="1202"/>
                      <a:pt x="180" y="1210"/>
                    </a:cubicBezTo>
                    <a:cubicBezTo>
                      <a:pt x="170" y="1215"/>
                      <a:pt x="160" y="1207"/>
                      <a:pt x="149" y="1202"/>
                    </a:cubicBezTo>
                    <a:cubicBezTo>
                      <a:pt x="144" y="1200"/>
                      <a:pt x="139" y="1197"/>
                      <a:pt x="137" y="1195"/>
                    </a:cubicBezTo>
                    <a:cubicBezTo>
                      <a:pt x="129" y="1195"/>
                      <a:pt x="122" y="1200"/>
                      <a:pt x="114" y="1210"/>
                    </a:cubicBezTo>
                    <a:cubicBezTo>
                      <a:pt x="109" y="1215"/>
                      <a:pt x="104" y="1222"/>
                      <a:pt x="99" y="1225"/>
                    </a:cubicBezTo>
                    <a:cubicBezTo>
                      <a:pt x="89" y="1233"/>
                      <a:pt x="73" y="1235"/>
                      <a:pt x="61" y="1238"/>
                    </a:cubicBezTo>
                    <a:cubicBezTo>
                      <a:pt x="56" y="1238"/>
                      <a:pt x="53" y="1238"/>
                      <a:pt x="48" y="1240"/>
                    </a:cubicBezTo>
                    <a:cubicBezTo>
                      <a:pt x="35" y="1243"/>
                      <a:pt x="20" y="1250"/>
                      <a:pt x="20" y="1263"/>
                    </a:cubicBezTo>
                    <a:cubicBezTo>
                      <a:pt x="20" y="1273"/>
                      <a:pt x="28" y="1281"/>
                      <a:pt x="38" y="1291"/>
                    </a:cubicBezTo>
                    <a:cubicBezTo>
                      <a:pt x="48" y="1301"/>
                      <a:pt x="61" y="1311"/>
                      <a:pt x="61" y="1329"/>
                    </a:cubicBezTo>
                    <a:cubicBezTo>
                      <a:pt x="61" y="1359"/>
                      <a:pt x="63" y="1390"/>
                      <a:pt x="66" y="1418"/>
                    </a:cubicBezTo>
                    <a:cubicBezTo>
                      <a:pt x="68" y="1446"/>
                      <a:pt x="71" y="1476"/>
                      <a:pt x="71" y="1507"/>
                    </a:cubicBezTo>
                    <a:cubicBezTo>
                      <a:pt x="71" y="1537"/>
                      <a:pt x="68" y="1570"/>
                      <a:pt x="45" y="1588"/>
                    </a:cubicBezTo>
                    <a:cubicBezTo>
                      <a:pt x="38" y="1593"/>
                      <a:pt x="30" y="1598"/>
                      <a:pt x="23" y="1603"/>
                    </a:cubicBezTo>
                    <a:cubicBezTo>
                      <a:pt x="12" y="1608"/>
                      <a:pt x="5" y="1613"/>
                      <a:pt x="0" y="1618"/>
                    </a:cubicBezTo>
                    <a:cubicBezTo>
                      <a:pt x="15" y="1623"/>
                      <a:pt x="28" y="1636"/>
                      <a:pt x="35" y="1651"/>
                    </a:cubicBezTo>
                    <a:cubicBezTo>
                      <a:pt x="45" y="1671"/>
                      <a:pt x="43" y="1694"/>
                      <a:pt x="33" y="1709"/>
                    </a:cubicBezTo>
                    <a:cubicBezTo>
                      <a:pt x="30" y="1712"/>
                      <a:pt x="30" y="1712"/>
                      <a:pt x="30" y="1712"/>
                    </a:cubicBezTo>
                    <a:cubicBezTo>
                      <a:pt x="28" y="1717"/>
                      <a:pt x="23" y="1720"/>
                      <a:pt x="25" y="1725"/>
                    </a:cubicBezTo>
                    <a:cubicBezTo>
                      <a:pt x="25" y="1727"/>
                      <a:pt x="28" y="1730"/>
                      <a:pt x="33" y="1735"/>
                    </a:cubicBezTo>
                    <a:cubicBezTo>
                      <a:pt x="35" y="1737"/>
                      <a:pt x="40" y="1740"/>
                      <a:pt x="43" y="1742"/>
                    </a:cubicBezTo>
                    <a:cubicBezTo>
                      <a:pt x="50" y="1753"/>
                      <a:pt x="50" y="1765"/>
                      <a:pt x="53" y="1775"/>
                    </a:cubicBezTo>
                    <a:cubicBezTo>
                      <a:pt x="53" y="1778"/>
                      <a:pt x="53" y="1783"/>
                      <a:pt x="53" y="1786"/>
                    </a:cubicBezTo>
                    <a:cubicBezTo>
                      <a:pt x="53" y="1796"/>
                      <a:pt x="58" y="1806"/>
                      <a:pt x="66" y="1816"/>
                    </a:cubicBezTo>
                    <a:cubicBezTo>
                      <a:pt x="76" y="1826"/>
                      <a:pt x="91" y="1846"/>
                      <a:pt x="76" y="1859"/>
                    </a:cubicBezTo>
                    <a:cubicBezTo>
                      <a:pt x="73" y="1862"/>
                      <a:pt x="71" y="1862"/>
                      <a:pt x="68" y="1864"/>
                    </a:cubicBezTo>
                    <a:cubicBezTo>
                      <a:pt x="68" y="1864"/>
                      <a:pt x="66" y="1864"/>
                      <a:pt x="66" y="1867"/>
                    </a:cubicBezTo>
                    <a:cubicBezTo>
                      <a:pt x="63" y="1869"/>
                      <a:pt x="61" y="1872"/>
                      <a:pt x="58" y="1877"/>
                    </a:cubicBezTo>
                    <a:cubicBezTo>
                      <a:pt x="48" y="1895"/>
                      <a:pt x="48" y="1895"/>
                      <a:pt x="48" y="1895"/>
                    </a:cubicBezTo>
                    <a:cubicBezTo>
                      <a:pt x="33" y="1917"/>
                      <a:pt x="23" y="1938"/>
                      <a:pt x="25" y="1961"/>
                    </a:cubicBezTo>
                    <a:cubicBezTo>
                      <a:pt x="25" y="1971"/>
                      <a:pt x="30" y="1978"/>
                      <a:pt x="35" y="1986"/>
                    </a:cubicBezTo>
                    <a:cubicBezTo>
                      <a:pt x="61" y="1981"/>
                      <a:pt x="83" y="1989"/>
                      <a:pt x="109" y="1999"/>
                    </a:cubicBezTo>
                    <a:cubicBezTo>
                      <a:pt x="116" y="2001"/>
                      <a:pt x="127" y="2006"/>
                      <a:pt x="137" y="2009"/>
                    </a:cubicBezTo>
                    <a:cubicBezTo>
                      <a:pt x="147" y="2011"/>
                      <a:pt x="152" y="2011"/>
                      <a:pt x="160" y="2011"/>
                    </a:cubicBezTo>
                    <a:cubicBezTo>
                      <a:pt x="162" y="2011"/>
                      <a:pt x="162" y="2009"/>
                      <a:pt x="165" y="2009"/>
                    </a:cubicBezTo>
                    <a:cubicBezTo>
                      <a:pt x="170" y="2006"/>
                      <a:pt x="175" y="2004"/>
                      <a:pt x="182" y="2004"/>
                    </a:cubicBezTo>
                    <a:cubicBezTo>
                      <a:pt x="200" y="2006"/>
                      <a:pt x="203" y="2024"/>
                      <a:pt x="200" y="2042"/>
                    </a:cubicBezTo>
                    <a:cubicBezTo>
                      <a:pt x="200" y="2044"/>
                      <a:pt x="200" y="2047"/>
                      <a:pt x="200" y="2049"/>
                    </a:cubicBezTo>
                    <a:cubicBezTo>
                      <a:pt x="198" y="2060"/>
                      <a:pt x="195" y="2090"/>
                      <a:pt x="200" y="2098"/>
                    </a:cubicBezTo>
                    <a:cubicBezTo>
                      <a:pt x="205" y="2105"/>
                      <a:pt x="213" y="2108"/>
                      <a:pt x="220" y="2113"/>
                    </a:cubicBezTo>
                    <a:cubicBezTo>
                      <a:pt x="223" y="2115"/>
                      <a:pt x="226" y="2115"/>
                      <a:pt x="228" y="2118"/>
                    </a:cubicBezTo>
                    <a:cubicBezTo>
                      <a:pt x="281" y="2148"/>
                      <a:pt x="292" y="2217"/>
                      <a:pt x="276" y="2273"/>
                    </a:cubicBezTo>
                    <a:cubicBezTo>
                      <a:pt x="297" y="2275"/>
                      <a:pt x="312" y="2288"/>
                      <a:pt x="322" y="2303"/>
                    </a:cubicBezTo>
                    <a:cubicBezTo>
                      <a:pt x="335" y="2323"/>
                      <a:pt x="332" y="2349"/>
                      <a:pt x="317" y="2366"/>
                    </a:cubicBezTo>
                    <a:cubicBezTo>
                      <a:pt x="314" y="2369"/>
                      <a:pt x="312" y="2372"/>
                      <a:pt x="312" y="2374"/>
                    </a:cubicBezTo>
                    <a:cubicBezTo>
                      <a:pt x="302" y="2384"/>
                      <a:pt x="297" y="2392"/>
                      <a:pt x="299" y="2394"/>
                    </a:cubicBezTo>
                    <a:cubicBezTo>
                      <a:pt x="299" y="2397"/>
                      <a:pt x="302" y="2397"/>
                      <a:pt x="307" y="2399"/>
                    </a:cubicBezTo>
                    <a:cubicBezTo>
                      <a:pt x="309" y="2402"/>
                      <a:pt x="314" y="2402"/>
                      <a:pt x="317" y="2405"/>
                    </a:cubicBezTo>
                    <a:cubicBezTo>
                      <a:pt x="325" y="2412"/>
                      <a:pt x="327" y="2422"/>
                      <a:pt x="327" y="2432"/>
                    </a:cubicBezTo>
                    <a:cubicBezTo>
                      <a:pt x="327" y="2438"/>
                      <a:pt x="327" y="2443"/>
                      <a:pt x="330" y="2448"/>
                    </a:cubicBezTo>
                    <a:cubicBezTo>
                      <a:pt x="332" y="2453"/>
                      <a:pt x="340" y="2458"/>
                      <a:pt x="347" y="2463"/>
                    </a:cubicBezTo>
                    <a:cubicBezTo>
                      <a:pt x="358" y="2468"/>
                      <a:pt x="368" y="2476"/>
                      <a:pt x="370" y="2486"/>
                    </a:cubicBezTo>
                    <a:cubicBezTo>
                      <a:pt x="373" y="2493"/>
                      <a:pt x="373" y="2501"/>
                      <a:pt x="370" y="2506"/>
                    </a:cubicBezTo>
                    <a:cubicBezTo>
                      <a:pt x="368" y="2531"/>
                      <a:pt x="363" y="2559"/>
                      <a:pt x="347" y="2582"/>
                    </a:cubicBezTo>
                    <a:cubicBezTo>
                      <a:pt x="345" y="2585"/>
                      <a:pt x="345" y="2587"/>
                      <a:pt x="342" y="2590"/>
                    </a:cubicBezTo>
                    <a:cubicBezTo>
                      <a:pt x="340" y="2592"/>
                      <a:pt x="337" y="2597"/>
                      <a:pt x="335" y="2600"/>
                    </a:cubicBezTo>
                    <a:cubicBezTo>
                      <a:pt x="330" y="2607"/>
                      <a:pt x="330" y="2620"/>
                      <a:pt x="327" y="2630"/>
                    </a:cubicBezTo>
                    <a:cubicBezTo>
                      <a:pt x="327" y="2633"/>
                      <a:pt x="327" y="2635"/>
                      <a:pt x="327" y="2638"/>
                    </a:cubicBezTo>
                    <a:cubicBezTo>
                      <a:pt x="325" y="2648"/>
                      <a:pt x="322" y="2658"/>
                      <a:pt x="322" y="2668"/>
                    </a:cubicBezTo>
                    <a:cubicBezTo>
                      <a:pt x="317" y="2686"/>
                      <a:pt x="314" y="2701"/>
                      <a:pt x="314" y="2719"/>
                    </a:cubicBezTo>
                    <a:cubicBezTo>
                      <a:pt x="314" y="2742"/>
                      <a:pt x="337" y="2772"/>
                      <a:pt x="342" y="2777"/>
                    </a:cubicBezTo>
                    <a:cubicBezTo>
                      <a:pt x="358" y="2780"/>
                      <a:pt x="363" y="2790"/>
                      <a:pt x="365" y="2795"/>
                    </a:cubicBezTo>
                    <a:cubicBezTo>
                      <a:pt x="365" y="2795"/>
                      <a:pt x="365" y="2798"/>
                      <a:pt x="368" y="2798"/>
                    </a:cubicBezTo>
                    <a:cubicBezTo>
                      <a:pt x="375" y="2798"/>
                      <a:pt x="380" y="2793"/>
                      <a:pt x="388" y="2782"/>
                    </a:cubicBezTo>
                    <a:cubicBezTo>
                      <a:pt x="388" y="2780"/>
                      <a:pt x="391" y="2780"/>
                      <a:pt x="391" y="2777"/>
                    </a:cubicBezTo>
                    <a:cubicBezTo>
                      <a:pt x="396" y="2770"/>
                      <a:pt x="401" y="2762"/>
                      <a:pt x="411" y="2755"/>
                    </a:cubicBezTo>
                    <a:cubicBezTo>
                      <a:pt x="418" y="2750"/>
                      <a:pt x="426" y="2747"/>
                      <a:pt x="434" y="2744"/>
                    </a:cubicBezTo>
                    <a:cubicBezTo>
                      <a:pt x="477" y="2734"/>
                      <a:pt x="477" y="2734"/>
                      <a:pt x="477" y="2734"/>
                    </a:cubicBezTo>
                    <a:cubicBezTo>
                      <a:pt x="487" y="2732"/>
                      <a:pt x="500" y="2727"/>
                      <a:pt x="502" y="2719"/>
                    </a:cubicBezTo>
                    <a:cubicBezTo>
                      <a:pt x="505" y="2711"/>
                      <a:pt x="505" y="2711"/>
                      <a:pt x="505" y="2711"/>
                    </a:cubicBezTo>
                    <a:cubicBezTo>
                      <a:pt x="512" y="2717"/>
                      <a:pt x="512" y="2717"/>
                      <a:pt x="512" y="2717"/>
                    </a:cubicBezTo>
                    <a:cubicBezTo>
                      <a:pt x="528" y="2724"/>
                      <a:pt x="548" y="2742"/>
                      <a:pt x="556" y="2762"/>
                    </a:cubicBezTo>
                    <a:cubicBezTo>
                      <a:pt x="558" y="2772"/>
                      <a:pt x="558" y="2780"/>
                      <a:pt x="556" y="2788"/>
                    </a:cubicBezTo>
                    <a:cubicBezTo>
                      <a:pt x="558" y="2790"/>
                      <a:pt x="561" y="2790"/>
                      <a:pt x="561" y="2790"/>
                    </a:cubicBezTo>
                    <a:cubicBezTo>
                      <a:pt x="563" y="2790"/>
                      <a:pt x="563" y="2788"/>
                      <a:pt x="563" y="2788"/>
                    </a:cubicBezTo>
                    <a:cubicBezTo>
                      <a:pt x="566" y="2785"/>
                      <a:pt x="566" y="2780"/>
                      <a:pt x="566" y="2777"/>
                    </a:cubicBezTo>
                    <a:cubicBezTo>
                      <a:pt x="568" y="2770"/>
                      <a:pt x="571" y="2760"/>
                      <a:pt x="581" y="2757"/>
                    </a:cubicBezTo>
                    <a:cubicBezTo>
                      <a:pt x="594" y="2755"/>
                      <a:pt x="601" y="2739"/>
                      <a:pt x="606" y="2729"/>
                    </a:cubicBezTo>
                    <a:cubicBezTo>
                      <a:pt x="606" y="2727"/>
                      <a:pt x="609" y="2727"/>
                      <a:pt x="609" y="2724"/>
                    </a:cubicBezTo>
                    <a:cubicBezTo>
                      <a:pt x="611" y="2719"/>
                      <a:pt x="611" y="2714"/>
                      <a:pt x="611" y="2706"/>
                    </a:cubicBezTo>
                    <a:cubicBezTo>
                      <a:pt x="611" y="2701"/>
                      <a:pt x="611" y="2696"/>
                      <a:pt x="611" y="2691"/>
                    </a:cubicBezTo>
                    <a:cubicBezTo>
                      <a:pt x="614" y="2668"/>
                      <a:pt x="634" y="2653"/>
                      <a:pt x="649" y="2640"/>
                    </a:cubicBezTo>
                    <a:cubicBezTo>
                      <a:pt x="652" y="2638"/>
                      <a:pt x="655" y="2638"/>
                      <a:pt x="655" y="2635"/>
                    </a:cubicBezTo>
                    <a:cubicBezTo>
                      <a:pt x="670" y="2623"/>
                      <a:pt x="685" y="2602"/>
                      <a:pt x="677" y="2587"/>
                    </a:cubicBezTo>
                    <a:cubicBezTo>
                      <a:pt x="672" y="2580"/>
                      <a:pt x="672" y="2580"/>
                      <a:pt x="672" y="2580"/>
                    </a:cubicBezTo>
                    <a:cubicBezTo>
                      <a:pt x="680" y="2577"/>
                      <a:pt x="680" y="2577"/>
                      <a:pt x="680" y="2577"/>
                    </a:cubicBezTo>
                    <a:cubicBezTo>
                      <a:pt x="698" y="2572"/>
                      <a:pt x="708" y="2567"/>
                      <a:pt x="708" y="2557"/>
                    </a:cubicBezTo>
                    <a:cubicBezTo>
                      <a:pt x="708" y="2554"/>
                      <a:pt x="708" y="2554"/>
                      <a:pt x="708" y="2552"/>
                    </a:cubicBezTo>
                    <a:cubicBezTo>
                      <a:pt x="708" y="2549"/>
                      <a:pt x="708" y="2544"/>
                      <a:pt x="708" y="2542"/>
                    </a:cubicBezTo>
                    <a:cubicBezTo>
                      <a:pt x="713" y="2526"/>
                      <a:pt x="731" y="2521"/>
                      <a:pt x="756" y="2526"/>
                    </a:cubicBezTo>
                    <a:cubicBezTo>
                      <a:pt x="847" y="2549"/>
                      <a:pt x="847" y="2549"/>
                      <a:pt x="847" y="2549"/>
                    </a:cubicBezTo>
                    <a:cubicBezTo>
                      <a:pt x="855" y="2552"/>
                      <a:pt x="868" y="2554"/>
                      <a:pt x="875" y="2562"/>
                    </a:cubicBezTo>
                    <a:cubicBezTo>
                      <a:pt x="883" y="2567"/>
                      <a:pt x="885" y="2574"/>
                      <a:pt x="888" y="2582"/>
                    </a:cubicBezTo>
                    <a:cubicBezTo>
                      <a:pt x="896" y="2600"/>
                      <a:pt x="901" y="2620"/>
                      <a:pt x="903" y="2640"/>
                    </a:cubicBezTo>
                    <a:cubicBezTo>
                      <a:pt x="903" y="2643"/>
                      <a:pt x="903" y="2643"/>
                      <a:pt x="903" y="2646"/>
                    </a:cubicBezTo>
                    <a:cubicBezTo>
                      <a:pt x="903" y="2646"/>
                      <a:pt x="903" y="2648"/>
                      <a:pt x="911" y="2646"/>
                    </a:cubicBezTo>
                    <a:cubicBezTo>
                      <a:pt x="939" y="2643"/>
                      <a:pt x="939" y="2643"/>
                      <a:pt x="939" y="2643"/>
                    </a:cubicBezTo>
                    <a:cubicBezTo>
                      <a:pt x="951" y="2628"/>
                      <a:pt x="977" y="2630"/>
                      <a:pt x="992" y="2638"/>
                    </a:cubicBezTo>
                    <a:cubicBezTo>
                      <a:pt x="1017" y="2653"/>
                      <a:pt x="1025" y="2681"/>
                      <a:pt x="1033" y="2706"/>
                    </a:cubicBezTo>
                    <a:cubicBezTo>
                      <a:pt x="1035" y="2717"/>
                      <a:pt x="1040" y="2729"/>
                      <a:pt x="1043" y="2739"/>
                    </a:cubicBezTo>
                    <a:cubicBezTo>
                      <a:pt x="1050" y="2755"/>
                      <a:pt x="1058" y="2762"/>
                      <a:pt x="1071" y="2767"/>
                    </a:cubicBezTo>
                    <a:cubicBezTo>
                      <a:pt x="1086" y="2772"/>
                      <a:pt x="1081" y="2788"/>
                      <a:pt x="1078" y="2795"/>
                    </a:cubicBezTo>
                    <a:cubicBezTo>
                      <a:pt x="1076" y="2800"/>
                      <a:pt x="1073" y="2805"/>
                      <a:pt x="1076" y="2810"/>
                    </a:cubicBezTo>
                    <a:cubicBezTo>
                      <a:pt x="1078" y="2815"/>
                      <a:pt x="1078" y="2821"/>
                      <a:pt x="1081" y="2826"/>
                    </a:cubicBezTo>
                    <a:cubicBezTo>
                      <a:pt x="1081" y="2828"/>
                      <a:pt x="1081" y="2833"/>
                      <a:pt x="1081" y="2833"/>
                    </a:cubicBezTo>
                    <a:cubicBezTo>
                      <a:pt x="1086" y="2838"/>
                      <a:pt x="1086" y="2843"/>
                      <a:pt x="1086" y="2848"/>
                    </a:cubicBezTo>
                    <a:cubicBezTo>
                      <a:pt x="1086" y="2851"/>
                      <a:pt x="1086" y="2851"/>
                      <a:pt x="1086" y="2854"/>
                    </a:cubicBezTo>
                    <a:cubicBezTo>
                      <a:pt x="1089" y="2859"/>
                      <a:pt x="1091" y="2864"/>
                      <a:pt x="1091" y="2869"/>
                    </a:cubicBezTo>
                    <a:cubicBezTo>
                      <a:pt x="1091" y="2871"/>
                      <a:pt x="1091" y="2871"/>
                      <a:pt x="1094" y="2874"/>
                    </a:cubicBezTo>
                    <a:cubicBezTo>
                      <a:pt x="1096" y="2884"/>
                      <a:pt x="1104" y="2894"/>
                      <a:pt x="1111" y="2899"/>
                    </a:cubicBezTo>
                    <a:cubicBezTo>
                      <a:pt x="1114" y="2899"/>
                      <a:pt x="1114" y="2899"/>
                      <a:pt x="1116" y="2899"/>
                    </a:cubicBezTo>
                    <a:cubicBezTo>
                      <a:pt x="1124" y="2899"/>
                      <a:pt x="1132" y="2907"/>
                      <a:pt x="1134" y="2912"/>
                    </a:cubicBezTo>
                    <a:cubicBezTo>
                      <a:pt x="1137" y="2914"/>
                      <a:pt x="1137" y="2919"/>
                      <a:pt x="1139" y="2922"/>
                    </a:cubicBezTo>
                    <a:cubicBezTo>
                      <a:pt x="1139" y="2925"/>
                      <a:pt x="1142" y="2927"/>
                      <a:pt x="1142" y="2930"/>
                    </a:cubicBezTo>
                    <a:cubicBezTo>
                      <a:pt x="1144" y="2932"/>
                      <a:pt x="1147" y="2935"/>
                      <a:pt x="1149" y="2937"/>
                    </a:cubicBezTo>
                    <a:cubicBezTo>
                      <a:pt x="1155" y="2942"/>
                      <a:pt x="1162" y="2947"/>
                      <a:pt x="1162" y="2955"/>
                    </a:cubicBezTo>
                    <a:cubicBezTo>
                      <a:pt x="1162" y="2960"/>
                      <a:pt x="1162" y="2965"/>
                      <a:pt x="1160" y="2970"/>
                    </a:cubicBezTo>
                    <a:cubicBezTo>
                      <a:pt x="1160" y="2975"/>
                      <a:pt x="1157" y="2978"/>
                      <a:pt x="1160" y="2980"/>
                    </a:cubicBezTo>
                    <a:cubicBezTo>
                      <a:pt x="1160" y="2983"/>
                      <a:pt x="1165" y="2983"/>
                      <a:pt x="1167" y="2985"/>
                    </a:cubicBezTo>
                    <a:cubicBezTo>
                      <a:pt x="1170" y="2985"/>
                      <a:pt x="1170" y="2988"/>
                      <a:pt x="1172" y="2988"/>
                    </a:cubicBezTo>
                    <a:cubicBezTo>
                      <a:pt x="1203" y="2973"/>
                      <a:pt x="1233" y="2958"/>
                      <a:pt x="1264" y="2950"/>
                    </a:cubicBezTo>
                    <a:cubicBezTo>
                      <a:pt x="1271" y="2947"/>
                      <a:pt x="1294" y="2942"/>
                      <a:pt x="1309" y="2958"/>
                    </a:cubicBezTo>
                    <a:cubicBezTo>
                      <a:pt x="1312" y="2960"/>
                      <a:pt x="1314" y="2965"/>
                      <a:pt x="1317" y="2968"/>
                    </a:cubicBezTo>
                    <a:cubicBezTo>
                      <a:pt x="1319" y="2973"/>
                      <a:pt x="1322" y="2978"/>
                      <a:pt x="1325" y="2978"/>
                    </a:cubicBezTo>
                    <a:cubicBezTo>
                      <a:pt x="1327" y="2978"/>
                      <a:pt x="1327" y="2978"/>
                      <a:pt x="1330" y="2975"/>
                    </a:cubicBezTo>
                    <a:cubicBezTo>
                      <a:pt x="1332" y="2975"/>
                      <a:pt x="1332" y="2973"/>
                      <a:pt x="1335" y="2973"/>
                    </a:cubicBezTo>
                    <a:cubicBezTo>
                      <a:pt x="1352" y="2965"/>
                      <a:pt x="1370" y="2978"/>
                      <a:pt x="1383" y="2988"/>
                    </a:cubicBezTo>
                    <a:cubicBezTo>
                      <a:pt x="1385" y="2991"/>
                      <a:pt x="1406" y="3003"/>
                      <a:pt x="1416" y="2996"/>
                    </a:cubicBezTo>
                    <a:cubicBezTo>
                      <a:pt x="1418" y="2993"/>
                      <a:pt x="1418" y="2993"/>
                      <a:pt x="1418" y="2993"/>
                    </a:cubicBezTo>
                    <a:cubicBezTo>
                      <a:pt x="1421" y="2991"/>
                      <a:pt x="1424" y="2988"/>
                      <a:pt x="1426" y="2985"/>
                    </a:cubicBezTo>
                    <a:cubicBezTo>
                      <a:pt x="1436" y="2980"/>
                      <a:pt x="1446" y="2985"/>
                      <a:pt x="1454" y="2991"/>
                    </a:cubicBezTo>
                    <a:cubicBezTo>
                      <a:pt x="1459" y="2993"/>
                      <a:pt x="1464" y="2996"/>
                      <a:pt x="1467" y="2996"/>
                    </a:cubicBezTo>
                    <a:cubicBezTo>
                      <a:pt x="1472" y="2996"/>
                      <a:pt x="1477" y="2993"/>
                      <a:pt x="1482" y="2991"/>
                    </a:cubicBezTo>
                    <a:cubicBezTo>
                      <a:pt x="1487" y="2988"/>
                      <a:pt x="1495" y="2983"/>
                      <a:pt x="1502" y="2983"/>
                    </a:cubicBezTo>
                    <a:cubicBezTo>
                      <a:pt x="1515" y="2983"/>
                      <a:pt x="1523" y="2991"/>
                      <a:pt x="1530" y="2998"/>
                    </a:cubicBezTo>
                    <a:cubicBezTo>
                      <a:pt x="1535" y="3003"/>
                      <a:pt x="1535" y="3003"/>
                      <a:pt x="1535" y="3003"/>
                    </a:cubicBezTo>
                    <a:cubicBezTo>
                      <a:pt x="1548" y="3016"/>
                      <a:pt x="1561" y="3026"/>
                      <a:pt x="1576" y="3036"/>
                    </a:cubicBezTo>
                    <a:cubicBezTo>
                      <a:pt x="1594" y="3046"/>
                      <a:pt x="1611" y="3046"/>
                      <a:pt x="1627" y="3041"/>
                    </a:cubicBezTo>
                    <a:cubicBezTo>
                      <a:pt x="1627" y="3041"/>
                      <a:pt x="1629" y="3041"/>
                      <a:pt x="1629" y="3039"/>
                    </a:cubicBezTo>
                    <a:cubicBezTo>
                      <a:pt x="1634" y="3036"/>
                      <a:pt x="1642" y="3034"/>
                      <a:pt x="1649" y="3034"/>
                    </a:cubicBezTo>
                    <a:cubicBezTo>
                      <a:pt x="1655" y="3034"/>
                      <a:pt x="1660" y="3039"/>
                      <a:pt x="1662" y="3041"/>
                    </a:cubicBezTo>
                    <a:cubicBezTo>
                      <a:pt x="1665" y="3044"/>
                      <a:pt x="1667" y="3044"/>
                      <a:pt x="1667" y="3044"/>
                    </a:cubicBezTo>
                    <a:cubicBezTo>
                      <a:pt x="1672" y="3046"/>
                      <a:pt x="1677" y="3041"/>
                      <a:pt x="1685" y="3036"/>
                    </a:cubicBezTo>
                    <a:cubicBezTo>
                      <a:pt x="1693" y="3031"/>
                      <a:pt x="1705" y="3023"/>
                      <a:pt x="1715" y="3029"/>
                    </a:cubicBezTo>
                    <a:cubicBezTo>
                      <a:pt x="1721" y="3031"/>
                      <a:pt x="1723" y="3034"/>
                      <a:pt x="1726" y="3036"/>
                    </a:cubicBezTo>
                    <a:cubicBezTo>
                      <a:pt x="1728" y="3039"/>
                      <a:pt x="1728" y="3039"/>
                      <a:pt x="1731" y="3041"/>
                    </a:cubicBezTo>
                    <a:cubicBezTo>
                      <a:pt x="1736" y="3044"/>
                      <a:pt x="1743" y="3041"/>
                      <a:pt x="1748" y="3041"/>
                    </a:cubicBezTo>
                    <a:cubicBezTo>
                      <a:pt x="1756" y="3039"/>
                      <a:pt x="1764" y="3034"/>
                      <a:pt x="1771" y="3029"/>
                    </a:cubicBezTo>
                    <a:cubicBezTo>
                      <a:pt x="1787" y="3018"/>
                      <a:pt x="1802" y="3011"/>
                      <a:pt x="1820" y="3011"/>
                    </a:cubicBezTo>
                    <a:cubicBezTo>
                      <a:pt x="1822" y="3011"/>
                      <a:pt x="1822" y="3011"/>
                      <a:pt x="1825" y="3011"/>
                    </a:cubicBezTo>
                    <a:cubicBezTo>
                      <a:pt x="1827" y="3011"/>
                      <a:pt x="1832" y="3011"/>
                      <a:pt x="1832" y="3011"/>
                    </a:cubicBezTo>
                    <a:cubicBezTo>
                      <a:pt x="1835" y="3011"/>
                      <a:pt x="1835" y="3008"/>
                      <a:pt x="1837" y="3006"/>
                    </a:cubicBezTo>
                    <a:cubicBezTo>
                      <a:pt x="1840" y="3001"/>
                      <a:pt x="1845" y="2996"/>
                      <a:pt x="1853" y="2996"/>
                    </a:cubicBezTo>
                    <a:cubicBezTo>
                      <a:pt x="1855" y="2996"/>
                      <a:pt x="1860" y="2996"/>
                      <a:pt x="1863" y="2996"/>
                    </a:cubicBezTo>
                    <a:cubicBezTo>
                      <a:pt x="1865" y="2996"/>
                      <a:pt x="1865" y="2996"/>
                      <a:pt x="1868" y="2996"/>
                    </a:cubicBezTo>
                    <a:cubicBezTo>
                      <a:pt x="1870" y="2996"/>
                      <a:pt x="1870" y="2993"/>
                      <a:pt x="1873" y="2993"/>
                    </a:cubicBezTo>
                    <a:cubicBezTo>
                      <a:pt x="1875" y="2993"/>
                      <a:pt x="1875" y="2991"/>
                      <a:pt x="1878" y="2988"/>
                    </a:cubicBezTo>
                    <a:cubicBezTo>
                      <a:pt x="1893" y="2978"/>
                      <a:pt x="1911" y="2985"/>
                      <a:pt x="1926" y="2991"/>
                    </a:cubicBezTo>
                    <a:cubicBezTo>
                      <a:pt x="1929" y="2993"/>
                      <a:pt x="1929" y="2993"/>
                      <a:pt x="1929" y="2993"/>
                    </a:cubicBezTo>
                    <a:cubicBezTo>
                      <a:pt x="1936" y="2996"/>
                      <a:pt x="1949" y="2998"/>
                      <a:pt x="1954" y="2996"/>
                    </a:cubicBezTo>
                    <a:cubicBezTo>
                      <a:pt x="1957" y="2996"/>
                      <a:pt x="1957" y="2993"/>
                      <a:pt x="1959" y="2991"/>
                    </a:cubicBezTo>
                    <a:cubicBezTo>
                      <a:pt x="1959" y="2988"/>
                      <a:pt x="1959" y="2985"/>
                      <a:pt x="1959" y="2983"/>
                    </a:cubicBezTo>
                    <a:cubicBezTo>
                      <a:pt x="1959" y="2978"/>
                      <a:pt x="1957" y="2973"/>
                      <a:pt x="1959" y="2968"/>
                    </a:cubicBezTo>
                    <a:cubicBezTo>
                      <a:pt x="1962" y="2958"/>
                      <a:pt x="1972" y="2955"/>
                      <a:pt x="1977" y="2952"/>
                    </a:cubicBezTo>
                    <a:cubicBezTo>
                      <a:pt x="1997" y="2945"/>
                      <a:pt x="2017" y="2937"/>
                      <a:pt x="2035" y="2930"/>
                    </a:cubicBezTo>
                    <a:cubicBezTo>
                      <a:pt x="2091" y="2909"/>
                      <a:pt x="2091" y="2909"/>
                      <a:pt x="2091" y="2909"/>
                    </a:cubicBezTo>
                    <a:cubicBezTo>
                      <a:pt x="2083" y="2904"/>
                      <a:pt x="2078" y="2897"/>
                      <a:pt x="2078" y="2889"/>
                    </a:cubicBezTo>
                    <a:cubicBezTo>
                      <a:pt x="2076" y="2881"/>
                      <a:pt x="2078" y="2874"/>
                      <a:pt x="2081" y="2866"/>
                    </a:cubicBezTo>
                    <a:cubicBezTo>
                      <a:pt x="2083" y="2861"/>
                      <a:pt x="2083" y="2856"/>
                      <a:pt x="2083" y="2851"/>
                    </a:cubicBezTo>
                    <a:cubicBezTo>
                      <a:pt x="2083" y="2846"/>
                      <a:pt x="2081" y="2841"/>
                      <a:pt x="2078" y="2836"/>
                    </a:cubicBezTo>
                    <a:cubicBezTo>
                      <a:pt x="2078" y="2833"/>
                      <a:pt x="2076" y="2831"/>
                      <a:pt x="2076" y="2831"/>
                    </a:cubicBezTo>
                    <a:cubicBezTo>
                      <a:pt x="2071" y="2818"/>
                      <a:pt x="2068" y="2808"/>
                      <a:pt x="2076" y="2798"/>
                    </a:cubicBezTo>
                    <a:cubicBezTo>
                      <a:pt x="2078" y="2793"/>
                      <a:pt x="2083" y="2790"/>
                      <a:pt x="2086" y="2788"/>
                    </a:cubicBezTo>
                    <a:cubicBezTo>
                      <a:pt x="2094" y="2782"/>
                      <a:pt x="2101" y="2777"/>
                      <a:pt x="2106" y="2770"/>
                    </a:cubicBezTo>
                    <a:cubicBezTo>
                      <a:pt x="2111" y="2762"/>
                      <a:pt x="2111" y="2755"/>
                      <a:pt x="2111" y="2747"/>
                    </a:cubicBezTo>
                    <a:cubicBezTo>
                      <a:pt x="2109" y="2734"/>
                      <a:pt x="2094" y="2727"/>
                      <a:pt x="2089" y="2727"/>
                    </a:cubicBezTo>
                    <a:cubicBezTo>
                      <a:pt x="2083" y="2724"/>
                      <a:pt x="2078" y="2724"/>
                      <a:pt x="2073" y="2722"/>
                    </a:cubicBezTo>
                    <a:cubicBezTo>
                      <a:pt x="2066" y="2719"/>
                      <a:pt x="2056" y="2717"/>
                      <a:pt x="2048" y="2714"/>
                    </a:cubicBezTo>
                    <a:cubicBezTo>
                      <a:pt x="2038" y="2709"/>
                      <a:pt x="2038" y="2704"/>
                      <a:pt x="2038" y="2699"/>
                    </a:cubicBezTo>
                    <a:cubicBezTo>
                      <a:pt x="2038" y="2696"/>
                      <a:pt x="2038" y="2694"/>
                      <a:pt x="2040" y="2691"/>
                    </a:cubicBezTo>
                    <a:cubicBezTo>
                      <a:pt x="2045" y="2678"/>
                      <a:pt x="2050" y="2666"/>
                      <a:pt x="2053" y="2651"/>
                    </a:cubicBezTo>
                    <a:cubicBezTo>
                      <a:pt x="2053" y="2646"/>
                      <a:pt x="2056" y="2640"/>
                      <a:pt x="2053" y="2635"/>
                    </a:cubicBezTo>
                    <a:cubicBezTo>
                      <a:pt x="2053" y="2633"/>
                      <a:pt x="2053" y="2633"/>
                      <a:pt x="2053" y="2630"/>
                    </a:cubicBezTo>
                    <a:cubicBezTo>
                      <a:pt x="2050" y="2625"/>
                      <a:pt x="2050" y="2620"/>
                      <a:pt x="2053" y="2613"/>
                    </a:cubicBezTo>
                    <a:cubicBezTo>
                      <a:pt x="2056" y="2607"/>
                      <a:pt x="2058" y="2605"/>
                      <a:pt x="2061" y="2602"/>
                    </a:cubicBezTo>
                    <a:cubicBezTo>
                      <a:pt x="2063" y="2600"/>
                      <a:pt x="2063" y="2600"/>
                      <a:pt x="2066" y="2597"/>
                    </a:cubicBezTo>
                    <a:cubicBezTo>
                      <a:pt x="2066" y="2595"/>
                      <a:pt x="2066" y="2595"/>
                      <a:pt x="2066" y="2595"/>
                    </a:cubicBezTo>
                    <a:cubicBezTo>
                      <a:pt x="2066" y="2592"/>
                      <a:pt x="2061" y="2590"/>
                      <a:pt x="2058" y="2587"/>
                    </a:cubicBezTo>
                    <a:cubicBezTo>
                      <a:pt x="2056" y="2587"/>
                      <a:pt x="2050" y="2585"/>
                      <a:pt x="2048" y="2585"/>
                    </a:cubicBezTo>
                    <a:cubicBezTo>
                      <a:pt x="2043" y="2585"/>
                      <a:pt x="2038" y="2582"/>
                      <a:pt x="2030" y="2580"/>
                    </a:cubicBezTo>
                    <a:cubicBezTo>
                      <a:pt x="2017" y="2574"/>
                      <a:pt x="2010" y="2562"/>
                      <a:pt x="2010" y="2549"/>
                    </a:cubicBezTo>
                    <a:cubicBezTo>
                      <a:pt x="2010" y="2547"/>
                      <a:pt x="2010" y="2544"/>
                      <a:pt x="2012" y="2539"/>
                    </a:cubicBezTo>
                    <a:cubicBezTo>
                      <a:pt x="2017" y="2531"/>
                      <a:pt x="2028" y="2531"/>
                      <a:pt x="2035" y="2539"/>
                    </a:cubicBezTo>
                    <a:cubicBezTo>
                      <a:pt x="2035" y="2534"/>
                      <a:pt x="2038" y="2526"/>
                      <a:pt x="2040" y="2519"/>
                    </a:cubicBezTo>
                    <a:cubicBezTo>
                      <a:pt x="2043" y="2514"/>
                      <a:pt x="2048" y="2506"/>
                      <a:pt x="2045" y="2503"/>
                    </a:cubicBezTo>
                    <a:cubicBezTo>
                      <a:pt x="2045" y="2501"/>
                      <a:pt x="2043" y="2501"/>
                      <a:pt x="2040" y="2498"/>
                    </a:cubicBezTo>
                    <a:cubicBezTo>
                      <a:pt x="2035" y="2496"/>
                      <a:pt x="2030" y="2491"/>
                      <a:pt x="2030" y="2483"/>
                    </a:cubicBezTo>
                    <a:cubicBezTo>
                      <a:pt x="2030" y="2476"/>
                      <a:pt x="2033" y="2470"/>
                      <a:pt x="2035" y="2468"/>
                    </a:cubicBezTo>
                    <a:cubicBezTo>
                      <a:pt x="2035" y="2465"/>
                      <a:pt x="2038" y="2465"/>
                      <a:pt x="2038" y="2463"/>
                    </a:cubicBezTo>
                    <a:cubicBezTo>
                      <a:pt x="2038" y="2460"/>
                      <a:pt x="2038" y="2455"/>
                      <a:pt x="2035" y="2450"/>
                    </a:cubicBezTo>
                    <a:cubicBezTo>
                      <a:pt x="2035" y="2445"/>
                      <a:pt x="2033" y="2443"/>
                      <a:pt x="2033" y="2438"/>
                    </a:cubicBezTo>
                    <a:cubicBezTo>
                      <a:pt x="2033" y="2430"/>
                      <a:pt x="2038" y="2422"/>
                      <a:pt x="2040" y="2415"/>
                    </a:cubicBezTo>
                    <a:cubicBezTo>
                      <a:pt x="2043" y="2410"/>
                      <a:pt x="2048" y="2402"/>
                      <a:pt x="2045" y="2397"/>
                    </a:cubicBezTo>
                    <a:cubicBezTo>
                      <a:pt x="2045" y="2394"/>
                      <a:pt x="2043" y="2392"/>
                      <a:pt x="2043" y="2389"/>
                    </a:cubicBezTo>
                    <a:cubicBezTo>
                      <a:pt x="2040" y="2387"/>
                      <a:pt x="2038" y="2382"/>
                      <a:pt x="2038" y="2377"/>
                    </a:cubicBezTo>
                    <a:cubicBezTo>
                      <a:pt x="2035" y="2364"/>
                      <a:pt x="2045" y="2354"/>
                      <a:pt x="2056" y="2346"/>
                    </a:cubicBezTo>
                    <a:cubicBezTo>
                      <a:pt x="2061" y="2341"/>
                      <a:pt x="2066" y="2336"/>
                      <a:pt x="2068" y="2331"/>
                    </a:cubicBezTo>
                    <a:cubicBezTo>
                      <a:pt x="2073" y="2321"/>
                      <a:pt x="2083" y="2313"/>
                      <a:pt x="2096" y="2313"/>
                    </a:cubicBezTo>
                    <a:cubicBezTo>
                      <a:pt x="2101" y="2313"/>
                      <a:pt x="2106" y="2313"/>
                      <a:pt x="2111" y="2313"/>
                    </a:cubicBezTo>
                    <a:cubicBezTo>
                      <a:pt x="2116" y="2313"/>
                      <a:pt x="2119" y="2313"/>
                      <a:pt x="2122" y="2313"/>
                    </a:cubicBezTo>
                    <a:cubicBezTo>
                      <a:pt x="2134" y="2313"/>
                      <a:pt x="2144" y="2308"/>
                      <a:pt x="2155" y="2301"/>
                    </a:cubicBezTo>
                    <a:cubicBezTo>
                      <a:pt x="2157" y="2298"/>
                      <a:pt x="2160" y="2295"/>
                      <a:pt x="2162" y="2295"/>
                    </a:cubicBezTo>
                    <a:cubicBezTo>
                      <a:pt x="2167" y="2293"/>
                      <a:pt x="2175" y="2293"/>
                      <a:pt x="2177" y="2293"/>
                    </a:cubicBezTo>
                    <a:cubicBezTo>
                      <a:pt x="2180" y="2293"/>
                      <a:pt x="2180" y="2293"/>
                      <a:pt x="2180" y="2293"/>
                    </a:cubicBezTo>
                    <a:cubicBezTo>
                      <a:pt x="2188" y="2293"/>
                      <a:pt x="2198" y="2293"/>
                      <a:pt x="2203" y="2285"/>
                    </a:cubicBezTo>
                    <a:cubicBezTo>
                      <a:pt x="2208" y="2280"/>
                      <a:pt x="2208" y="2270"/>
                      <a:pt x="2208" y="2260"/>
                    </a:cubicBezTo>
                    <a:cubicBezTo>
                      <a:pt x="2208" y="2247"/>
                      <a:pt x="2210" y="2235"/>
                      <a:pt x="2218" y="2224"/>
                    </a:cubicBezTo>
                    <a:cubicBezTo>
                      <a:pt x="2226" y="2217"/>
                      <a:pt x="2238" y="2214"/>
                      <a:pt x="2248" y="2214"/>
                    </a:cubicBezTo>
                    <a:cubicBezTo>
                      <a:pt x="2251" y="2214"/>
                      <a:pt x="2254" y="2214"/>
                      <a:pt x="2256" y="2214"/>
                    </a:cubicBezTo>
                    <a:cubicBezTo>
                      <a:pt x="2269" y="2212"/>
                      <a:pt x="2281" y="2207"/>
                      <a:pt x="2292" y="2199"/>
                    </a:cubicBezTo>
                    <a:cubicBezTo>
                      <a:pt x="2297" y="2197"/>
                      <a:pt x="2302" y="2194"/>
                      <a:pt x="2307" y="2189"/>
                    </a:cubicBezTo>
                    <a:cubicBezTo>
                      <a:pt x="2312" y="2184"/>
                      <a:pt x="2317" y="2174"/>
                      <a:pt x="2314" y="2166"/>
                    </a:cubicBezTo>
                    <a:cubicBezTo>
                      <a:pt x="2314" y="2164"/>
                      <a:pt x="2314" y="2161"/>
                      <a:pt x="2312" y="2158"/>
                    </a:cubicBezTo>
                    <a:cubicBezTo>
                      <a:pt x="2312" y="2153"/>
                      <a:pt x="2309" y="2151"/>
                      <a:pt x="2309" y="2146"/>
                    </a:cubicBezTo>
                    <a:cubicBezTo>
                      <a:pt x="2309" y="2131"/>
                      <a:pt x="2320" y="2118"/>
                      <a:pt x="2335" y="2115"/>
                    </a:cubicBezTo>
                    <a:cubicBezTo>
                      <a:pt x="2337" y="2115"/>
                      <a:pt x="2337" y="2115"/>
                      <a:pt x="2340" y="2115"/>
                    </a:cubicBezTo>
                    <a:cubicBezTo>
                      <a:pt x="2342" y="2115"/>
                      <a:pt x="2345" y="2115"/>
                      <a:pt x="2345" y="2115"/>
                    </a:cubicBezTo>
                    <a:cubicBezTo>
                      <a:pt x="2347" y="2113"/>
                      <a:pt x="2347" y="2113"/>
                      <a:pt x="2347" y="2113"/>
                    </a:cubicBezTo>
                    <a:cubicBezTo>
                      <a:pt x="2350" y="2108"/>
                      <a:pt x="2347" y="2100"/>
                      <a:pt x="2345" y="2095"/>
                    </a:cubicBezTo>
                    <a:cubicBezTo>
                      <a:pt x="2345" y="2093"/>
                      <a:pt x="2342" y="2093"/>
                      <a:pt x="2342" y="2090"/>
                    </a:cubicBezTo>
                    <a:cubicBezTo>
                      <a:pt x="2337" y="2080"/>
                      <a:pt x="2332" y="2072"/>
                      <a:pt x="2335" y="2060"/>
                    </a:cubicBezTo>
                    <a:cubicBezTo>
                      <a:pt x="2327" y="2049"/>
                      <a:pt x="2320" y="2039"/>
                      <a:pt x="2314" y="2027"/>
                    </a:cubicBezTo>
                    <a:cubicBezTo>
                      <a:pt x="2314" y="2024"/>
                      <a:pt x="2314" y="2021"/>
                      <a:pt x="2312" y="2019"/>
                    </a:cubicBezTo>
                    <a:cubicBezTo>
                      <a:pt x="2312" y="2016"/>
                      <a:pt x="2309" y="2011"/>
                      <a:pt x="2309" y="2009"/>
                    </a:cubicBezTo>
                    <a:cubicBezTo>
                      <a:pt x="2307" y="2004"/>
                      <a:pt x="2304" y="2001"/>
                      <a:pt x="2299" y="1996"/>
                    </a:cubicBezTo>
                    <a:cubicBezTo>
                      <a:pt x="2297" y="1994"/>
                      <a:pt x="2297" y="1994"/>
                      <a:pt x="2294" y="1991"/>
                    </a:cubicBezTo>
                    <a:cubicBezTo>
                      <a:pt x="2259" y="1953"/>
                      <a:pt x="2266" y="1895"/>
                      <a:pt x="2289" y="1854"/>
                    </a:cubicBezTo>
                    <a:cubicBezTo>
                      <a:pt x="2292" y="1852"/>
                      <a:pt x="2292" y="1849"/>
                      <a:pt x="2294" y="1846"/>
                    </a:cubicBezTo>
                    <a:cubicBezTo>
                      <a:pt x="2299" y="1839"/>
                      <a:pt x="2304" y="1831"/>
                      <a:pt x="2307" y="1824"/>
                    </a:cubicBezTo>
                    <a:cubicBezTo>
                      <a:pt x="2309" y="1813"/>
                      <a:pt x="2309" y="1803"/>
                      <a:pt x="2309" y="1793"/>
                    </a:cubicBezTo>
                    <a:cubicBezTo>
                      <a:pt x="2309" y="1783"/>
                      <a:pt x="2309" y="1773"/>
                      <a:pt x="2309" y="1763"/>
                    </a:cubicBezTo>
                    <a:cubicBezTo>
                      <a:pt x="2309" y="1758"/>
                      <a:pt x="2312" y="1753"/>
                      <a:pt x="2314" y="1748"/>
                    </a:cubicBezTo>
                    <a:cubicBezTo>
                      <a:pt x="2317" y="1737"/>
                      <a:pt x="2322" y="1730"/>
                      <a:pt x="2320" y="1722"/>
                    </a:cubicBezTo>
                    <a:cubicBezTo>
                      <a:pt x="2317" y="1717"/>
                      <a:pt x="2314" y="1712"/>
                      <a:pt x="2309" y="1707"/>
                    </a:cubicBezTo>
                    <a:cubicBezTo>
                      <a:pt x="2307" y="1702"/>
                      <a:pt x="2302" y="1697"/>
                      <a:pt x="2299" y="1692"/>
                    </a:cubicBezTo>
                    <a:cubicBezTo>
                      <a:pt x="2292" y="1679"/>
                      <a:pt x="2292" y="1661"/>
                      <a:pt x="2302" y="1649"/>
                    </a:cubicBezTo>
                    <a:cubicBezTo>
                      <a:pt x="2309" y="1636"/>
                      <a:pt x="2325" y="1628"/>
                      <a:pt x="2340" y="1628"/>
                    </a:cubicBezTo>
                    <a:cubicBezTo>
                      <a:pt x="2360" y="1628"/>
                      <a:pt x="2373" y="1641"/>
                      <a:pt x="2388" y="1654"/>
                    </a:cubicBezTo>
                    <a:cubicBezTo>
                      <a:pt x="2393" y="1659"/>
                      <a:pt x="2396" y="1661"/>
                      <a:pt x="2401" y="1664"/>
                    </a:cubicBezTo>
                    <a:cubicBezTo>
                      <a:pt x="2406" y="1666"/>
                      <a:pt x="2413" y="1671"/>
                      <a:pt x="2419" y="1669"/>
                    </a:cubicBezTo>
                    <a:cubicBezTo>
                      <a:pt x="2421" y="1669"/>
                      <a:pt x="2421" y="1666"/>
                      <a:pt x="2424" y="1666"/>
                    </a:cubicBezTo>
                    <a:cubicBezTo>
                      <a:pt x="2426" y="1664"/>
                      <a:pt x="2431" y="1661"/>
                      <a:pt x="2436" y="1661"/>
                    </a:cubicBezTo>
                    <a:cubicBezTo>
                      <a:pt x="2439" y="1661"/>
                      <a:pt x="2444" y="1661"/>
                      <a:pt x="2446" y="1661"/>
                    </a:cubicBezTo>
                    <a:cubicBezTo>
                      <a:pt x="2449" y="1661"/>
                      <a:pt x="2449" y="1661"/>
                      <a:pt x="2449" y="1661"/>
                    </a:cubicBezTo>
                    <a:cubicBezTo>
                      <a:pt x="2462" y="1664"/>
                      <a:pt x="2477" y="1656"/>
                      <a:pt x="2484" y="1644"/>
                    </a:cubicBezTo>
                    <a:cubicBezTo>
                      <a:pt x="2487" y="1641"/>
                      <a:pt x="2487" y="1638"/>
                      <a:pt x="2487" y="1633"/>
                    </a:cubicBezTo>
                    <a:cubicBezTo>
                      <a:pt x="2487" y="1631"/>
                      <a:pt x="2490" y="1626"/>
                      <a:pt x="2492" y="1623"/>
                    </a:cubicBezTo>
                    <a:cubicBezTo>
                      <a:pt x="2497" y="1616"/>
                      <a:pt x="2505" y="1605"/>
                      <a:pt x="2515" y="1605"/>
                    </a:cubicBezTo>
                    <a:cubicBezTo>
                      <a:pt x="2517" y="1605"/>
                      <a:pt x="2520" y="1605"/>
                      <a:pt x="2523" y="1608"/>
                    </a:cubicBezTo>
                    <a:cubicBezTo>
                      <a:pt x="2525" y="1608"/>
                      <a:pt x="2528" y="1608"/>
                      <a:pt x="2528" y="1608"/>
                    </a:cubicBezTo>
                    <a:cubicBezTo>
                      <a:pt x="2528" y="1608"/>
                      <a:pt x="2528" y="1608"/>
                      <a:pt x="2528" y="1605"/>
                    </a:cubicBezTo>
                    <a:cubicBezTo>
                      <a:pt x="2528" y="1603"/>
                      <a:pt x="2530" y="1603"/>
                      <a:pt x="2530" y="1600"/>
                    </a:cubicBezTo>
                    <a:cubicBezTo>
                      <a:pt x="2538" y="1593"/>
                      <a:pt x="2548" y="1595"/>
                      <a:pt x="2556" y="1600"/>
                    </a:cubicBezTo>
                    <a:cubicBezTo>
                      <a:pt x="2558" y="1603"/>
                      <a:pt x="2561" y="1603"/>
                      <a:pt x="2561" y="1605"/>
                    </a:cubicBezTo>
                    <a:cubicBezTo>
                      <a:pt x="2563" y="1608"/>
                      <a:pt x="2566" y="1611"/>
                      <a:pt x="2568" y="1611"/>
                    </a:cubicBezTo>
                    <a:cubicBezTo>
                      <a:pt x="2571" y="1611"/>
                      <a:pt x="2573" y="1611"/>
                      <a:pt x="2578" y="1611"/>
                    </a:cubicBezTo>
                    <a:cubicBezTo>
                      <a:pt x="2581" y="1608"/>
                      <a:pt x="2583" y="1605"/>
                      <a:pt x="2583" y="1603"/>
                    </a:cubicBezTo>
                    <a:cubicBezTo>
                      <a:pt x="2583" y="1600"/>
                      <a:pt x="2581" y="1595"/>
                      <a:pt x="2581" y="1590"/>
                    </a:cubicBezTo>
                    <a:cubicBezTo>
                      <a:pt x="2578" y="1588"/>
                      <a:pt x="2578" y="1583"/>
                      <a:pt x="2578" y="1580"/>
                    </a:cubicBezTo>
                    <a:cubicBezTo>
                      <a:pt x="2576" y="1573"/>
                      <a:pt x="2578" y="1562"/>
                      <a:pt x="2586" y="1555"/>
                    </a:cubicBezTo>
                    <a:cubicBezTo>
                      <a:pt x="2583" y="1547"/>
                      <a:pt x="2586" y="1540"/>
                      <a:pt x="2586" y="1534"/>
                    </a:cubicBezTo>
                    <a:cubicBezTo>
                      <a:pt x="2586" y="1527"/>
                      <a:pt x="2589" y="1522"/>
                      <a:pt x="2586" y="1517"/>
                    </a:cubicBezTo>
                    <a:cubicBezTo>
                      <a:pt x="2586" y="1514"/>
                      <a:pt x="2583" y="1509"/>
                      <a:pt x="2581" y="1507"/>
                    </a:cubicBezTo>
                    <a:cubicBezTo>
                      <a:pt x="2578" y="1501"/>
                      <a:pt x="2576" y="1499"/>
                      <a:pt x="2573" y="1494"/>
                    </a:cubicBezTo>
                    <a:cubicBezTo>
                      <a:pt x="2571" y="1491"/>
                      <a:pt x="2571" y="1486"/>
                      <a:pt x="2571" y="1484"/>
                    </a:cubicBezTo>
                    <a:cubicBezTo>
                      <a:pt x="2571" y="1481"/>
                      <a:pt x="2571" y="1481"/>
                      <a:pt x="2571" y="1479"/>
                    </a:cubicBezTo>
                    <a:cubicBezTo>
                      <a:pt x="2568" y="1469"/>
                      <a:pt x="2563" y="1458"/>
                      <a:pt x="2558" y="1446"/>
                    </a:cubicBezTo>
                    <a:cubicBezTo>
                      <a:pt x="2553" y="1438"/>
                      <a:pt x="2548" y="1428"/>
                      <a:pt x="2540" y="1425"/>
                    </a:cubicBezTo>
                    <a:cubicBezTo>
                      <a:pt x="2538" y="1425"/>
                      <a:pt x="2535" y="1425"/>
                      <a:pt x="2533" y="1425"/>
                    </a:cubicBezTo>
                    <a:cubicBezTo>
                      <a:pt x="2530" y="1425"/>
                      <a:pt x="2528" y="1425"/>
                      <a:pt x="2525" y="1425"/>
                    </a:cubicBezTo>
                    <a:cubicBezTo>
                      <a:pt x="2517" y="1425"/>
                      <a:pt x="2515" y="1420"/>
                      <a:pt x="2515" y="1418"/>
                    </a:cubicBezTo>
                    <a:cubicBezTo>
                      <a:pt x="2515" y="1418"/>
                      <a:pt x="2515" y="1415"/>
                      <a:pt x="2512" y="1415"/>
                    </a:cubicBezTo>
                    <a:cubicBezTo>
                      <a:pt x="2502" y="1405"/>
                      <a:pt x="2502" y="1392"/>
                      <a:pt x="2502" y="1382"/>
                    </a:cubicBezTo>
                    <a:cubicBezTo>
                      <a:pt x="2502" y="1375"/>
                      <a:pt x="2502" y="1367"/>
                      <a:pt x="2500" y="1362"/>
                    </a:cubicBezTo>
                    <a:cubicBezTo>
                      <a:pt x="2497" y="1359"/>
                      <a:pt x="2495" y="1354"/>
                      <a:pt x="2492" y="1349"/>
                    </a:cubicBezTo>
                    <a:cubicBezTo>
                      <a:pt x="2484" y="1342"/>
                      <a:pt x="2477" y="1332"/>
                      <a:pt x="2482" y="1319"/>
                    </a:cubicBezTo>
                    <a:cubicBezTo>
                      <a:pt x="2484" y="1311"/>
                      <a:pt x="2487" y="1309"/>
                      <a:pt x="2492" y="1304"/>
                    </a:cubicBezTo>
                    <a:cubicBezTo>
                      <a:pt x="2495" y="1301"/>
                      <a:pt x="2497" y="1299"/>
                      <a:pt x="2497" y="1296"/>
                    </a:cubicBezTo>
                    <a:cubicBezTo>
                      <a:pt x="2497" y="1291"/>
                      <a:pt x="2497" y="1286"/>
                      <a:pt x="2495" y="1281"/>
                    </a:cubicBezTo>
                    <a:cubicBezTo>
                      <a:pt x="2492" y="1273"/>
                      <a:pt x="2490" y="1268"/>
                      <a:pt x="2490" y="1258"/>
                    </a:cubicBezTo>
                    <a:cubicBezTo>
                      <a:pt x="2492" y="1245"/>
                      <a:pt x="2500" y="1238"/>
                      <a:pt x="2505" y="1233"/>
                    </a:cubicBezTo>
                    <a:cubicBezTo>
                      <a:pt x="2510" y="1228"/>
                      <a:pt x="2517" y="1222"/>
                      <a:pt x="2528" y="1220"/>
                    </a:cubicBezTo>
                    <a:cubicBezTo>
                      <a:pt x="2533" y="1220"/>
                      <a:pt x="2535" y="1220"/>
                      <a:pt x="2540" y="1222"/>
                    </a:cubicBezTo>
                    <a:cubicBezTo>
                      <a:pt x="2543" y="1222"/>
                      <a:pt x="2543" y="1222"/>
                      <a:pt x="2545" y="1222"/>
                    </a:cubicBezTo>
                    <a:cubicBezTo>
                      <a:pt x="2543" y="1210"/>
                      <a:pt x="2548" y="1200"/>
                      <a:pt x="2556" y="1197"/>
                    </a:cubicBezTo>
                    <a:cubicBezTo>
                      <a:pt x="2563" y="1195"/>
                      <a:pt x="2571" y="1200"/>
                      <a:pt x="2578" y="1202"/>
                    </a:cubicBezTo>
                    <a:cubicBezTo>
                      <a:pt x="2581" y="1205"/>
                      <a:pt x="2586" y="1207"/>
                      <a:pt x="2589" y="1207"/>
                    </a:cubicBezTo>
                    <a:cubicBezTo>
                      <a:pt x="2589" y="1207"/>
                      <a:pt x="2591" y="1207"/>
                      <a:pt x="2591" y="1205"/>
                    </a:cubicBezTo>
                    <a:cubicBezTo>
                      <a:pt x="2591" y="1202"/>
                      <a:pt x="2591" y="1200"/>
                      <a:pt x="2591" y="1197"/>
                    </a:cubicBezTo>
                    <a:cubicBezTo>
                      <a:pt x="2589" y="1192"/>
                      <a:pt x="2583" y="1187"/>
                      <a:pt x="2576" y="1184"/>
                    </a:cubicBezTo>
                    <a:cubicBezTo>
                      <a:pt x="2571" y="1179"/>
                      <a:pt x="2561" y="1174"/>
                      <a:pt x="2556" y="1164"/>
                    </a:cubicBezTo>
                    <a:cubicBezTo>
                      <a:pt x="2550" y="1154"/>
                      <a:pt x="2556" y="1139"/>
                      <a:pt x="2566" y="1129"/>
                    </a:cubicBezTo>
                    <a:cubicBezTo>
                      <a:pt x="2573" y="1121"/>
                      <a:pt x="2581" y="1116"/>
                      <a:pt x="2589" y="1113"/>
                    </a:cubicBezTo>
                    <a:cubicBezTo>
                      <a:pt x="2591" y="1113"/>
                      <a:pt x="2591" y="1111"/>
                      <a:pt x="2594" y="1111"/>
                    </a:cubicBezTo>
                    <a:cubicBezTo>
                      <a:pt x="2601" y="1106"/>
                      <a:pt x="2611" y="1098"/>
                      <a:pt x="2616" y="1091"/>
                    </a:cubicBezTo>
                    <a:cubicBezTo>
                      <a:pt x="2619" y="1088"/>
                      <a:pt x="2619" y="1085"/>
                      <a:pt x="2622" y="1083"/>
                    </a:cubicBezTo>
                    <a:cubicBezTo>
                      <a:pt x="2624" y="1080"/>
                      <a:pt x="2624" y="1075"/>
                      <a:pt x="2627" y="1073"/>
                    </a:cubicBezTo>
                    <a:cubicBezTo>
                      <a:pt x="2632" y="1063"/>
                      <a:pt x="2642" y="1058"/>
                      <a:pt x="2649" y="1058"/>
                    </a:cubicBezTo>
                    <a:cubicBezTo>
                      <a:pt x="2660" y="1058"/>
                      <a:pt x="2665" y="1065"/>
                      <a:pt x="2670" y="1070"/>
                    </a:cubicBezTo>
                    <a:cubicBezTo>
                      <a:pt x="2672" y="1073"/>
                      <a:pt x="2672" y="1073"/>
                      <a:pt x="2672" y="1073"/>
                    </a:cubicBezTo>
                    <a:cubicBezTo>
                      <a:pt x="2680" y="1080"/>
                      <a:pt x="2693" y="1083"/>
                      <a:pt x="2703" y="1080"/>
                    </a:cubicBezTo>
                    <a:cubicBezTo>
                      <a:pt x="2703" y="1080"/>
                      <a:pt x="2703" y="1080"/>
                      <a:pt x="2700" y="1078"/>
                    </a:cubicBezTo>
                    <a:cubicBezTo>
                      <a:pt x="2698" y="1075"/>
                      <a:pt x="2695" y="1070"/>
                      <a:pt x="2695" y="1068"/>
                    </a:cubicBezTo>
                    <a:cubicBezTo>
                      <a:pt x="2690" y="1055"/>
                      <a:pt x="2700" y="1045"/>
                      <a:pt x="2705" y="1037"/>
                    </a:cubicBezTo>
                    <a:cubicBezTo>
                      <a:pt x="2708" y="1035"/>
                      <a:pt x="2710" y="1030"/>
                      <a:pt x="2713" y="1027"/>
                    </a:cubicBezTo>
                    <a:cubicBezTo>
                      <a:pt x="2731" y="994"/>
                      <a:pt x="2731" y="994"/>
                      <a:pt x="2731" y="994"/>
                    </a:cubicBezTo>
                    <a:cubicBezTo>
                      <a:pt x="2731" y="992"/>
                      <a:pt x="2733" y="989"/>
                      <a:pt x="2738" y="987"/>
                    </a:cubicBezTo>
                    <a:cubicBezTo>
                      <a:pt x="2743" y="984"/>
                      <a:pt x="2748" y="984"/>
                      <a:pt x="2751" y="984"/>
                    </a:cubicBezTo>
                    <a:cubicBezTo>
                      <a:pt x="2754" y="984"/>
                      <a:pt x="2754" y="984"/>
                      <a:pt x="2754" y="984"/>
                    </a:cubicBezTo>
                    <a:cubicBezTo>
                      <a:pt x="2754" y="981"/>
                      <a:pt x="2754" y="981"/>
                      <a:pt x="2754" y="981"/>
                    </a:cubicBezTo>
                    <a:cubicBezTo>
                      <a:pt x="2756" y="956"/>
                      <a:pt x="2756" y="933"/>
                      <a:pt x="2741" y="921"/>
                    </a:cubicBezTo>
                    <a:cubicBezTo>
                      <a:pt x="2738" y="918"/>
                      <a:pt x="2736" y="918"/>
                      <a:pt x="2733" y="916"/>
                    </a:cubicBezTo>
                    <a:cubicBezTo>
                      <a:pt x="2731" y="913"/>
                      <a:pt x="2728" y="910"/>
                      <a:pt x="2723" y="910"/>
                    </a:cubicBezTo>
                    <a:cubicBezTo>
                      <a:pt x="2708" y="898"/>
                      <a:pt x="2703" y="872"/>
                      <a:pt x="2708" y="852"/>
                    </a:cubicBezTo>
                    <a:cubicBezTo>
                      <a:pt x="2708" y="850"/>
                      <a:pt x="2708" y="850"/>
                      <a:pt x="2710" y="847"/>
                    </a:cubicBezTo>
                    <a:cubicBezTo>
                      <a:pt x="2713" y="839"/>
                      <a:pt x="2715" y="834"/>
                      <a:pt x="2713" y="829"/>
                    </a:cubicBezTo>
                    <a:cubicBezTo>
                      <a:pt x="2713" y="827"/>
                      <a:pt x="2710" y="827"/>
                      <a:pt x="2708" y="824"/>
                    </a:cubicBezTo>
                    <a:cubicBezTo>
                      <a:pt x="2693" y="806"/>
                      <a:pt x="2680" y="786"/>
                      <a:pt x="2672" y="763"/>
                    </a:cubicBezTo>
                    <a:cubicBezTo>
                      <a:pt x="2672" y="761"/>
                      <a:pt x="2670" y="756"/>
                      <a:pt x="2672" y="751"/>
                    </a:cubicBezTo>
                    <a:cubicBezTo>
                      <a:pt x="2677" y="740"/>
                      <a:pt x="2688" y="743"/>
                      <a:pt x="2693" y="746"/>
                    </a:cubicBezTo>
                    <a:cubicBezTo>
                      <a:pt x="2695" y="746"/>
                      <a:pt x="2698" y="746"/>
                      <a:pt x="2698" y="746"/>
                    </a:cubicBezTo>
                    <a:cubicBezTo>
                      <a:pt x="2698" y="746"/>
                      <a:pt x="2698" y="740"/>
                      <a:pt x="2695" y="738"/>
                    </a:cubicBezTo>
                    <a:cubicBezTo>
                      <a:pt x="2690" y="728"/>
                      <a:pt x="2685" y="718"/>
                      <a:pt x="2677" y="715"/>
                    </a:cubicBezTo>
                    <a:cubicBezTo>
                      <a:pt x="2675" y="715"/>
                      <a:pt x="2675" y="715"/>
                      <a:pt x="2675" y="715"/>
                    </a:cubicBezTo>
                    <a:cubicBezTo>
                      <a:pt x="2672" y="715"/>
                      <a:pt x="2670" y="715"/>
                      <a:pt x="2667" y="713"/>
                    </a:cubicBezTo>
                    <a:cubicBezTo>
                      <a:pt x="2657" y="708"/>
                      <a:pt x="2657" y="695"/>
                      <a:pt x="2662" y="680"/>
                    </a:cubicBezTo>
                    <a:cubicBezTo>
                      <a:pt x="2665" y="677"/>
                      <a:pt x="2665" y="672"/>
                      <a:pt x="2672" y="667"/>
                    </a:cubicBezTo>
                    <a:cubicBezTo>
                      <a:pt x="2677" y="664"/>
                      <a:pt x="2682" y="664"/>
                      <a:pt x="2685" y="664"/>
                    </a:cubicBezTo>
                    <a:cubicBezTo>
                      <a:pt x="2700" y="667"/>
                      <a:pt x="2715" y="659"/>
                      <a:pt x="2726" y="649"/>
                    </a:cubicBezTo>
                    <a:cubicBezTo>
                      <a:pt x="2726" y="649"/>
                      <a:pt x="2728" y="647"/>
                      <a:pt x="2728" y="644"/>
                    </a:cubicBezTo>
                    <a:cubicBezTo>
                      <a:pt x="2733" y="639"/>
                      <a:pt x="2738" y="634"/>
                      <a:pt x="2746" y="631"/>
                    </a:cubicBezTo>
                    <a:cubicBezTo>
                      <a:pt x="2748" y="631"/>
                      <a:pt x="2751" y="631"/>
                      <a:pt x="2751" y="629"/>
                    </a:cubicBezTo>
                    <a:cubicBezTo>
                      <a:pt x="2754" y="629"/>
                      <a:pt x="2756" y="629"/>
                      <a:pt x="2756" y="626"/>
                    </a:cubicBezTo>
                    <a:cubicBezTo>
                      <a:pt x="2756" y="626"/>
                      <a:pt x="2756" y="621"/>
                      <a:pt x="2756" y="619"/>
                    </a:cubicBezTo>
                    <a:cubicBezTo>
                      <a:pt x="2756" y="614"/>
                      <a:pt x="2756" y="606"/>
                      <a:pt x="2759" y="601"/>
                    </a:cubicBezTo>
                    <a:cubicBezTo>
                      <a:pt x="2764" y="591"/>
                      <a:pt x="2776" y="591"/>
                      <a:pt x="2792" y="596"/>
                    </a:cubicBezTo>
                    <a:cubicBezTo>
                      <a:pt x="2797" y="598"/>
                      <a:pt x="2802" y="598"/>
                      <a:pt x="2804" y="598"/>
                    </a:cubicBezTo>
                    <a:cubicBezTo>
                      <a:pt x="2802" y="581"/>
                      <a:pt x="2807" y="563"/>
                      <a:pt x="2822" y="550"/>
                    </a:cubicBezTo>
                    <a:cubicBezTo>
                      <a:pt x="2825" y="548"/>
                      <a:pt x="2825" y="548"/>
                      <a:pt x="2827" y="545"/>
                    </a:cubicBezTo>
                    <a:cubicBezTo>
                      <a:pt x="2830" y="543"/>
                      <a:pt x="2832" y="540"/>
                      <a:pt x="2835" y="538"/>
                    </a:cubicBezTo>
                    <a:cubicBezTo>
                      <a:pt x="2837" y="535"/>
                      <a:pt x="2837" y="532"/>
                      <a:pt x="2837" y="530"/>
                    </a:cubicBezTo>
                    <a:cubicBezTo>
                      <a:pt x="2837" y="530"/>
                      <a:pt x="2835" y="527"/>
                      <a:pt x="2832" y="527"/>
                    </a:cubicBezTo>
                    <a:cubicBezTo>
                      <a:pt x="2830" y="525"/>
                      <a:pt x="2830" y="525"/>
                      <a:pt x="2830" y="525"/>
                    </a:cubicBezTo>
                    <a:cubicBezTo>
                      <a:pt x="2825" y="520"/>
                      <a:pt x="2820" y="512"/>
                      <a:pt x="2820" y="505"/>
                    </a:cubicBezTo>
                    <a:cubicBezTo>
                      <a:pt x="2809" y="502"/>
                      <a:pt x="2802" y="492"/>
                      <a:pt x="2797" y="482"/>
                    </a:cubicBezTo>
                    <a:cubicBezTo>
                      <a:pt x="2794" y="477"/>
                      <a:pt x="2794" y="472"/>
                      <a:pt x="2792" y="469"/>
                    </a:cubicBezTo>
                    <a:cubicBezTo>
                      <a:pt x="2789" y="464"/>
                      <a:pt x="2787" y="456"/>
                      <a:pt x="2784" y="451"/>
                    </a:cubicBezTo>
                    <a:cubicBezTo>
                      <a:pt x="2774" y="436"/>
                      <a:pt x="2751" y="431"/>
                      <a:pt x="2733" y="431"/>
                    </a:cubicBezTo>
                    <a:cubicBezTo>
                      <a:pt x="2728" y="431"/>
                      <a:pt x="2721" y="431"/>
                      <a:pt x="2715" y="431"/>
                    </a:cubicBezTo>
                    <a:cubicBezTo>
                      <a:pt x="2700" y="431"/>
                      <a:pt x="2682" y="431"/>
                      <a:pt x="2667" y="426"/>
                    </a:cubicBezTo>
                    <a:cubicBezTo>
                      <a:pt x="2644" y="418"/>
                      <a:pt x="2622" y="396"/>
                      <a:pt x="2629" y="370"/>
                    </a:cubicBezTo>
                    <a:cubicBezTo>
                      <a:pt x="2629" y="365"/>
                      <a:pt x="2632" y="363"/>
                      <a:pt x="2634" y="357"/>
                    </a:cubicBezTo>
                    <a:cubicBezTo>
                      <a:pt x="2637" y="352"/>
                      <a:pt x="2639" y="345"/>
                      <a:pt x="2637" y="342"/>
                    </a:cubicBezTo>
                    <a:cubicBezTo>
                      <a:pt x="2637" y="340"/>
                      <a:pt x="2634" y="337"/>
                      <a:pt x="2632" y="335"/>
                    </a:cubicBezTo>
                    <a:cubicBezTo>
                      <a:pt x="2629" y="332"/>
                      <a:pt x="2629" y="332"/>
                      <a:pt x="2627" y="330"/>
                    </a:cubicBezTo>
                    <a:cubicBezTo>
                      <a:pt x="2609" y="307"/>
                      <a:pt x="2622" y="274"/>
                      <a:pt x="2639" y="251"/>
                    </a:cubicBezTo>
                    <a:cubicBezTo>
                      <a:pt x="2642" y="248"/>
                      <a:pt x="2647" y="243"/>
                      <a:pt x="2649" y="241"/>
                    </a:cubicBezTo>
                    <a:cubicBezTo>
                      <a:pt x="2665" y="226"/>
                      <a:pt x="2677" y="210"/>
                      <a:pt x="2680" y="193"/>
                    </a:cubicBezTo>
                    <a:cubicBezTo>
                      <a:pt x="2680" y="190"/>
                      <a:pt x="2680" y="187"/>
                      <a:pt x="2680" y="182"/>
                    </a:cubicBezTo>
                    <a:cubicBezTo>
                      <a:pt x="2680" y="177"/>
                      <a:pt x="2680" y="170"/>
                      <a:pt x="2682" y="162"/>
                    </a:cubicBezTo>
                    <a:cubicBezTo>
                      <a:pt x="2690" y="142"/>
                      <a:pt x="2710" y="134"/>
                      <a:pt x="2728" y="129"/>
                    </a:cubicBezTo>
                    <a:cubicBezTo>
                      <a:pt x="2693" y="94"/>
                      <a:pt x="2693" y="94"/>
                      <a:pt x="2693" y="94"/>
                    </a:cubicBezTo>
                    <a:cubicBezTo>
                      <a:pt x="2672" y="73"/>
                      <a:pt x="2652" y="53"/>
                      <a:pt x="2629" y="40"/>
                    </a:cubicBezTo>
                    <a:cubicBezTo>
                      <a:pt x="2622" y="35"/>
                      <a:pt x="2614" y="33"/>
                      <a:pt x="2606" y="28"/>
                    </a:cubicBezTo>
                    <a:cubicBezTo>
                      <a:pt x="2561" y="5"/>
                      <a:pt x="2561" y="5"/>
                      <a:pt x="2561" y="5"/>
                    </a:cubicBezTo>
                    <a:cubicBezTo>
                      <a:pt x="2558" y="12"/>
                      <a:pt x="2556" y="20"/>
                      <a:pt x="2553" y="28"/>
                    </a:cubicBezTo>
                    <a:cubicBezTo>
                      <a:pt x="2553" y="30"/>
                      <a:pt x="2550" y="33"/>
                      <a:pt x="2550" y="33"/>
                    </a:cubicBezTo>
                    <a:cubicBezTo>
                      <a:pt x="2548" y="35"/>
                      <a:pt x="2545" y="38"/>
                      <a:pt x="2543" y="40"/>
                    </a:cubicBezTo>
                    <a:cubicBezTo>
                      <a:pt x="2538" y="43"/>
                      <a:pt x="2535" y="48"/>
                      <a:pt x="2530" y="51"/>
                    </a:cubicBezTo>
                    <a:cubicBezTo>
                      <a:pt x="2515" y="63"/>
                      <a:pt x="2495" y="76"/>
                      <a:pt x="2474" y="76"/>
                    </a:cubicBezTo>
                    <a:cubicBezTo>
                      <a:pt x="2436" y="73"/>
                      <a:pt x="2419" y="28"/>
                      <a:pt x="2386" y="12"/>
                    </a:cubicBezTo>
                    <a:cubicBezTo>
                      <a:pt x="2358" y="0"/>
                      <a:pt x="2325" y="12"/>
                      <a:pt x="2297" y="25"/>
                    </a:cubicBezTo>
                    <a:cubicBezTo>
                      <a:pt x="2236" y="51"/>
                      <a:pt x="2170" y="81"/>
                      <a:pt x="2139" y="142"/>
                    </a:cubicBezTo>
                    <a:cubicBezTo>
                      <a:pt x="2129" y="162"/>
                      <a:pt x="2124" y="185"/>
                      <a:pt x="2111" y="205"/>
                    </a:cubicBezTo>
                    <a:cubicBezTo>
                      <a:pt x="2099" y="226"/>
                      <a:pt x="2076" y="241"/>
                      <a:pt x="2053" y="236"/>
                    </a:cubicBezTo>
                    <a:cubicBezTo>
                      <a:pt x="2038" y="233"/>
                      <a:pt x="2025" y="218"/>
                      <a:pt x="2007" y="213"/>
                    </a:cubicBezTo>
                    <a:cubicBezTo>
                      <a:pt x="1967" y="203"/>
                      <a:pt x="1934" y="251"/>
                      <a:pt x="1893" y="248"/>
                    </a:cubicBezTo>
                    <a:cubicBezTo>
                      <a:pt x="1880" y="236"/>
                      <a:pt x="1880" y="213"/>
                      <a:pt x="1893" y="200"/>
                    </a:cubicBezTo>
                    <a:cubicBezTo>
                      <a:pt x="1898" y="195"/>
                      <a:pt x="1903" y="187"/>
                      <a:pt x="1901" y="180"/>
                    </a:cubicBezTo>
                    <a:cubicBezTo>
                      <a:pt x="1880" y="167"/>
                      <a:pt x="1855" y="177"/>
                      <a:pt x="1832" y="185"/>
                    </a:cubicBezTo>
                    <a:cubicBezTo>
                      <a:pt x="1812" y="193"/>
                      <a:pt x="1792" y="203"/>
                      <a:pt x="1771" y="210"/>
                    </a:cubicBezTo>
                    <a:cubicBezTo>
                      <a:pt x="1766" y="213"/>
                      <a:pt x="1761" y="215"/>
                      <a:pt x="1756" y="218"/>
                    </a:cubicBezTo>
                    <a:cubicBezTo>
                      <a:pt x="1754" y="220"/>
                      <a:pt x="1751" y="223"/>
                      <a:pt x="1748" y="223"/>
                    </a:cubicBezTo>
                    <a:cubicBezTo>
                      <a:pt x="1743" y="226"/>
                      <a:pt x="1736" y="220"/>
                      <a:pt x="1731" y="220"/>
                    </a:cubicBezTo>
                    <a:cubicBezTo>
                      <a:pt x="1715" y="218"/>
                      <a:pt x="1703" y="231"/>
                      <a:pt x="1688" y="236"/>
                    </a:cubicBezTo>
                    <a:cubicBezTo>
                      <a:pt x="1677" y="241"/>
                      <a:pt x="1665" y="241"/>
                      <a:pt x="1655" y="243"/>
                    </a:cubicBezTo>
                    <a:cubicBezTo>
                      <a:pt x="1639" y="246"/>
                      <a:pt x="1624" y="256"/>
                      <a:pt x="1609" y="264"/>
                    </a:cubicBezTo>
                    <a:cubicBezTo>
                      <a:pt x="1573" y="286"/>
                      <a:pt x="1535" y="309"/>
                      <a:pt x="1492" y="309"/>
                    </a:cubicBezTo>
                    <a:cubicBezTo>
                      <a:pt x="1487" y="309"/>
                      <a:pt x="1482" y="309"/>
                      <a:pt x="1477" y="312"/>
                    </a:cubicBezTo>
                    <a:cubicBezTo>
                      <a:pt x="1472" y="314"/>
                      <a:pt x="1467" y="319"/>
                      <a:pt x="1469" y="324"/>
                    </a:cubicBezTo>
                    <a:cubicBezTo>
                      <a:pt x="1472" y="332"/>
                      <a:pt x="1482" y="332"/>
                      <a:pt x="1490" y="337"/>
                    </a:cubicBezTo>
                    <a:cubicBezTo>
                      <a:pt x="1495" y="342"/>
                      <a:pt x="1497" y="350"/>
                      <a:pt x="1497" y="357"/>
                    </a:cubicBezTo>
                    <a:cubicBezTo>
                      <a:pt x="1497" y="365"/>
                      <a:pt x="1495" y="373"/>
                      <a:pt x="1492" y="378"/>
                    </a:cubicBezTo>
                    <a:cubicBezTo>
                      <a:pt x="1482" y="375"/>
                      <a:pt x="1479" y="360"/>
                      <a:pt x="1472" y="357"/>
                    </a:cubicBezTo>
                    <a:cubicBezTo>
                      <a:pt x="1467" y="355"/>
                      <a:pt x="1459" y="360"/>
                      <a:pt x="1457" y="365"/>
                    </a:cubicBezTo>
                    <a:cubicBezTo>
                      <a:pt x="1454" y="370"/>
                      <a:pt x="1454" y="378"/>
                      <a:pt x="1454" y="383"/>
                    </a:cubicBezTo>
                    <a:cubicBezTo>
                      <a:pt x="1454" y="396"/>
                      <a:pt x="1454" y="406"/>
                      <a:pt x="1457" y="418"/>
                    </a:cubicBezTo>
                    <a:cubicBezTo>
                      <a:pt x="1457" y="426"/>
                      <a:pt x="1459" y="436"/>
                      <a:pt x="1467" y="439"/>
                    </a:cubicBezTo>
                    <a:cubicBezTo>
                      <a:pt x="1472" y="431"/>
                      <a:pt x="1477" y="421"/>
                      <a:pt x="1482" y="413"/>
                    </a:cubicBezTo>
                    <a:cubicBezTo>
                      <a:pt x="1482" y="411"/>
                      <a:pt x="1484" y="408"/>
                      <a:pt x="1487" y="408"/>
                    </a:cubicBezTo>
                    <a:cubicBezTo>
                      <a:pt x="1490" y="408"/>
                      <a:pt x="1490" y="411"/>
                      <a:pt x="1492" y="413"/>
                    </a:cubicBezTo>
                    <a:cubicBezTo>
                      <a:pt x="1502" y="431"/>
                      <a:pt x="1495" y="454"/>
                      <a:pt x="1505" y="472"/>
                    </a:cubicBezTo>
                    <a:cubicBezTo>
                      <a:pt x="1517" y="492"/>
                      <a:pt x="1550" y="494"/>
                      <a:pt x="1563" y="515"/>
                    </a:cubicBezTo>
                    <a:cubicBezTo>
                      <a:pt x="1556" y="517"/>
                      <a:pt x="1548" y="517"/>
                      <a:pt x="1540" y="515"/>
                    </a:cubicBezTo>
                    <a:cubicBezTo>
                      <a:pt x="1543" y="520"/>
                      <a:pt x="1540" y="525"/>
                      <a:pt x="1535" y="525"/>
                    </a:cubicBezTo>
                    <a:cubicBezTo>
                      <a:pt x="1530" y="525"/>
                      <a:pt x="1525" y="522"/>
                      <a:pt x="1520" y="520"/>
                    </a:cubicBezTo>
                    <a:cubicBezTo>
                      <a:pt x="1510" y="515"/>
                      <a:pt x="1497" y="510"/>
                      <a:pt x="1484" y="507"/>
                    </a:cubicBezTo>
                    <a:cubicBezTo>
                      <a:pt x="1482" y="520"/>
                      <a:pt x="1472" y="530"/>
                      <a:pt x="1462" y="532"/>
                    </a:cubicBezTo>
                    <a:cubicBezTo>
                      <a:pt x="1454" y="535"/>
                      <a:pt x="1444" y="538"/>
                      <a:pt x="1441" y="543"/>
                    </a:cubicBezTo>
                    <a:cubicBezTo>
                      <a:pt x="1439" y="550"/>
                      <a:pt x="1446" y="558"/>
                      <a:pt x="1454" y="563"/>
                    </a:cubicBezTo>
                    <a:cubicBezTo>
                      <a:pt x="1462" y="565"/>
                      <a:pt x="1472" y="568"/>
                      <a:pt x="1477" y="573"/>
                    </a:cubicBezTo>
                    <a:cubicBezTo>
                      <a:pt x="1482" y="578"/>
                      <a:pt x="1482" y="593"/>
                      <a:pt x="1472" y="593"/>
                    </a:cubicBezTo>
                    <a:cubicBezTo>
                      <a:pt x="1469" y="593"/>
                      <a:pt x="1467" y="591"/>
                      <a:pt x="1464" y="588"/>
                    </a:cubicBezTo>
                    <a:cubicBezTo>
                      <a:pt x="1441" y="573"/>
                      <a:pt x="1413" y="563"/>
                      <a:pt x="1385" y="568"/>
                    </a:cubicBezTo>
                    <a:cubicBezTo>
                      <a:pt x="1358" y="573"/>
                      <a:pt x="1335" y="596"/>
                      <a:pt x="1335" y="624"/>
                    </a:cubicBezTo>
                    <a:cubicBezTo>
                      <a:pt x="1335" y="636"/>
                      <a:pt x="1337" y="652"/>
                      <a:pt x="1327" y="657"/>
                    </a:cubicBezTo>
                    <a:cubicBezTo>
                      <a:pt x="1325" y="659"/>
                      <a:pt x="1319" y="659"/>
                      <a:pt x="1317" y="657"/>
                    </a:cubicBezTo>
                    <a:cubicBezTo>
                      <a:pt x="1292" y="657"/>
                      <a:pt x="1261" y="652"/>
                      <a:pt x="1246" y="631"/>
                    </a:cubicBezTo>
                    <a:cubicBezTo>
                      <a:pt x="1241" y="624"/>
                      <a:pt x="1236" y="611"/>
                      <a:pt x="1226" y="609"/>
                    </a:cubicBezTo>
                    <a:cubicBezTo>
                      <a:pt x="1218" y="609"/>
                      <a:pt x="1213" y="614"/>
                      <a:pt x="1210" y="621"/>
                    </a:cubicBezTo>
                    <a:cubicBezTo>
                      <a:pt x="1208" y="629"/>
                      <a:pt x="1208" y="634"/>
                      <a:pt x="1210" y="642"/>
                    </a:cubicBezTo>
                    <a:cubicBezTo>
                      <a:pt x="1213" y="667"/>
                      <a:pt x="1215" y="695"/>
                      <a:pt x="1218" y="720"/>
                    </a:cubicBezTo>
                    <a:cubicBezTo>
                      <a:pt x="1218" y="730"/>
                      <a:pt x="1221" y="740"/>
                      <a:pt x="1223" y="748"/>
                    </a:cubicBezTo>
                    <a:cubicBezTo>
                      <a:pt x="1226" y="756"/>
                      <a:pt x="1231" y="763"/>
                      <a:pt x="1231" y="771"/>
                    </a:cubicBezTo>
                    <a:cubicBezTo>
                      <a:pt x="1233" y="779"/>
                      <a:pt x="1231" y="789"/>
                      <a:pt x="1226" y="794"/>
                    </a:cubicBezTo>
                    <a:cubicBezTo>
                      <a:pt x="1218" y="796"/>
                      <a:pt x="1213" y="784"/>
                      <a:pt x="1203" y="784"/>
                    </a:cubicBezTo>
                    <a:cubicBezTo>
                      <a:pt x="1195" y="781"/>
                      <a:pt x="1188" y="789"/>
                      <a:pt x="1190" y="796"/>
                    </a:cubicBezTo>
                    <a:cubicBezTo>
                      <a:pt x="1180" y="796"/>
                      <a:pt x="1175" y="779"/>
                      <a:pt x="1162" y="779"/>
                    </a:cubicBezTo>
                    <a:cubicBezTo>
                      <a:pt x="1157" y="779"/>
                      <a:pt x="1152" y="784"/>
                      <a:pt x="1144" y="784"/>
                    </a:cubicBezTo>
                    <a:cubicBezTo>
                      <a:pt x="1137" y="784"/>
                      <a:pt x="1134" y="771"/>
                      <a:pt x="1129" y="763"/>
                    </a:cubicBezTo>
                    <a:cubicBezTo>
                      <a:pt x="1124" y="753"/>
                      <a:pt x="1109" y="751"/>
                      <a:pt x="1101" y="743"/>
                    </a:cubicBezTo>
                    <a:cubicBezTo>
                      <a:pt x="1089" y="730"/>
                      <a:pt x="1091" y="705"/>
                      <a:pt x="1078" y="692"/>
                    </a:cubicBezTo>
                    <a:cubicBezTo>
                      <a:pt x="1076" y="692"/>
                      <a:pt x="1076" y="690"/>
                      <a:pt x="1073" y="690"/>
                    </a:cubicBezTo>
                    <a:cubicBezTo>
                      <a:pt x="1071" y="690"/>
                      <a:pt x="1068" y="692"/>
                      <a:pt x="1068" y="692"/>
                    </a:cubicBezTo>
                    <a:cubicBezTo>
                      <a:pt x="1061" y="697"/>
                      <a:pt x="1045" y="692"/>
                      <a:pt x="1043" y="685"/>
                    </a:cubicBezTo>
                    <a:cubicBezTo>
                      <a:pt x="1038" y="675"/>
                      <a:pt x="1043" y="664"/>
                      <a:pt x="1050" y="657"/>
                    </a:cubicBezTo>
                    <a:cubicBezTo>
                      <a:pt x="1053" y="654"/>
                      <a:pt x="1058" y="652"/>
                      <a:pt x="1061" y="649"/>
                    </a:cubicBezTo>
                    <a:cubicBezTo>
                      <a:pt x="1063" y="647"/>
                      <a:pt x="1063" y="639"/>
                      <a:pt x="1061" y="636"/>
                    </a:cubicBezTo>
                    <a:cubicBezTo>
                      <a:pt x="1068" y="624"/>
                      <a:pt x="1061" y="606"/>
                      <a:pt x="1050" y="598"/>
                    </a:cubicBezTo>
                    <a:cubicBezTo>
                      <a:pt x="1043" y="593"/>
                      <a:pt x="1033" y="591"/>
                      <a:pt x="1030" y="583"/>
                    </a:cubicBezTo>
                    <a:cubicBezTo>
                      <a:pt x="1030" y="581"/>
                      <a:pt x="1030" y="576"/>
                      <a:pt x="1030" y="573"/>
                    </a:cubicBezTo>
                    <a:cubicBezTo>
                      <a:pt x="1030" y="553"/>
                      <a:pt x="1023" y="535"/>
                      <a:pt x="1010" y="522"/>
                    </a:cubicBezTo>
                    <a:cubicBezTo>
                      <a:pt x="997" y="507"/>
                      <a:pt x="982" y="497"/>
                      <a:pt x="964" y="487"/>
                    </a:cubicBezTo>
                    <a:cubicBezTo>
                      <a:pt x="959" y="484"/>
                      <a:pt x="954" y="479"/>
                      <a:pt x="949" y="479"/>
                    </a:cubicBezTo>
                    <a:cubicBezTo>
                      <a:pt x="944" y="477"/>
                      <a:pt x="939" y="477"/>
                      <a:pt x="931" y="477"/>
                    </a:cubicBezTo>
                    <a:cubicBezTo>
                      <a:pt x="921" y="477"/>
                      <a:pt x="911" y="477"/>
                      <a:pt x="901" y="477"/>
                    </a:cubicBezTo>
                    <a:cubicBezTo>
                      <a:pt x="893" y="477"/>
                      <a:pt x="883" y="477"/>
                      <a:pt x="878" y="484"/>
                    </a:cubicBezTo>
                    <a:cubicBezTo>
                      <a:pt x="875" y="489"/>
                      <a:pt x="875" y="494"/>
                      <a:pt x="875" y="500"/>
                    </a:cubicBezTo>
                    <a:cubicBezTo>
                      <a:pt x="875" y="505"/>
                      <a:pt x="870" y="510"/>
                      <a:pt x="865" y="507"/>
                    </a:cubicBezTo>
                    <a:cubicBezTo>
                      <a:pt x="860" y="505"/>
                      <a:pt x="860" y="497"/>
                      <a:pt x="852" y="494"/>
                    </a:cubicBezTo>
                    <a:cubicBezTo>
                      <a:pt x="842" y="489"/>
                      <a:pt x="837" y="507"/>
                      <a:pt x="827" y="507"/>
                    </a:cubicBezTo>
                    <a:cubicBezTo>
                      <a:pt x="817" y="510"/>
                      <a:pt x="812" y="497"/>
                      <a:pt x="804" y="494"/>
                    </a:cubicBezTo>
                    <a:cubicBezTo>
                      <a:pt x="799" y="492"/>
                      <a:pt x="797" y="492"/>
                      <a:pt x="792" y="492"/>
                    </a:cubicBezTo>
                    <a:cubicBezTo>
                      <a:pt x="781" y="489"/>
                      <a:pt x="771" y="479"/>
                      <a:pt x="771" y="469"/>
                    </a:cubicBezTo>
                    <a:cubicBezTo>
                      <a:pt x="764" y="472"/>
                      <a:pt x="759" y="479"/>
                      <a:pt x="759" y="484"/>
                    </a:cubicBezTo>
                    <a:cubicBezTo>
                      <a:pt x="759" y="487"/>
                      <a:pt x="759" y="489"/>
                      <a:pt x="756" y="492"/>
                    </a:cubicBezTo>
                    <a:cubicBezTo>
                      <a:pt x="753" y="494"/>
                      <a:pt x="748" y="492"/>
                      <a:pt x="746" y="494"/>
                    </a:cubicBezTo>
                    <a:cubicBezTo>
                      <a:pt x="738" y="500"/>
                      <a:pt x="748" y="515"/>
                      <a:pt x="741" y="515"/>
                    </a:cubicBezTo>
                    <a:cubicBezTo>
                      <a:pt x="738" y="515"/>
                      <a:pt x="738" y="515"/>
                      <a:pt x="738" y="515"/>
                    </a:cubicBezTo>
                    <a:cubicBezTo>
                      <a:pt x="728" y="515"/>
                      <a:pt x="721" y="530"/>
                      <a:pt x="726" y="540"/>
                    </a:cubicBezTo>
                    <a:cubicBezTo>
                      <a:pt x="731" y="550"/>
                      <a:pt x="738" y="558"/>
                      <a:pt x="746" y="565"/>
                    </a:cubicBezTo>
                    <a:cubicBezTo>
                      <a:pt x="751" y="573"/>
                      <a:pt x="756" y="581"/>
                      <a:pt x="756" y="591"/>
                    </a:cubicBezTo>
                    <a:cubicBezTo>
                      <a:pt x="759" y="598"/>
                      <a:pt x="756" y="609"/>
                      <a:pt x="751" y="616"/>
                    </a:cubicBezTo>
                    <a:cubicBezTo>
                      <a:pt x="746" y="621"/>
                      <a:pt x="733" y="624"/>
                      <a:pt x="728" y="616"/>
                    </a:cubicBezTo>
                    <a:cubicBezTo>
                      <a:pt x="726" y="611"/>
                      <a:pt x="726" y="606"/>
                      <a:pt x="721" y="604"/>
                    </a:cubicBezTo>
                    <a:cubicBezTo>
                      <a:pt x="715" y="601"/>
                      <a:pt x="713" y="606"/>
                      <a:pt x="710" y="611"/>
                    </a:cubicBezTo>
                    <a:cubicBezTo>
                      <a:pt x="708" y="616"/>
                      <a:pt x="708" y="619"/>
                      <a:pt x="708" y="624"/>
                    </a:cubicBezTo>
                    <a:cubicBezTo>
                      <a:pt x="703" y="631"/>
                      <a:pt x="690" y="634"/>
                      <a:pt x="685" y="626"/>
                    </a:cubicBezTo>
                    <a:cubicBezTo>
                      <a:pt x="655" y="626"/>
                      <a:pt x="619" y="624"/>
                      <a:pt x="589" y="614"/>
                    </a:cubicBezTo>
                    <a:cubicBezTo>
                      <a:pt x="583" y="614"/>
                      <a:pt x="578" y="611"/>
                      <a:pt x="576" y="609"/>
                    </a:cubicBezTo>
                    <a:cubicBezTo>
                      <a:pt x="566" y="601"/>
                      <a:pt x="566" y="581"/>
                      <a:pt x="553" y="573"/>
                    </a:cubicBezTo>
                    <a:cubicBezTo>
                      <a:pt x="548" y="568"/>
                      <a:pt x="540" y="571"/>
                      <a:pt x="533" y="571"/>
                    </a:cubicBezTo>
                    <a:cubicBezTo>
                      <a:pt x="490" y="573"/>
                      <a:pt x="449" y="576"/>
                      <a:pt x="406" y="578"/>
                    </a:cubicBezTo>
                    <a:cubicBezTo>
                      <a:pt x="398" y="578"/>
                      <a:pt x="388" y="578"/>
                      <a:pt x="380" y="583"/>
                    </a:cubicBezTo>
                    <a:cubicBezTo>
                      <a:pt x="375" y="586"/>
                      <a:pt x="370" y="591"/>
                      <a:pt x="365" y="593"/>
                    </a:cubicBezTo>
                    <a:cubicBezTo>
                      <a:pt x="347" y="604"/>
                      <a:pt x="322" y="598"/>
                      <a:pt x="307" y="583"/>
                    </a:cubicBezTo>
                    <a:cubicBezTo>
                      <a:pt x="302" y="588"/>
                      <a:pt x="297" y="583"/>
                      <a:pt x="292" y="578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7" name="Freeform 59"/>
              <p:cNvSpPr>
                <a:spLocks/>
              </p:cNvSpPr>
              <p:nvPr/>
            </p:nvSpPr>
            <p:spPr bwMode="auto">
              <a:xfrm>
                <a:off x="3841" y="2216"/>
                <a:ext cx="111" cy="113"/>
              </a:xfrm>
              <a:custGeom>
                <a:avLst/>
                <a:gdLst>
                  <a:gd name="T0" fmla="*/ 1909 w 1916"/>
                  <a:gd name="T1" fmla="*/ 789 h 1956"/>
                  <a:gd name="T2" fmla="*/ 1797 w 1916"/>
                  <a:gd name="T3" fmla="*/ 629 h 1956"/>
                  <a:gd name="T4" fmla="*/ 1713 w 1916"/>
                  <a:gd name="T5" fmla="*/ 548 h 1956"/>
                  <a:gd name="T6" fmla="*/ 1538 w 1916"/>
                  <a:gd name="T7" fmla="*/ 566 h 1956"/>
                  <a:gd name="T8" fmla="*/ 1464 w 1916"/>
                  <a:gd name="T9" fmla="*/ 710 h 1956"/>
                  <a:gd name="T10" fmla="*/ 1381 w 1916"/>
                  <a:gd name="T11" fmla="*/ 764 h 1956"/>
                  <a:gd name="T12" fmla="*/ 1261 w 1916"/>
                  <a:gd name="T13" fmla="*/ 741 h 1956"/>
                  <a:gd name="T14" fmla="*/ 1145 w 1916"/>
                  <a:gd name="T15" fmla="*/ 693 h 1956"/>
                  <a:gd name="T16" fmla="*/ 1183 w 1916"/>
                  <a:gd name="T17" fmla="*/ 548 h 1956"/>
                  <a:gd name="T18" fmla="*/ 1152 w 1916"/>
                  <a:gd name="T19" fmla="*/ 391 h 1956"/>
                  <a:gd name="T20" fmla="*/ 1112 w 1916"/>
                  <a:gd name="T21" fmla="*/ 266 h 1956"/>
                  <a:gd name="T22" fmla="*/ 1030 w 1916"/>
                  <a:gd name="T23" fmla="*/ 28 h 1956"/>
                  <a:gd name="T24" fmla="*/ 1010 w 1916"/>
                  <a:gd name="T25" fmla="*/ 36 h 1956"/>
                  <a:gd name="T26" fmla="*/ 929 w 1916"/>
                  <a:gd name="T27" fmla="*/ 30 h 1956"/>
                  <a:gd name="T28" fmla="*/ 921 w 1916"/>
                  <a:gd name="T29" fmla="*/ 99 h 1956"/>
                  <a:gd name="T30" fmla="*/ 924 w 1916"/>
                  <a:gd name="T31" fmla="*/ 145 h 1956"/>
                  <a:gd name="T32" fmla="*/ 929 w 1916"/>
                  <a:gd name="T33" fmla="*/ 246 h 1956"/>
                  <a:gd name="T34" fmla="*/ 898 w 1916"/>
                  <a:gd name="T35" fmla="*/ 360 h 1956"/>
                  <a:gd name="T36" fmla="*/ 855 w 1916"/>
                  <a:gd name="T37" fmla="*/ 424 h 1956"/>
                  <a:gd name="T38" fmla="*/ 840 w 1916"/>
                  <a:gd name="T39" fmla="*/ 464 h 1956"/>
                  <a:gd name="T40" fmla="*/ 794 w 1916"/>
                  <a:gd name="T41" fmla="*/ 566 h 1956"/>
                  <a:gd name="T42" fmla="*/ 820 w 1916"/>
                  <a:gd name="T43" fmla="*/ 690 h 1956"/>
                  <a:gd name="T44" fmla="*/ 830 w 1916"/>
                  <a:gd name="T45" fmla="*/ 794 h 1956"/>
                  <a:gd name="T46" fmla="*/ 797 w 1916"/>
                  <a:gd name="T47" fmla="*/ 845 h 1956"/>
                  <a:gd name="T48" fmla="*/ 716 w 1916"/>
                  <a:gd name="T49" fmla="*/ 802 h 1956"/>
                  <a:gd name="T50" fmla="*/ 624 w 1916"/>
                  <a:gd name="T51" fmla="*/ 807 h 1956"/>
                  <a:gd name="T52" fmla="*/ 558 w 1916"/>
                  <a:gd name="T53" fmla="*/ 893 h 1956"/>
                  <a:gd name="T54" fmla="*/ 492 w 1916"/>
                  <a:gd name="T55" fmla="*/ 979 h 1956"/>
                  <a:gd name="T56" fmla="*/ 373 w 1916"/>
                  <a:gd name="T57" fmla="*/ 941 h 1956"/>
                  <a:gd name="T58" fmla="*/ 221 w 1916"/>
                  <a:gd name="T59" fmla="*/ 1025 h 1956"/>
                  <a:gd name="T60" fmla="*/ 200 w 1916"/>
                  <a:gd name="T61" fmla="*/ 1083 h 1956"/>
                  <a:gd name="T62" fmla="*/ 203 w 1916"/>
                  <a:gd name="T63" fmla="*/ 1172 h 1956"/>
                  <a:gd name="T64" fmla="*/ 124 w 1916"/>
                  <a:gd name="T65" fmla="*/ 1276 h 1956"/>
                  <a:gd name="T66" fmla="*/ 61 w 1916"/>
                  <a:gd name="T67" fmla="*/ 1428 h 1956"/>
                  <a:gd name="T68" fmla="*/ 0 w 1916"/>
                  <a:gd name="T69" fmla="*/ 1428 h 1956"/>
                  <a:gd name="T70" fmla="*/ 114 w 1916"/>
                  <a:gd name="T71" fmla="*/ 1583 h 1956"/>
                  <a:gd name="T72" fmla="*/ 203 w 1916"/>
                  <a:gd name="T73" fmla="*/ 1626 h 1956"/>
                  <a:gd name="T74" fmla="*/ 284 w 1916"/>
                  <a:gd name="T75" fmla="*/ 1674 h 1956"/>
                  <a:gd name="T76" fmla="*/ 368 w 1916"/>
                  <a:gd name="T77" fmla="*/ 1621 h 1956"/>
                  <a:gd name="T78" fmla="*/ 472 w 1916"/>
                  <a:gd name="T79" fmla="*/ 1727 h 1956"/>
                  <a:gd name="T80" fmla="*/ 632 w 1916"/>
                  <a:gd name="T81" fmla="*/ 1852 h 1956"/>
                  <a:gd name="T82" fmla="*/ 774 w 1916"/>
                  <a:gd name="T83" fmla="*/ 1933 h 1956"/>
                  <a:gd name="T84" fmla="*/ 759 w 1916"/>
                  <a:gd name="T85" fmla="*/ 1857 h 1956"/>
                  <a:gd name="T86" fmla="*/ 997 w 1916"/>
                  <a:gd name="T87" fmla="*/ 1692 h 1956"/>
                  <a:gd name="T88" fmla="*/ 1106 w 1916"/>
                  <a:gd name="T89" fmla="*/ 1502 h 1956"/>
                  <a:gd name="T90" fmla="*/ 1132 w 1916"/>
                  <a:gd name="T91" fmla="*/ 1248 h 1956"/>
                  <a:gd name="T92" fmla="*/ 1145 w 1916"/>
                  <a:gd name="T93" fmla="*/ 1134 h 1956"/>
                  <a:gd name="T94" fmla="*/ 1299 w 1916"/>
                  <a:gd name="T95" fmla="*/ 1088 h 1956"/>
                  <a:gd name="T96" fmla="*/ 1350 w 1916"/>
                  <a:gd name="T97" fmla="*/ 1063 h 1956"/>
                  <a:gd name="T98" fmla="*/ 1467 w 1916"/>
                  <a:gd name="T99" fmla="*/ 1101 h 1956"/>
                  <a:gd name="T100" fmla="*/ 1612 w 1916"/>
                  <a:gd name="T101" fmla="*/ 1040 h 1956"/>
                  <a:gd name="T102" fmla="*/ 1698 w 1916"/>
                  <a:gd name="T103" fmla="*/ 1035 h 1956"/>
                  <a:gd name="T104" fmla="*/ 1744 w 1916"/>
                  <a:gd name="T105" fmla="*/ 1048 h 1956"/>
                  <a:gd name="T106" fmla="*/ 1815 w 1916"/>
                  <a:gd name="T107" fmla="*/ 1022 h 1956"/>
                  <a:gd name="T108" fmla="*/ 1799 w 1916"/>
                  <a:gd name="T109" fmla="*/ 972 h 1956"/>
                  <a:gd name="T110" fmla="*/ 1784 w 1916"/>
                  <a:gd name="T111" fmla="*/ 847 h 1956"/>
                  <a:gd name="T112" fmla="*/ 1797 w 1916"/>
                  <a:gd name="T113" fmla="*/ 789 h 19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916" h="1956">
                    <a:moveTo>
                      <a:pt x="1797" y="789"/>
                    </a:moveTo>
                    <a:cubicBezTo>
                      <a:pt x="1807" y="784"/>
                      <a:pt x="1820" y="784"/>
                      <a:pt x="1832" y="789"/>
                    </a:cubicBezTo>
                    <a:cubicBezTo>
                      <a:pt x="1837" y="791"/>
                      <a:pt x="1840" y="791"/>
                      <a:pt x="1845" y="794"/>
                    </a:cubicBezTo>
                    <a:cubicBezTo>
                      <a:pt x="1855" y="799"/>
                      <a:pt x="1863" y="802"/>
                      <a:pt x="1873" y="802"/>
                    </a:cubicBezTo>
                    <a:cubicBezTo>
                      <a:pt x="1878" y="802"/>
                      <a:pt x="1883" y="799"/>
                      <a:pt x="1888" y="797"/>
                    </a:cubicBezTo>
                    <a:cubicBezTo>
                      <a:pt x="1893" y="794"/>
                      <a:pt x="1901" y="791"/>
                      <a:pt x="1909" y="789"/>
                    </a:cubicBezTo>
                    <a:cubicBezTo>
                      <a:pt x="1909" y="781"/>
                      <a:pt x="1911" y="776"/>
                      <a:pt x="1914" y="769"/>
                    </a:cubicBezTo>
                    <a:cubicBezTo>
                      <a:pt x="1914" y="766"/>
                      <a:pt x="1916" y="761"/>
                      <a:pt x="1916" y="758"/>
                    </a:cubicBezTo>
                    <a:cubicBezTo>
                      <a:pt x="1901" y="753"/>
                      <a:pt x="1888" y="741"/>
                      <a:pt x="1881" y="723"/>
                    </a:cubicBezTo>
                    <a:cubicBezTo>
                      <a:pt x="1876" y="713"/>
                      <a:pt x="1873" y="700"/>
                      <a:pt x="1868" y="687"/>
                    </a:cubicBezTo>
                    <a:cubicBezTo>
                      <a:pt x="1860" y="662"/>
                      <a:pt x="1853" y="639"/>
                      <a:pt x="1832" y="627"/>
                    </a:cubicBezTo>
                    <a:cubicBezTo>
                      <a:pt x="1822" y="622"/>
                      <a:pt x="1804" y="619"/>
                      <a:pt x="1797" y="629"/>
                    </a:cubicBezTo>
                    <a:cubicBezTo>
                      <a:pt x="1794" y="632"/>
                      <a:pt x="1794" y="632"/>
                      <a:pt x="1794" y="632"/>
                    </a:cubicBezTo>
                    <a:cubicBezTo>
                      <a:pt x="1761" y="634"/>
                      <a:pt x="1761" y="634"/>
                      <a:pt x="1761" y="634"/>
                    </a:cubicBezTo>
                    <a:cubicBezTo>
                      <a:pt x="1756" y="634"/>
                      <a:pt x="1746" y="637"/>
                      <a:pt x="1738" y="627"/>
                    </a:cubicBezTo>
                    <a:cubicBezTo>
                      <a:pt x="1736" y="624"/>
                      <a:pt x="1736" y="619"/>
                      <a:pt x="1736" y="616"/>
                    </a:cubicBezTo>
                    <a:cubicBezTo>
                      <a:pt x="1733" y="599"/>
                      <a:pt x="1731" y="581"/>
                      <a:pt x="1723" y="563"/>
                    </a:cubicBezTo>
                    <a:cubicBezTo>
                      <a:pt x="1721" y="558"/>
                      <a:pt x="1718" y="553"/>
                      <a:pt x="1713" y="548"/>
                    </a:cubicBezTo>
                    <a:cubicBezTo>
                      <a:pt x="1708" y="543"/>
                      <a:pt x="1698" y="540"/>
                      <a:pt x="1690" y="538"/>
                    </a:cubicBezTo>
                    <a:cubicBezTo>
                      <a:pt x="1599" y="515"/>
                      <a:pt x="1599" y="515"/>
                      <a:pt x="1599" y="515"/>
                    </a:cubicBezTo>
                    <a:cubicBezTo>
                      <a:pt x="1589" y="512"/>
                      <a:pt x="1571" y="510"/>
                      <a:pt x="1568" y="520"/>
                    </a:cubicBezTo>
                    <a:cubicBezTo>
                      <a:pt x="1568" y="523"/>
                      <a:pt x="1568" y="525"/>
                      <a:pt x="1568" y="528"/>
                    </a:cubicBezTo>
                    <a:cubicBezTo>
                      <a:pt x="1568" y="530"/>
                      <a:pt x="1568" y="533"/>
                      <a:pt x="1568" y="535"/>
                    </a:cubicBezTo>
                    <a:cubicBezTo>
                      <a:pt x="1566" y="553"/>
                      <a:pt x="1548" y="561"/>
                      <a:pt x="1538" y="566"/>
                    </a:cubicBezTo>
                    <a:cubicBezTo>
                      <a:pt x="1543" y="589"/>
                      <a:pt x="1528" y="611"/>
                      <a:pt x="1510" y="624"/>
                    </a:cubicBezTo>
                    <a:cubicBezTo>
                      <a:pt x="1507" y="627"/>
                      <a:pt x="1505" y="627"/>
                      <a:pt x="1505" y="629"/>
                    </a:cubicBezTo>
                    <a:cubicBezTo>
                      <a:pt x="1490" y="642"/>
                      <a:pt x="1475" y="654"/>
                      <a:pt x="1472" y="670"/>
                    </a:cubicBezTo>
                    <a:cubicBezTo>
                      <a:pt x="1472" y="672"/>
                      <a:pt x="1472" y="677"/>
                      <a:pt x="1472" y="682"/>
                    </a:cubicBezTo>
                    <a:cubicBezTo>
                      <a:pt x="1472" y="690"/>
                      <a:pt x="1472" y="700"/>
                      <a:pt x="1467" y="708"/>
                    </a:cubicBezTo>
                    <a:cubicBezTo>
                      <a:pt x="1467" y="708"/>
                      <a:pt x="1467" y="710"/>
                      <a:pt x="1464" y="710"/>
                    </a:cubicBezTo>
                    <a:cubicBezTo>
                      <a:pt x="1459" y="723"/>
                      <a:pt x="1449" y="741"/>
                      <a:pt x="1429" y="746"/>
                    </a:cubicBezTo>
                    <a:cubicBezTo>
                      <a:pt x="1426" y="746"/>
                      <a:pt x="1426" y="748"/>
                      <a:pt x="1424" y="756"/>
                    </a:cubicBezTo>
                    <a:cubicBezTo>
                      <a:pt x="1424" y="761"/>
                      <a:pt x="1421" y="766"/>
                      <a:pt x="1419" y="771"/>
                    </a:cubicBezTo>
                    <a:cubicBezTo>
                      <a:pt x="1414" y="779"/>
                      <a:pt x="1409" y="781"/>
                      <a:pt x="1403" y="781"/>
                    </a:cubicBezTo>
                    <a:cubicBezTo>
                      <a:pt x="1396" y="781"/>
                      <a:pt x="1388" y="779"/>
                      <a:pt x="1383" y="769"/>
                    </a:cubicBezTo>
                    <a:cubicBezTo>
                      <a:pt x="1381" y="764"/>
                      <a:pt x="1381" y="764"/>
                      <a:pt x="1381" y="764"/>
                    </a:cubicBezTo>
                    <a:cubicBezTo>
                      <a:pt x="1383" y="758"/>
                      <a:pt x="1383" y="758"/>
                      <a:pt x="1383" y="758"/>
                    </a:cubicBezTo>
                    <a:cubicBezTo>
                      <a:pt x="1386" y="753"/>
                      <a:pt x="1386" y="746"/>
                      <a:pt x="1386" y="738"/>
                    </a:cubicBezTo>
                    <a:cubicBezTo>
                      <a:pt x="1383" y="726"/>
                      <a:pt x="1370" y="713"/>
                      <a:pt x="1358" y="705"/>
                    </a:cubicBezTo>
                    <a:cubicBezTo>
                      <a:pt x="1350" y="718"/>
                      <a:pt x="1332" y="720"/>
                      <a:pt x="1325" y="723"/>
                    </a:cubicBezTo>
                    <a:cubicBezTo>
                      <a:pt x="1282" y="733"/>
                      <a:pt x="1282" y="733"/>
                      <a:pt x="1282" y="733"/>
                    </a:cubicBezTo>
                    <a:cubicBezTo>
                      <a:pt x="1274" y="736"/>
                      <a:pt x="1269" y="736"/>
                      <a:pt x="1261" y="741"/>
                    </a:cubicBezTo>
                    <a:cubicBezTo>
                      <a:pt x="1256" y="746"/>
                      <a:pt x="1251" y="751"/>
                      <a:pt x="1246" y="758"/>
                    </a:cubicBezTo>
                    <a:cubicBezTo>
                      <a:pt x="1246" y="761"/>
                      <a:pt x="1244" y="761"/>
                      <a:pt x="1244" y="764"/>
                    </a:cubicBezTo>
                    <a:cubicBezTo>
                      <a:pt x="1233" y="776"/>
                      <a:pt x="1223" y="784"/>
                      <a:pt x="1213" y="786"/>
                    </a:cubicBezTo>
                    <a:cubicBezTo>
                      <a:pt x="1203" y="786"/>
                      <a:pt x="1200" y="781"/>
                      <a:pt x="1198" y="776"/>
                    </a:cubicBezTo>
                    <a:cubicBezTo>
                      <a:pt x="1195" y="771"/>
                      <a:pt x="1193" y="769"/>
                      <a:pt x="1183" y="766"/>
                    </a:cubicBezTo>
                    <a:cubicBezTo>
                      <a:pt x="1172" y="764"/>
                      <a:pt x="1142" y="720"/>
                      <a:pt x="1145" y="693"/>
                    </a:cubicBezTo>
                    <a:cubicBezTo>
                      <a:pt x="1145" y="675"/>
                      <a:pt x="1150" y="657"/>
                      <a:pt x="1152" y="639"/>
                    </a:cubicBezTo>
                    <a:cubicBezTo>
                      <a:pt x="1155" y="629"/>
                      <a:pt x="1157" y="622"/>
                      <a:pt x="1157" y="611"/>
                    </a:cubicBezTo>
                    <a:cubicBezTo>
                      <a:pt x="1157" y="609"/>
                      <a:pt x="1157" y="606"/>
                      <a:pt x="1157" y="604"/>
                    </a:cubicBezTo>
                    <a:cubicBezTo>
                      <a:pt x="1160" y="591"/>
                      <a:pt x="1160" y="581"/>
                      <a:pt x="1167" y="568"/>
                    </a:cubicBezTo>
                    <a:cubicBezTo>
                      <a:pt x="1170" y="563"/>
                      <a:pt x="1172" y="558"/>
                      <a:pt x="1178" y="556"/>
                    </a:cubicBezTo>
                    <a:cubicBezTo>
                      <a:pt x="1180" y="553"/>
                      <a:pt x="1180" y="550"/>
                      <a:pt x="1183" y="548"/>
                    </a:cubicBezTo>
                    <a:cubicBezTo>
                      <a:pt x="1195" y="528"/>
                      <a:pt x="1200" y="502"/>
                      <a:pt x="1203" y="479"/>
                    </a:cubicBezTo>
                    <a:cubicBezTo>
                      <a:pt x="1203" y="474"/>
                      <a:pt x="1205" y="469"/>
                      <a:pt x="1203" y="464"/>
                    </a:cubicBezTo>
                    <a:cubicBezTo>
                      <a:pt x="1200" y="457"/>
                      <a:pt x="1193" y="454"/>
                      <a:pt x="1185" y="449"/>
                    </a:cubicBezTo>
                    <a:cubicBezTo>
                      <a:pt x="1178" y="444"/>
                      <a:pt x="1167" y="439"/>
                      <a:pt x="1162" y="429"/>
                    </a:cubicBezTo>
                    <a:cubicBezTo>
                      <a:pt x="1160" y="421"/>
                      <a:pt x="1160" y="416"/>
                      <a:pt x="1157" y="408"/>
                    </a:cubicBezTo>
                    <a:cubicBezTo>
                      <a:pt x="1157" y="401"/>
                      <a:pt x="1157" y="396"/>
                      <a:pt x="1152" y="391"/>
                    </a:cubicBezTo>
                    <a:cubicBezTo>
                      <a:pt x="1150" y="391"/>
                      <a:pt x="1150" y="388"/>
                      <a:pt x="1147" y="388"/>
                    </a:cubicBezTo>
                    <a:cubicBezTo>
                      <a:pt x="1142" y="386"/>
                      <a:pt x="1139" y="383"/>
                      <a:pt x="1134" y="381"/>
                    </a:cubicBezTo>
                    <a:cubicBezTo>
                      <a:pt x="1124" y="365"/>
                      <a:pt x="1137" y="350"/>
                      <a:pt x="1147" y="340"/>
                    </a:cubicBezTo>
                    <a:cubicBezTo>
                      <a:pt x="1150" y="337"/>
                      <a:pt x="1152" y="335"/>
                      <a:pt x="1152" y="335"/>
                    </a:cubicBezTo>
                    <a:cubicBezTo>
                      <a:pt x="1162" y="325"/>
                      <a:pt x="1165" y="304"/>
                      <a:pt x="1155" y="289"/>
                    </a:cubicBezTo>
                    <a:cubicBezTo>
                      <a:pt x="1147" y="277"/>
                      <a:pt x="1129" y="266"/>
                      <a:pt x="1112" y="266"/>
                    </a:cubicBezTo>
                    <a:cubicBezTo>
                      <a:pt x="1101" y="266"/>
                      <a:pt x="1101" y="266"/>
                      <a:pt x="1101" y="266"/>
                    </a:cubicBezTo>
                    <a:cubicBezTo>
                      <a:pt x="1104" y="256"/>
                      <a:pt x="1104" y="256"/>
                      <a:pt x="1104" y="256"/>
                    </a:cubicBezTo>
                    <a:cubicBezTo>
                      <a:pt x="1127" y="190"/>
                      <a:pt x="1101" y="132"/>
                      <a:pt x="1066" y="112"/>
                    </a:cubicBezTo>
                    <a:cubicBezTo>
                      <a:pt x="1063" y="109"/>
                      <a:pt x="1061" y="109"/>
                      <a:pt x="1058" y="107"/>
                    </a:cubicBezTo>
                    <a:cubicBezTo>
                      <a:pt x="1048" y="101"/>
                      <a:pt x="1038" y="96"/>
                      <a:pt x="1033" y="86"/>
                    </a:cubicBezTo>
                    <a:cubicBezTo>
                      <a:pt x="1025" y="76"/>
                      <a:pt x="1028" y="51"/>
                      <a:pt x="1030" y="28"/>
                    </a:cubicBezTo>
                    <a:cubicBezTo>
                      <a:pt x="1030" y="25"/>
                      <a:pt x="1030" y="23"/>
                      <a:pt x="1030" y="20"/>
                    </a:cubicBezTo>
                    <a:cubicBezTo>
                      <a:pt x="1030" y="13"/>
                      <a:pt x="1030" y="0"/>
                      <a:pt x="1025" y="0"/>
                    </a:cubicBezTo>
                    <a:cubicBezTo>
                      <a:pt x="1023" y="0"/>
                      <a:pt x="1023" y="0"/>
                      <a:pt x="1020" y="0"/>
                    </a:cubicBezTo>
                    <a:cubicBezTo>
                      <a:pt x="1025" y="5"/>
                      <a:pt x="1028" y="10"/>
                      <a:pt x="1028" y="15"/>
                    </a:cubicBezTo>
                    <a:cubicBezTo>
                      <a:pt x="1028" y="20"/>
                      <a:pt x="1025" y="28"/>
                      <a:pt x="1023" y="30"/>
                    </a:cubicBezTo>
                    <a:cubicBezTo>
                      <a:pt x="1020" y="33"/>
                      <a:pt x="1015" y="36"/>
                      <a:pt x="1010" y="36"/>
                    </a:cubicBezTo>
                    <a:cubicBezTo>
                      <a:pt x="1007" y="36"/>
                      <a:pt x="1005" y="36"/>
                      <a:pt x="1002" y="33"/>
                    </a:cubicBezTo>
                    <a:cubicBezTo>
                      <a:pt x="1000" y="33"/>
                      <a:pt x="1000" y="33"/>
                      <a:pt x="1000" y="33"/>
                    </a:cubicBezTo>
                    <a:cubicBezTo>
                      <a:pt x="995" y="33"/>
                      <a:pt x="990" y="36"/>
                      <a:pt x="982" y="41"/>
                    </a:cubicBezTo>
                    <a:cubicBezTo>
                      <a:pt x="974" y="48"/>
                      <a:pt x="964" y="56"/>
                      <a:pt x="952" y="51"/>
                    </a:cubicBezTo>
                    <a:cubicBezTo>
                      <a:pt x="944" y="48"/>
                      <a:pt x="939" y="43"/>
                      <a:pt x="936" y="38"/>
                    </a:cubicBezTo>
                    <a:cubicBezTo>
                      <a:pt x="931" y="33"/>
                      <a:pt x="929" y="30"/>
                      <a:pt x="929" y="30"/>
                    </a:cubicBezTo>
                    <a:cubicBezTo>
                      <a:pt x="926" y="30"/>
                      <a:pt x="924" y="36"/>
                      <a:pt x="926" y="38"/>
                    </a:cubicBezTo>
                    <a:cubicBezTo>
                      <a:pt x="926" y="41"/>
                      <a:pt x="926" y="46"/>
                      <a:pt x="929" y="48"/>
                    </a:cubicBezTo>
                    <a:cubicBezTo>
                      <a:pt x="929" y="51"/>
                      <a:pt x="931" y="53"/>
                      <a:pt x="931" y="56"/>
                    </a:cubicBezTo>
                    <a:cubicBezTo>
                      <a:pt x="934" y="69"/>
                      <a:pt x="931" y="84"/>
                      <a:pt x="924" y="94"/>
                    </a:cubicBezTo>
                    <a:cubicBezTo>
                      <a:pt x="924" y="96"/>
                      <a:pt x="924" y="96"/>
                      <a:pt x="924" y="96"/>
                    </a:cubicBezTo>
                    <a:cubicBezTo>
                      <a:pt x="921" y="99"/>
                      <a:pt x="921" y="99"/>
                      <a:pt x="921" y="99"/>
                    </a:cubicBezTo>
                    <a:cubicBezTo>
                      <a:pt x="921" y="101"/>
                      <a:pt x="924" y="107"/>
                      <a:pt x="929" y="109"/>
                    </a:cubicBezTo>
                    <a:cubicBezTo>
                      <a:pt x="929" y="112"/>
                      <a:pt x="929" y="112"/>
                      <a:pt x="929" y="112"/>
                    </a:cubicBezTo>
                    <a:cubicBezTo>
                      <a:pt x="934" y="117"/>
                      <a:pt x="939" y="127"/>
                      <a:pt x="936" y="134"/>
                    </a:cubicBezTo>
                    <a:cubicBezTo>
                      <a:pt x="936" y="140"/>
                      <a:pt x="934" y="142"/>
                      <a:pt x="929" y="145"/>
                    </a:cubicBezTo>
                    <a:cubicBezTo>
                      <a:pt x="926" y="145"/>
                      <a:pt x="926" y="145"/>
                      <a:pt x="926" y="145"/>
                    </a:cubicBezTo>
                    <a:cubicBezTo>
                      <a:pt x="924" y="145"/>
                      <a:pt x="924" y="145"/>
                      <a:pt x="924" y="145"/>
                    </a:cubicBezTo>
                    <a:cubicBezTo>
                      <a:pt x="919" y="145"/>
                      <a:pt x="914" y="147"/>
                      <a:pt x="911" y="152"/>
                    </a:cubicBezTo>
                    <a:cubicBezTo>
                      <a:pt x="909" y="157"/>
                      <a:pt x="906" y="162"/>
                      <a:pt x="911" y="167"/>
                    </a:cubicBezTo>
                    <a:cubicBezTo>
                      <a:pt x="919" y="180"/>
                      <a:pt x="919" y="180"/>
                      <a:pt x="919" y="180"/>
                    </a:cubicBezTo>
                    <a:cubicBezTo>
                      <a:pt x="903" y="180"/>
                      <a:pt x="903" y="180"/>
                      <a:pt x="903" y="180"/>
                    </a:cubicBezTo>
                    <a:cubicBezTo>
                      <a:pt x="901" y="180"/>
                      <a:pt x="898" y="180"/>
                      <a:pt x="898" y="183"/>
                    </a:cubicBezTo>
                    <a:cubicBezTo>
                      <a:pt x="911" y="203"/>
                      <a:pt x="921" y="223"/>
                      <a:pt x="929" y="246"/>
                    </a:cubicBezTo>
                    <a:cubicBezTo>
                      <a:pt x="936" y="271"/>
                      <a:pt x="934" y="292"/>
                      <a:pt x="921" y="304"/>
                    </a:cubicBezTo>
                    <a:cubicBezTo>
                      <a:pt x="919" y="307"/>
                      <a:pt x="919" y="307"/>
                      <a:pt x="919" y="307"/>
                    </a:cubicBezTo>
                    <a:cubicBezTo>
                      <a:pt x="916" y="309"/>
                      <a:pt x="916" y="309"/>
                      <a:pt x="914" y="312"/>
                    </a:cubicBezTo>
                    <a:cubicBezTo>
                      <a:pt x="914" y="315"/>
                      <a:pt x="914" y="317"/>
                      <a:pt x="914" y="322"/>
                    </a:cubicBezTo>
                    <a:cubicBezTo>
                      <a:pt x="914" y="325"/>
                      <a:pt x="914" y="327"/>
                      <a:pt x="914" y="330"/>
                    </a:cubicBezTo>
                    <a:cubicBezTo>
                      <a:pt x="914" y="342"/>
                      <a:pt x="906" y="353"/>
                      <a:pt x="898" y="360"/>
                    </a:cubicBezTo>
                    <a:cubicBezTo>
                      <a:pt x="896" y="363"/>
                      <a:pt x="896" y="363"/>
                      <a:pt x="893" y="365"/>
                    </a:cubicBezTo>
                    <a:cubicBezTo>
                      <a:pt x="888" y="373"/>
                      <a:pt x="883" y="383"/>
                      <a:pt x="888" y="391"/>
                    </a:cubicBezTo>
                    <a:cubicBezTo>
                      <a:pt x="898" y="403"/>
                      <a:pt x="898" y="403"/>
                      <a:pt x="898" y="403"/>
                    </a:cubicBezTo>
                    <a:cubicBezTo>
                      <a:pt x="883" y="403"/>
                      <a:pt x="883" y="403"/>
                      <a:pt x="883" y="403"/>
                    </a:cubicBezTo>
                    <a:cubicBezTo>
                      <a:pt x="873" y="403"/>
                      <a:pt x="865" y="403"/>
                      <a:pt x="860" y="408"/>
                    </a:cubicBezTo>
                    <a:cubicBezTo>
                      <a:pt x="855" y="411"/>
                      <a:pt x="853" y="419"/>
                      <a:pt x="855" y="424"/>
                    </a:cubicBezTo>
                    <a:cubicBezTo>
                      <a:pt x="868" y="444"/>
                      <a:pt x="868" y="444"/>
                      <a:pt x="868" y="444"/>
                    </a:cubicBezTo>
                    <a:cubicBezTo>
                      <a:pt x="845" y="434"/>
                      <a:pt x="845" y="434"/>
                      <a:pt x="845" y="434"/>
                    </a:cubicBezTo>
                    <a:cubicBezTo>
                      <a:pt x="837" y="431"/>
                      <a:pt x="830" y="431"/>
                      <a:pt x="825" y="436"/>
                    </a:cubicBezTo>
                    <a:cubicBezTo>
                      <a:pt x="822" y="439"/>
                      <a:pt x="822" y="444"/>
                      <a:pt x="822" y="446"/>
                    </a:cubicBezTo>
                    <a:cubicBezTo>
                      <a:pt x="822" y="449"/>
                      <a:pt x="825" y="454"/>
                      <a:pt x="827" y="454"/>
                    </a:cubicBezTo>
                    <a:cubicBezTo>
                      <a:pt x="840" y="464"/>
                      <a:pt x="840" y="464"/>
                      <a:pt x="840" y="464"/>
                    </a:cubicBezTo>
                    <a:cubicBezTo>
                      <a:pt x="810" y="472"/>
                      <a:pt x="810" y="472"/>
                      <a:pt x="810" y="472"/>
                    </a:cubicBezTo>
                    <a:cubicBezTo>
                      <a:pt x="812" y="477"/>
                      <a:pt x="812" y="482"/>
                      <a:pt x="810" y="487"/>
                    </a:cubicBezTo>
                    <a:cubicBezTo>
                      <a:pt x="807" y="492"/>
                      <a:pt x="804" y="495"/>
                      <a:pt x="804" y="497"/>
                    </a:cubicBezTo>
                    <a:cubicBezTo>
                      <a:pt x="802" y="500"/>
                      <a:pt x="802" y="500"/>
                      <a:pt x="802" y="500"/>
                    </a:cubicBezTo>
                    <a:cubicBezTo>
                      <a:pt x="794" y="512"/>
                      <a:pt x="792" y="530"/>
                      <a:pt x="792" y="545"/>
                    </a:cubicBezTo>
                    <a:cubicBezTo>
                      <a:pt x="792" y="553"/>
                      <a:pt x="792" y="561"/>
                      <a:pt x="794" y="566"/>
                    </a:cubicBezTo>
                    <a:cubicBezTo>
                      <a:pt x="799" y="576"/>
                      <a:pt x="810" y="578"/>
                      <a:pt x="822" y="581"/>
                    </a:cubicBezTo>
                    <a:cubicBezTo>
                      <a:pt x="832" y="583"/>
                      <a:pt x="843" y="589"/>
                      <a:pt x="850" y="594"/>
                    </a:cubicBezTo>
                    <a:cubicBezTo>
                      <a:pt x="865" y="606"/>
                      <a:pt x="870" y="634"/>
                      <a:pt x="863" y="652"/>
                    </a:cubicBezTo>
                    <a:cubicBezTo>
                      <a:pt x="863" y="654"/>
                      <a:pt x="863" y="657"/>
                      <a:pt x="860" y="660"/>
                    </a:cubicBezTo>
                    <a:cubicBezTo>
                      <a:pt x="855" y="665"/>
                      <a:pt x="848" y="667"/>
                      <a:pt x="840" y="670"/>
                    </a:cubicBezTo>
                    <a:cubicBezTo>
                      <a:pt x="830" y="672"/>
                      <a:pt x="822" y="680"/>
                      <a:pt x="820" y="690"/>
                    </a:cubicBezTo>
                    <a:cubicBezTo>
                      <a:pt x="817" y="700"/>
                      <a:pt x="827" y="710"/>
                      <a:pt x="837" y="713"/>
                    </a:cubicBezTo>
                    <a:cubicBezTo>
                      <a:pt x="848" y="715"/>
                      <a:pt x="848" y="715"/>
                      <a:pt x="848" y="715"/>
                    </a:cubicBezTo>
                    <a:cubicBezTo>
                      <a:pt x="843" y="723"/>
                      <a:pt x="843" y="723"/>
                      <a:pt x="843" y="723"/>
                    </a:cubicBezTo>
                    <a:cubicBezTo>
                      <a:pt x="837" y="731"/>
                      <a:pt x="840" y="741"/>
                      <a:pt x="843" y="748"/>
                    </a:cubicBezTo>
                    <a:cubicBezTo>
                      <a:pt x="843" y="753"/>
                      <a:pt x="843" y="753"/>
                      <a:pt x="843" y="753"/>
                    </a:cubicBezTo>
                    <a:cubicBezTo>
                      <a:pt x="848" y="769"/>
                      <a:pt x="845" y="786"/>
                      <a:pt x="830" y="794"/>
                    </a:cubicBezTo>
                    <a:cubicBezTo>
                      <a:pt x="827" y="797"/>
                      <a:pt x="822" y="797"/>
                      <a:pt x="820" y="797"/>
                    </a:cubicBezTo>
                    <a:cubicBezTo>
                      <a:pt x="817" y="797"/>
                      <a:pt x="815" y="797"/>
                      <a:pt x="812" y="799"/>
                    </a:cubicBezTo>
                    <a:cubicBezTo>
                      <a:pt x="810" y="802"/>
                      <a:pt x="810" y="807"/>
                      <a:pt x="810" y="814"/>
                    </a:cubicBezTo>
                    <a:cubicBezTo>
                      <a:pt x="810" y="822"/>
                      <a:pt x="810" y="835"/>
                      <a:pt x="802" y="842"/>
                    </a:cubicBezTo>
                    <a:cubicBezTo>
                      <a:pt x="799" y="845"/>
                      <a:pt x="799" y="845"/>
                      <a:pt x="799" y="845"/>
                    </a:cubicBezTo>
                    <a:cubicBezTo>
                      <a:pt x="797" y="845"/>
                      <a:pt x="797" y="845"/>
                      <a:pt x="797" y="845"/>
                    </a:cubicBezTo>
                    <a:cubicBezTo>
                      <a:pt x="789" y="842"/>
                      <a:pt x="784" y="840"/>
                      <a:pt x="779" y="835"/>
                    </a:cubicBezTo>
                    <a:cubicBezTo>
                      <a:pt x="777" y="835"/>
                      <a:pt x="774" y="837"/>
                      <a:pt x="771" y="837"/>
                    </a:cubicBezTo>
                    <a:cubicBezTo>
                      <a:pt x="761" y="837"/>
                      <a:pt x="751" y="832"/>
                      <a:pt x="746" y="824"/>
                    </a:cubicBezTo>
                    <a:cubicBezTo>
                      <a:pt x="744" y="822"/>
                      <a:pt x="744" y="819"/>
                      <a:pt x="741" y="817"/>
                    </a:cubicBezTo>
                    <a:cubicBezTo>
                      <a:pt x="736" y="809"/>
                      <a:pt x="731" y="804"/>
                      <a:pt x="726" y="802"/>
                    </a:cubicBezTo>
                    <a:cubicBezTo>
                      <a:pt x="723" y="802"/>
                      <a:pt x="721" y="802"/>
                      <a:pt x="716" y="802"/>
                    </a:cubicBezTo>
                    <a:cubicBezTo>
                      <a:pt x="708" y="802"/>
                      <a:pt x="700" y="802"/>
                      <a:pt x="695" y="799"/>
                    </a:cubicBezTo>
                    <a:cubicBezTo>
                      <a:pt x="690" y="794"/>
                      <a:pt x="688" y="789"/>
                      <a:pt x="685" y="784"/>
                    </a:cubicBezTo>
                    <a:cubicBezTo>
                      <a:pt x="685" y="781"/>
                      <a:pt x="685" y="781"/>
                      <a:pt x="683" y="779"/>
                    </a:cubicBezTo>
                    <a:cubicBezTo>
                      <a:pt x="675" y="766"/>
                      <a:pt x="660" y="758"/>
                      <a:pt x="647" y="761"/>
                    </a:cubicBezTo>
                    <a:cubicBezTo>
                      <a:pt x="634" y="764"/>
                      <a:pt x="622" y="779"/>
                      <a:pt x="622" y="791"/>
                    </a:cubicBezTo>
                    <a:cubicBezTo>
                      <a:pt x="622" y="797"/>
                      <a:pt x="622" y="802"/>
                      <a:pt x="624" y="807"/>
                    </a:cubicBezTo>
                    <a:cubicBezTo>
                      <a:pt x="624" y="812"/>
                      <a:pt x="627" y="817"/>
                      <a:pt x="627" y="824"/>
                    </a:cubicBezTo>
                    <a:cubicBezTo>
                      <a:pt x="627" y="850"/>
                      <a:pt x="606" y="873"/>
                      <a:pt x="584" y="875"/>
                    </a:cubicBezTo>
                    <a:cubicBezTo>
                      <a:pt x="581" y="875"/>
                      <a:pt x="579" y="875"/>
                      <a:pt x="576" y="875"/>
                    </a:cubicBezTo>
                    <a:cubicBezTo>
                      <a:pt x="568" y="875"/>
                      <a:pt x="561" y="875"/>
                      <a:pt x="561" y="880"/>
                    </a:cubicBezTo>
                    <a:cubicBezTo>
                      <a:pt x="561" y="883"/>
                      <a:pt x="558" y="885"/>
                      <a:pt x="558" y="888"/>
                    </a:cubicBezTo>
                    <a:cubicBezTo>
                      <a:pt x="558" y="890"/>
                      <a:pt x="558" y="890"/>
                      <a:pt x="558" y="893"/>
                    </a:cubicBezTo>
                    <a:cubicBezTo>
                      <a:pt x="556" y="906"/>
                      <a:pt x="551" y="916"/>
                      <a:pt x="538" y="921"/>
                    </a:cubicBezTo>
                    <a:cubicBezTo>
                      <a:pt x="530" y="926"/>
                      <a:pt x="523" y="928"/>
                      <a:pt x="513" y="926"/>
                    </a:cubicBezTo>
                    <a:cubicBezTo>
                      <a:pt x="513" y="934"/>
                      <a:pt x="510" y="944"/>
                      <a:pt x="502" y="949"/>
                    </a:cubicBezTo>
                    <a:cubicBezTo>
                      <a:pt x="500" y="951"/>
                      <a:pt x="497" y="951"/>
                      <a:pt x="495" y="951"/>
                    </a:cubicBezTo>
                    <a:cubicBezTo>
                      <a:pt x="492" y="951"/>
                      <a:pt x="490" y="954"/>
                      <a:pt x="490" y="954"/>
                    </a:cubicBezTo>
                    <a:cubicBezTo>
                      <a:pt x="485" y="959"/>
                      <a:pt x="490" y="972"/>
                      <a:pt x="492" y="979"/>
                    </a:cubicBezTo>
                    <a:cubicBezTo>
                      <a:pt x="502" y="999"/>
                      <a:pt x="500" y="1015"/>
                      <a:pt x="487" y="1022"/>
                    </a:cubicBezTo>
                    <a:cubicBezTo>
                      <a:pt x="485" y="1022"/>
                      <a:pt x="485" y="1022"/>
                      <a:pt x="485" y="1022"/>
                    </a:cubicBezTo>
                    <a:cubicBezTo>
                      <a:pt x="474" y="1025"/>
                      <a:pt x="462" y="1020"/>
                      <a:pt x="452" y="994"/>
                    </a:cubicBezTo>
                    <a:cubicBezTo>
                      <a:pt x="424" y="926"/>
                      <a:pt x="424" y="926"/>
                      <a:pt x="424" y="926"/>
                    </a:cubicBezTo>
                    <a:cubicBezTo>
                      <a:pt x="408" y="918"/>
                      <a:pt x="391" y="923"/>
                      <a:pt x="381" y="934"/>
                    </a:cubicBezTo>
                    <a:cubicBezTo>
                      <a:pt x="378" y="936"/>
                      <a:pt x="375" y="939"/>
                      <a:pt x="373" y="941"/>
                    </a:cubicBezTo>
                    <a:cubicBezTo>
                      <a:pt x="365" y="949"/>
                      <a:pt x="360" y="959"/>
                      <a:pt x="348" y="959"/>
                    </a:cubicBezTo>
                    <a:cubicBezTo>
                      <a:pt x="340" y="961"/>
                      <a:pt x="332" y="959"/>
                      <a:pt x="327" y="956"/>
                    </a:cubicBezTo>
                    <a:cubicBezTo>
                      <a:pt x="271" y="941"/>
                      <a:pt x="271" y="941"/>
                      <a:pt x="271" y="941"/>
                    </a:cubicBezTo>
                    <a:cubicBezTo>
                      <a:pt x="269" y="941"/>
                      <a:pt x="266" y="939"/>
                      <a:pt x="264" y="941"/>
                    </a:cubicBezTo>
                    <a:cubicBezTo>
                      <a:pt x="259" y="941"/>
                      <a:pt x="259" y="949"/>
                      <a:pt x="256" y="959"/>
                    </a:cubicBezTo>
                    <a:cubicBezTo>
                      <a:pt x="251" y="984"/>
                      <a:pt x="238" y="1007"/>
                      <a:pt x="221" y="1025"/>
                    </a:cubicBezTo>
                    <a:cubicBezTo>
                      <a:pt x="208" y="1030"/>
                      <a:pt x="208" y="1030"/>
                      <a:pt x="208" y="1030"/>
                    </a:cubicBezTo>
                    <a:cubicBezTo>
                      <a:pt x="203" y="1035"/>
                      <a:pt x="198" y="1040"/>
                      <a:pt x="198" y="1045"/>
                    </a:cubicBezTo>
                    <a:cubicBezTo>
                      <a:pt x="198" y="1048"/>
                      <a:pt x="198" y="1050"/>
                      <a:pt x="200" y="1053"/>
                    </a:cubicBezTo>
                    <a:cubicBezTo>
                      <a:pt x="203" y="1055"/>
                      <a:pt x="203" y="1055"/>
                      <a:pt x="203" y="1055"/>
                    </a:cubicBezTo>
                    <a:cubicBezTo>
                      <a:pt x="205" y="1070"/>
                      <a:pt x="205" y="1070"/>
                      <a:pt x="205" y="1070"/>
                    </a:cubicBezTo>
                    <a:cubicBezTo>
                      <a:pt x="200" y="1070"/>
                      <a:pt x="200" y="1078"/>
                      <a:pt x="200" y="1083"/>
                    </a:cubicBezTo>
                    <a:cubicBezTo>
                      <a:pt x="200" y="1091"/>
                      <a:pt x="205" y="1096"/>
                      <a:pt x="211" y="1101"/>
                    </a:cubicBezTo>
                    <a:cubicBezTo>
                      <a:pt x="226" y="1124"/>
                      <a:pt x="226" y="1124"/>
                      <a:pt x="226" y="1124"/>
                    </a:cubicBezTo>
                    <a:cubicBezTo>
                      <a:pt x="228" y="1129"/>
                      <a:pt x="238" y="1142"/>
                      <a:pt x="231" y="1152"/>
                    </a:cubicBezTo>
                    <a:cubicBezTo>
                      <a:pt x="226" y="1159"/>
                      <a:pt x="221" y="1159"/>
                      <a:pt x="216" y="1162"/>
                    </a:cubicBezTo>
                    <a:cubicBezTo>
                      <a:pt x="213" y="1162"/>
                      <a:pt x="211" y="1164"/>
                      <a:pt x="208" y="1164"/>
                    </a:cubicBezTo>
                    <a:cubicBezTo>
                      <a:pt x="205" y="1167"/>
                      <a:pt x="205" y="1169"/>
                      <a:pt x="203" y="1172"/>
                    </a:cubicBezTo>
                    <a:cubicBezTo>
                      <a:pt x="203" y="1174"/>
                      <a:pt x="200" y="1174"/>
                      <a:pt x="200" y="1177"/>
                    </a:cubicBezTo>
                    <a:cubicBezTo>
                      <a:pt x="195" y="1187"/>
                      <a:pt x="185" y="1195"/>
                      <a:pt x="172" y="1195"/>
                    </a:cubicBezTo>
                    <a:cubicBezTo>
                      <a:pt x="165" y="1197"/>
                      <a:pt x="157" y="1195"/>
                      <a:pt x="152" y="1192"/>
                    </a:cubicBezTo>
                    <a:cubicBezTo>
                      <a:pt x="150" y="1202"/>
                      <a:pt x="142" y="1213"/>
                      <a:pt x="137" y="1223"/>
                    </a:cubicBezTo>
                    <a:cubicBezTo>
                      <a:pt x="129" y="1235"/>
                      <a:pt x="122" y="1248"/>
                      <a:pt x="122" y="1261"/>
                    </a:cubicBezTo>
                    <a:cubicBezTo>
                      <a:pt x="122" y="1266"/>
                      <a:pt x="124" y="1271"/>
                      <a:pt x="124" y="1276"/>
                    </a:cubicBezTo>
                    <a:cubicBezTo>
                      <a:pt x="127" y="1289"/>
                      <a:pt x="132" y="1301"/>
                      <a:pt x="122" y="1314"/>
                    </a:cubicBezTo>
                    <a:cubicBezTo>
                      <a:pt x="119" y="1319"/>
                      <a:pt x="114" y="1322"/>
                      <a:pt x="109" y="1324"/>
                    </a:cubicBezTo>
                    <a:cubicBezTo>
                      <a:pt x="106" y="1324"/>
                      <a:pt x="104" y="1327"/>
                      <a:pt x="104" y="1327"/>
                    </a:cubicBezTo>
                    <a:cubicBezTo>
                      <a:pt x="94" y="1334"/>
                      <a:pt x="94" y="1347"/>
                      <a:pt x="94" y="1362"/>
                    </a:cubicBezTo>
                    <a:cubicBezTo>
                      <a:pt x="94" y="1372"/>
                      <a:pt x="94" y="1383"/>
                      <a:pt x="91" y="1393"/>
                    </a:cubicBezTo>
                    <a:cubicBezTo>
                      <a:pt x="86" y="1408"/>
                      <a:pt x="73" y="1421"/>
                      <a:pt x="61" y="1428"/>
                    </a:cubicBezTo>
                    <a:cubicBezTo>
                      <a:pt x="51" y="1433"/>
                      <a:pt x="51" y="1433"/>
                      <a:pt x="51" y="1433"/>
                    </a:cubicBezTo>
                    <a:cubicBezTo>
                      <a:pt x="51" y="1423"/>
                      <a:pt x="51" y="1423"/>
                      <a:pt x="51" y="1423"/>
                    </a:cubicBezTo>
                    <a:cubicBezTo>
                      <a:pt x="51" y="1423"/>
                      <a:pt x="51" y="1423"/>
                      <a:pt x="51" y="1421"/>
                    </a:cubicBezTo>
                    <a:cubicBezTo>
                      <a:pt x="48" y="1418"/>
                      <a:pt x="40" y="1418"/>
                      <a:pt x="33" y="1421"/>
                    </a:cubicBezTo>
                    <a:cubicBezTo>
                      <a:pt x="2" y="1428"/>
                      <a:pt x="2" y="1428"/>
                      <a:pt x="2" y="1428"/>
                    </a:cubicBezTo>
                    <a:cubicBezTo>
                      <a:pt x="0" y="1428"/>
                      <a:pt x="0" y="1428"/>
                      <a:pt x="0" y="1428"/>
                    </a:cubicBezTo>
                    <a:cubicBezTo>
                      <a:pt x="0" y="1428"/>
                      <a:pt x="0" y="1428"/>
                      <a:pt x="0" y="1431"/>
                    </a:cubicBezTo>
                    <a:cubicBezTo>
                      <a:pt x="2" y="1454"/>
                      <a:pt x="18" y="1474"/>
                      <a:pt x="35" y="1494"/>
                    </a:cubicBezTo>
                    <a:cubicBezTo>
                      <a:pt x="51" y="1514"/>
                      <a:pt x="66" y="1535"/>
                      <a:pt x="73" y="1560"/>
                    </a:cubicBezTo>
                    <a:cubicBezTo>
                      <a:pt x="84" y="1560"/>
                      <a:pt x="91" y="1565"/>
                      <a:pt x="96" y="1568"/>
                    </a:cubicBezTo>
                    <a:cubicBezTo>
                      <a:pt x="99" y="1570"/>
                      <a:pt x="101" y="1570"/>
                      <a:pt x="101" y="1573"/>
                    </a:cubicBezTo>
                    <a:cubicBezTo>
                      <a:pt x="106" y="1578"/>
                      <a:pt x="109" y="1580"/>
                      <a:pt x="114" y="1583"/>
                    </a:cubicBezTo>
                    <a:cubicBezTo>
                      <a:pt x="117" y="1583"/>
                      <a:pt x="122" y="1585"/>
                      <a:pt x="124" y="1585"/>
                    </a:cubicBezTo>
                    <a:cubicBezTo>
                      <a:pt x="132" y="1585"/>
                      <a:pt x="139" y="1588"/>
                      <a:pt x="145" y="1593"/>
                    </a:cubicBezTo>
                    <a:cubicBezTo>
                      <a:pt x="147" y="1596"/>
                      <a:pt x="150" y="1598"/>
                      <a:pt x="152" y="1601"/>
                    </a:cubicBezTo>
                    <a:cubicBezTo>
                      <a:pt x="152" y="1603"/>
                      <a:pt x="155" y="1603"/>
                      <a:pt x="155" y="1606"/>
                    </a:cubicBezTo>
                    <a:cubicBezTo>
                      <a:pt x="160" y="1611"/>
                      <a:pt x="167" y="1611"/>
                      <a:pt x="175" y="1613"/>
                    </a:cubicBezTo>
                    <a:cubicBezTo>
                      <a:pt x="185" y="1616"/>
                      <a:pt x="195" y="1616"/>
                      <a:pt x="203" y="1626"/>
                    </a:cubicBezTo>
                    <a:cubicBezTo>
                      <a:pt x="208" y="1631"/>
                      <a:pt x="211" y="1636"/>
                      <a:pt x="213" y="1641"/>
                    </a:cubicBezTo>
                    <a:cubicBezTo>
                      <a:pt x="216" y="1646"/>
                      <a:pt x="216" y="1649"/>
                      <a:pt x="218" y="1651"/>
                    </a:cubicBezTo>
                    <a:cubicBezTo>
                      <a:pt x="223" y="1656"/>
                      <a:pt x="228" y="1659"/>
                      <a:pt x="236" y="1662"/>
                    </a:cubicBezTo>
                    <a:cubicBezTo>
                      <a:pt x="246" y="1667"/>
                      <a:pt x="256" y="1669"/>
                      <a:pt x="261" y="1682"/>
                    </a:cubicBezTo>
                    <a:cubicBezTo>
                      <a:pt x="269" y="1684"/>
                      <a:pt x="274" y="1684"/>
                      <a:pt x="279" y="1682"/>
                    </a:cubicBezTo>
                    <a:cubicBezTo>
                      <a:pt x="282" y="1679"/>
                      <a:pt x="282" y="1677"/>
                      <a:pt x="284" y="1674"/>
                    </a:cubicBezTo>
                    <a:cubicBezTo>
                      <a:pt x="287" y="1669"/>
                      <a:pt x="289" y="1664"/>
                      <a:pt x="297" y="1662"/>
                    </a:cubicBezTo>
                    <a:cubicBezTo>
                      <a:pt x="299" y="1659"/>
                      <a:pt x="304" y="1659"/>
                      <a:pt x="307" y="1659"/>
                    </a:cubicBezTo>
                    <a:cubicBezTo>
                      <a:pt x="310" y="1659"/>
                      <a:pt x="310" y="1659"/>
                      <a:pt x="312" y="1659"/>
                    </a:cubicBezTo>
                    <a:cubicBezTo>
                      <a:pt x="317" y="1656"/>
                      <a:pt x="320" y="1654"/>
                      <a:pt x="322" y="1649"/>
                    </a:cubicBezTo>
                    <a:cubicBezTo>
                      <a:pt x="325" y="1646"/>
                      <a:pt x="325" y="1646"/>
                      <a:pt x="325" y="1646"/>
                    </a:cubicBezTo>
                    <a:cubicBezTo>
                      <a:pt x="335" y="1631"/>
                      <a:pt x="353" y="1621"/>
                      <a:pt x="368" y="1621"/>
                    </a:cubicBezTo>
                    <a:cubicBezTo>
                      <a:pt x="388" y="1621"/>
                      <a:pt x="406" y="1636"/>
                      <a:pt x="408" y="1654"/>
                    </a:cubicBezTo>
                    <a:cubicBezTo>
                      <a:pt x="408" y="1656"/>
                      <a:pt x="408" y="1659"/>
                      <a:pt x="408" y="1662"/>
                    </a:cubicBezTo>
                    <a:cubicBezTo>
                      <a:pt x="408" y="1664"/>
                      <a:pt x="408" y="1667"/>
                      <a:pt x="408" y="1669"/>
                    </a:cubicBezTo>
                    <a:cubicBezTo>
                      <a:pt x="408" y="1672"/>
                      <a:pt x="411" y="1674"/>
                      <a:pt x="414" y="1677"/>
                    </a:cubicBezTo>
                    <a:cubicBezTo>
                      <a:pt x="426" y="1692"/>
                      <a:pt x="439" y="1705"/>
                      <a:pt x="454" y="1717"/>
                    </a:cubicBezTo>
                    <a:cubicBezTo>
                      <a:pt x="459" y="1722"/>
                      <a:pt x="464" y="1725"/>
                      <a:pt x="472" y="1727"/>
                    </a:cubicBezTo>
                    <a:cubicBezTo>
                      <a:pt x="480" y="1733"/>
                      <a:pt x="487" y="1738"/>
                      <a:pt x="495" y="1743"/>
                    </a:cubicBezTo>
                    <a:cubicBezTo>
                      <a:pt x="513" y="1755"/>
                      <a:pt x="525" y="1776"/>
                      <a:pt x="530" y="1796"/>
                    </a:cubicBezTo>
                    <a:cubicBezTo>
                      <a:pt x="530" y="1799"/>
                      <a:pt x="530" y="1799"/>
                      <a:pt x="530" y="1799"/>
                    </a:cubicBezTo>
                    <a:cubicBezTo>
                      <a:pt x="533" y="1799"/>
                      <a:pt x="533" y="1799"/>
                      <a:pt x="533" y="1799"/>
                    </a:cubicBezTo>
                    <a:cubicBezTo>
                      <a:pt x="551" y="1793"/>
                      <a:pt x="573" y="1799"/>
                      <a:pt x="591" y="1811"/>
                    </a:cubicBezTo>
                    <a:cubicBezTo>
                      <a:pt x="606" y="1821"/>
                      <a:pt x="619" y="1837"/>
                      <a:pt x="632" y="1852"/>
                    </a:cubicBezTo>
                    <a:cubicBezTo>
                      <a:pt x="639" y="1859"/>
                      <a:pt x="645" y="1870"/>
                      <a:pt x="650" y="1880"/>
                    </a:cubicBezTo>
                    <a:cubicBezTo>
                      <a:pt x="655" y="1892"/>
                      <a:pt x="657" y="1908"/>
                      <a:pt x="655" y="1918"/>
                    </a:cubicBezTo>
                    <a:cubicBezTo>
                      <a:pt x="670" y="1925"/>
                      <a:pt x="685" y="1935"/>
                      <a:pt x="698" y="1946"/>
                    </a:cubicBezTo>
                    <a:cubicBezTo>
                      <a:pt x="700" y="1948"/>
                      <a:pt x="703" y="1951"/>
                      <a:pt x="703" y="1951"/>
                    </a:cubicBezTo>
                    <a:cubicBezTo>
                      <a:pt x="705" y="1951"/>
                      <a:pt x="708" y="1951"/>
                      <a:pt x="708" y="1953"/>
                    </a:cubicBezTo>
                    <a:cubicBezTo>
                      <a:pt x="731" y="1956"/>
                      <a:pt x="754" y="1948"/>
                      <a:pt x="774" y="1933"/>
                    </a:cubicBezTo>
                    <a:cubicBezTo>
                      <a:pt x="756" y="1933"/>
                      <a:pt x="733" y="1930"/>
                      <a:pt x="721" y="1930"/>
                    </a:cubicBezTo>
                    <a:cubicBezTo>
                      <a:pt x="705" y="1928"/>
                      <a:pt x="688" y="1920"/>
                      <a:pt x="680" y="1908"/>
                    </a:cubicBezTo>
                    <a:cubicBezTo>
                      <a:pt x="680" y="1905"/>
                      <a:pt x="678" y="1903"/>
                      <a:pt x="678" y="1900"/>
                    </a:cubicBezTo>
                    <a:cubicBezTo>
                      <a:pt x="678" y="1892"/>
                      <a:pt x="688" y="1892"/>
                      <a:pt x="693" y="1890"/>
                    </a:cubicBezTo>
                    <a:cubicBezTo>
                      <a:pt x="716" y="1890"/>
                      <a:pt x="738" y="1890"/>
                      <a:pt x="761" y="1887"/>
                    </a:cubicBezTo>
                    <a:cubicBezTo>
                      <a:pt x="756" y="1877"/>
                      <a:pt x="756" y="1867"/>
                      <a:pt x="759" y="1857"/>
                    </a:cubicBezTo>
                    <a:cubicBezTo>
                      <a:pt x="766" y="1872"/>
                      <a:pt x="787" y="1875"/>
                      <a:pt x="802" y="1870"/>
                    </a:cubicBezTo>
                    <a:cubicBezTo>
                      <a:pt x="817" y="1864"/>
                      <a:pt x="843" y="1854"/>
                      <a:pt x="855" y="1842"/>
                    </a:cubicBezTo>
                    <a:cubicBezTo>
                      <a:pt x="883" y="1814"/>
                      <a:pt x="876" y="1796"/>
                      <a:pt x="903" y="1771"/>
                    </a:cubicBezTo>
                    <a:cubicBezTo>
                      <a:pt x="919" y="1755"/>
                      <a:pt x="954" y="1733"/>
                      <a:pt x="967" y="1715"/>
                    </a:cubicBezTo>
                    <a:cubicBezTo>
                      <a:pt x="972" y="1710"/>
                      <a:pt x="977" y="1702"/>
                      <a:pt x="982" y="1697"/>
                    </a:cubicBezTo>
                    <a:cubicBezTo>
                      <a:pt x="987" y="1695"/>
                      <a:pt x="992" y="1695"/>
                      <a:pt x="997" y="1692"/>
                    </a:cubicBezTo>
                    <a:cubicBezTo>
                      <a:pt x="1020" y="1687"/>
                      <a:pt x="1043" y="1664"/>
                      <a:pt x="1035" y="1644"/>
                    </a:cubicBezTo>
                    <a:cubicBezTo>
                      <a:pt x="1020" y="1659"/>
                      <a:pt x="1002" y="1672"/>
                      <a:pt x="987" y="1687"/>
                    </a:cubicBezTo>
                    <a:cubicBezTo>
                      <a:pt x="980" y="1692"/>
                      <a:pt x="969" y="1700"/>
                      <a:pt x="962" y="1695"/>
                    </a:cubicBezTo>
                    <a:cubicBezTo>
                      <a:pt x="1002" y="1646"/>
                      <a:pt x="1043" y="1596"/>
                      <a:pt x="1081" y="1547"/>
                    </a:cubicBezTo>
                    <a:cubicBezTo>
                      <a:pt x="1089" y="1540"/>
                      <a:pt x="1094" y="1532"/>
                      <a:pt x="1099" y="1522"/>
                    </a:cubicBezTo>
                    <a:cubicBezTo>
                      <a:pt x="1101" y="1514"/>
                      <a:pt x="1104" y="1507"/>
                      <a:pt x="1106" y="1502"/>
                    </a:cubicBezTo>
                    <a:cubicBezTo>
                      <a:pt x="1109" y="1497"/>
                      <a:pt x="1112" y="1492"/>
                      <a:pt x="1114" y="1487"/>
                    </a:cubicBezTo>
                    <a:cubicBezTo>
                      <a:pt x="1101" y="1484"/>
                      <a:pt x="1101" y="1484"/>
                      <a:pt x="1101" y="1484"/>
                    </a:cubicBezTo>
                    <a:cubicBezTo>
                      <a:pt x="1106" y="1441"/>
                      <a:pt x="1112" y="1395"/>
                      <a:pt x="1106" y="1350"/>
                    </a:cubicBezTo>
                    <a:cubicBezTo>
                      <a:pt x="1106" y="1347"/>
                      <a:pt x="1106" y="1342"/>
                      <a:pt x="1104" y="1339"/>
                    </a:cubicBezTo>
                    <a:cubicBezTo>
                      <a:pt x="1101" y="1327"/>
                      <a:pt x="1101" y="1311"/>
                      <a:pt x="1101" y="1296"/>
                    </a:cubicBezTo>
                    <a:cubicBezTo>
                      <a:pt x="1104" y="1279"/>
                      <a:pt x="1114" y="1258"/>
                      <a:pt x="1132" y="1248"/>
                    </a:cubicBezTo>
                    <a:cubicBezTo>
                      <a:pt x="1134" y="1248"/>
                      <a:pt x="1134" y="1248"/>
                      <a:pt x="1134" y="1248"/>
                    </a:cubicBezTo>
                    <a:cubicBezTo>
                      <a:pt x="1134" y="1248"/>
                      <a:pt x="1137" y="1248"/>
                      <a:pt x="1137" y="1246"/>
                    </a:cubicBezTo>
                    <a:cubicBezTo>
                      <a:pt x="1137" y="1246"/>
                      <a:pt x="1137" y="1243"/>
                      <a:pt x="1134" y="1238"/>
                    </a:cubicBezTo>
                    <a:cubicBezTo>
                      <a:pt x="1109" y="1192"/>
                      <a:pt x="1109" y="1192"/>
                      <a:pt x="1109" y="1192"/>
                    </a:cubicBezTo>
                    <a:cubicBezTo>
                      <a:pt x="1106" y="1190"/>
                      <a:pt x="1104" y="1185"/>
                      <a:pt x="1104" y="1180"/>
                    </a:cubicBezTo>
                    <a:cubicBezTo>
                      <a:pt x="1099" y="1157"/>
                      <a:pt x="1122" y="1139"/>
                      <a:pt x="1145" y="1134"/>
                    </a:cubicBezTo>
                    <a:cubicBezTo>
                      <a:pt x="1147" y="1134"/>
                      <a:pt x="1150" y="1134"/>
                      <a:pt x="1152" y="1131"/>
                    </a:cubicBezTo>
                    <a:cubicBezTo>
                      <a:pt x="1167" y="1129"/>
                      <a:pt x="1183" y="1124"/>
                      <a:pt x="1190" y="1114"/>
                    </a:cubicBezTo>
                    <a:cubicBezTo>
                      <a:pt x="1193" y="1111"/>
                      <a:pt x="1193" y="1109"/>
                      <a:pt x="1193" y="1103"/>
                    </a:cubicBezTo>
                    <a:cubicBezTo>
                      <a:pt x="1195" y="1098"/>
                      <a:pt x="1198" y="1091"/>
                      <a:pt x="1203" y="1086"/>
                    </a:cubicBezTo>
                    <a:cubicBezTo>
                      <a:pt x="1216" y="1073"/>
                      <a:pt x="1233" y="1076"/>
                      <a:pt x="1244" y="1078"/>
                    </a:cubicBezTo>
                    <a:cubicBezTo>
                      <a:pt x="1299" y="1088"/>
                      <a:pt x="1299" y="1088"/>
                      <a:pt x="1299" y="1088"/>
                    </a:cubicBezTo>
                    <a:cubicBezTo>
                      <a:pt x="1307" y="1088"/>
                      <a:pt x="1312" y="1091"/>
                      <a:pt x="1317" y="1088"/>
                    </a:cubicBezTo>
                    <a:cubicBezTo>
                      <a:pt x="1320" y="1086"/>
                      <a:pt x="1320" y="1086"/>
                      <a:pt x="1320" y="1086"/>
                    </a:cubicBezTo>
                    <a:cubicBezTo>
                      <a:pt x="1320" y="1083"/>
                      <a:pt x="1320" y="1083"/>
                      <a:pt x="1320" y="1083"/>
                    </a:cubicBezTo>
                    <a:cubicBezTo>
                      <a:pt x="1312" y="1081"/>
                      <a:pt x="1312" y="1081"/>
                      <a:pt x="1312" y="1081"/>
                    </a:cubicBezTo>
                    <a:cubicBezTo>
                      <a:pt x="1317" y="1073"/>
                      <a:pt x="1317" y="1073"/>
                      <a:pt x="1317" y="1073"/>
                    </a:cubicBezTo>
                    <a:cubicBezTo>
                      <a:pt x="1325" y="1060"/>
                      <a:pt x="1340" y="1060"/>
                      <a:pt x="1350" y="1063"/>
                    </a:cubicBezTo>
                    <a:cubicBezTo>
                      <a:pt x="1355" y="1065"/>
                      <a:pt x="1358" y="1065"/>
                      <a:pt x="1363" y="1068"/>
                    </a:cubicBezTo>
                    <a:cubicBezTo>
                      <a:pt x="1368" y="1070"/>
                      <a:pt x="1370" y="1073"/>
                      <a:pt x="1376" y="1073"/>
                    </a:cubicBezTo>
                    <a:cubicBezTo>
                      <a:pt x="1383" y="1076"/>
                      <a:pt x="1391" y="1073"/>
                      <a:pt x="1398" y="1073"/>
                    </a:cubicBezTo>
                    <a:cubicBezTo>
                      <a:pt x="1454" y="1065"/>
                      <a:pt x="1454" y="1065"/>
                      <a:pt x="1454" y="1065"/>
                    </a:cubicBezTo>
                    <a:cubicBezTo>
                      <a:pt x="1452" y="1076"/>
                      <a:pt x="1452" y="1076"/>
                      <a:pt x="1452" y="1076"/>
                    </a:cubicBezTo>
                    <a:cubicBezTo>
                      <a:pt x="1449" y="1086"/>
                      <a:pt x="1457" y="1098"/>
                      <a:pt x="1467" y="1101"/>
                    </a:cubicBezTo>
                    <a:cubicBezTo>
                      <a:pt x="1472" y="1103"/>
                      <a:pt x="1480" y="1101"/>
                      <a:pt x="1487" y="1101"/>
                    </a:cubicBezTo>
                    <a:cubicBezTo>
                      <a:pt x="1500" y="1101"/>
                      <a:pt x="1515" y="1098"/>
                      <a:pt x="1523" y="1109"/>
                    </a:cubicBezTo>
                    <a:cubicBezTo>
                      <a:pt x="1553" y="1109"/>
                      <a:pt x="1584" y="1093"/>
                      <a:pt x="1604" y="1070"/>
                    </a:cubicBezTo>
                    <a:cubicBezTo>
                      <a:pt x="1609" y="1063"/>
                      <a:pt x="1612" y="1058"/>
                      <a:pt x="1612" y="1053"/>
                    </a:cubicBezTo>
                    <a:cubicBezTo>
                      <a:pt x="1612" y="1050"/>
                      <a:pt x="1612" y="1050"/>
                      <a:pt x="1612" y="1050"/>
                    </a:cubicBezTo>
                    <a:cubicBezTo>
                      <a:pt x="1612" y="1048"/>
                      <a:pt x="1609" y="1043"/>
                      <a:pt x="1612" y="1040"/>
                    </a:cubicBezTo>
                    <a:cubicBezTo>
                      <a:pt x="1614" y="1032"/>
                      <a:pt x="1619" y="1030"/>
                      <a:pt x="1622" y="1027"/>
                    </a:cubicBezTo>
                    <a:cubicBezTo>
                      <a:pt x="1670" y="997"/>
                      <a:pt x="1670" y="997"/>
                      <a:pt x="1670" y="997"/>
                    </a:cubicBezTo>
                    <a:cubicBezTo>
                      <a:pt x="1675" y="994"/>
                      <a:pt x="1685" y="987"/>
                      <a:pt x="1693" y="989"/>
                    </a:cubicBezTo>
                    <a:cubicBezTo>
                      <a:pt x="1698" y="992"/>
                      <a:pt x="1703" y="994"/>
                      <a:pt x="1705" y="1002"/>
                    </a:cubicBezTo>
                    <a:cubicBezTo>
                      <a:pt x="1708" y="1010"/>
                      <a:pt x="1708" y="1022"/>
                      <a:pt x="1703" y="1030"/>
                    </a:cubicBezTo>
                    <a:cubicBezTo>
                      <a:pt x="1700" y="1032"/>
                      <a:pt x="1700" y="1035"/>
                      <a:pt x="1698" y="1035"/>
                    </a:cubicBezTo>
                    <a:cubicBezTo>
                      <a:pt x="1700" y="1038"/>
                      <a:pt x="1703" y="1038"/>
                      <a:pt x="1703" y="1040"/>
                    </a:cubicBezTo>
                    <a:cubicBezTo>
                      <a:pt x="1705" y="1043"/>
                      <a:pt x="1708" y="1045"/>
                      <a:pt x="1708" y="1045"/>
                    </a:cubicBezTo>
                    <a:cubicBezTo>
                      <a:pt x="1708" y="1045"/>
                      <a:pt x="1711" y="1043"/>
                      <a:pt x="1713" y="1043"/>
                    </a:cubicBezTo>
                    <a:cubicBezTo>
                      <a:pt x="1716" y="1040"/>
                      <a:pt x="1723" y="1035"/>
                      <a:pt x="1731" y="1038"/>
                    </a:cubicBezTo>
                    <a:cubicBezTo>
                      <a:pt x="1736" y="1038"/>
                      <a:pt x="1738" y="1043"/>
                      <a:pt x="1741" y="1045"/>
                    </a:cubicBezTo>
                    <a:cubicBezTo>
                      <a:pt x="1741" y="1045"/>
                      <a:pt x="1741" y="1045"/>
                      <a:pt x="1744" y="1048"/>
                    </a:cubicBezTo>
                    <a:cubicBezTo>
                      <a:pt x="1746" y="1050"/>
                      <a:pt x="1749" y="1050"/>
                      <a:pt x="1754" y="1050"/>
                    </a:cubicBezTo>
                    <a:cubicBezTo>
                      <a:pt x="1761" y="1050"/>
                      <a:pt x="1769" y="1043"/>
                      <a:pt x="1774" y="1035"/>
                    </a:cubicBezTo>
                    <a:cubicBezTo>
                      <a:pt x="1777" y="1032"/>
                      <a:pt x="1777" y="1032"/>
                      <a:pt x="1777" y="1032"/>
                    </a:cubicBezTo>
                    <a:cubicBezTo>
                      <a:pt x="1782" y="1027"/>
                      <a:pt x="1784" y="1020"/>
                      <a:pt x="1792" y="1017"/>
                    </a:cubicBezTo>
                    <a:cubicBezTo>
                      <a:pt x="1799" y="1015"/>
                      <a:pt x="1807" y="1015"/>
                      <a:pt x="1812" y="1020"/>
                    </a:cubicBezTo>
                    <a:cubicBezTo>
                      <a:pt x="1815" y="1022"/>
                      <a:pt x="1815" y="1022"/>
                      <a:pt x="1815" y="1022"/>
                    </a:cubicBezTo>
                    <a:cubicBezTo>
                      <a:pt x="1817" y="1020"/>
                      <a:pt x="1817" y="1015"/>
                      <a:pt x="1817" y="1012"/>
                    </a:cubicBezTo>
                    <a:cubicBezTo>
                      <a:pt x="1817" y="1010"/>
                      <a:pt x="1817" y="1007"/>
                      <a:pt x="1817" y="1007"/>
                    </a:cubicBezTo>
                    <a:cubicBezTo>
                      <a:pt x="1815" y="999"/>
                      <a:pt x="1815" y="989"/>
                      <a:pt x="1820" y="979"/>
                    </a:cubicBezTo>
                    <a:cubicBezTo>
                      <a:pt x="1820" y="979"/>
                      <a:pt x="1820" y="977"/>
                      <a:pt x="1822" y="977"/>
                    </a:cubicBezTo>
                    <a:cubicBezTo>
                      <a:pt x="1817" y="979"/>
                      <a:pt x="1812" y="979"/>
                      <a:pt x="1804" y="977"/>
                    </a:cubicBezTo>
                    <a:cubicBezTo>
                      <a:pt x="1802" y="974"/>
                      <a:pt x="1799" y="972"/>
                      <a:pt x="1799" y="972"/>
                    </a:cubicBezTo>
                    <a:cubicBezTo>
                      <a:pt x="1769" y="926"/>
                      <a:pt x="1769" y="926"/>
                      <a:pt x="1769" y="926"/>
                    </a:cubicBezTo>
                    <a:cubicBezTo>
                      <a:pt x="1766" y="923"/>
                      <a:pt x="1761" y="916"/>
                      <a:pt x="1764" y="908"/>
                    </a:cubicBezTo>
                    <a:cubicBezTo>
                      <a:pt x="1764" y="903"/>
                      <a:pt x="1766" y="901"/>
                      <a:pt x="1769" y="901"/>
                    </a:cubicBezTo>
                    <a:cubicBezTo>
                      <a:pt x="1769" y="901"/>
                      <a:pt x="1769" y="901"/>
                      <a:pt x="1771" y="898"/>
                    </a:cubicBezTo>
                    <a:cubicBezTo>
                      <a:pt x="1777" y="893"/>
                      <a:pt x="1777" y="885"/>
                      <a:pt x="1777" y="878"/>
                    </a:cubicBezTo>
                    <a:cubicBezTo>
                      <a:pt x="1777" y="868"/>
                      <a:pt x="1777" y="857"/>
                      <a:pt x="1784" y="847"/>
                    </a:cubicBezTo>
                    <a:cubicBezTo>
                      <a:pt x="1784" y="847"/>
                      <a:pt x="1784" y="847"/>
                      <a:pt x="1787" y="845"/>
                    </a:cubicBezTo>
                    <a:cubicBezTo>
                      <a:pt x="1787" y="845"/>
                      <a:pt x="1787" y="845"/>
                      <a:pt x="1789" y="842"/>
                    </a:cubicBezTo>
                    <a:cubicBezTo>
                      <a:pt x="1789" y="842"/>
                      <a:pt x="1789" y="842"/>
                      <a:pt x="1787" y="840"/>
                    </a:cubicBezTo>
                    <a:cubicBezTo>
                      <a:pt x="1784" y="837"/>
                      <a:pt x="1784" y="837"/>
                      <a:pt x="1784" y="837"/>
                    </a:cubicBezTo>
                    <a:cubicBezTo>
                      <a:pt x="1779" y="830"/>
                      <a:pt x="1777" y="822"/>
                      <a:pt x="1779" y="812"/>
                    </a:cubicBezTo>
                    <a:cubicBezTo>
                      <a:pt x="1784" y="797"/>
                      <a:pt x="1789" y="791"/>
                      <a:pt x="1797" y="789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8" name="Freeform 60"/>
              <p:cNvSpPr>
                <a:spLocks/>
              </p:cNvSpPr>
              <p:nvPr/>
            </p:nvSpPr>
            <p:spPr bwMode="auto">
              <a:xfrm>
                <a:off x="3800" y="2100"/>
                <a:ext cx="108" cy="218"/>
              </a:xfrm>
              <a:custGeom>
                <a:avLst/>
                <a:gdLst>
                  <a:gd name="T0" fmla="*/ 371 w 1866"/>
                  <a:gd name="T1" fmla="*/ 690 h 3770"/>
                  <a:gd name="T2" fmla="*/ 221 w 1866"/>
                  <a:gd name="T3" fmla="*/ 918 h 3770"/>
                  <a:gd name="T4" fmla="*/ 312 w 1866"/>
                  <a:gd name="T5" fmla="*/ 1027 h 3770"/>
                  <a:gd name="T6" fmla="*/ 236 w 1866"/>
                  <a:gd name="T7" fmla="*/ 1261 h 3770"/>
                  <a:gd name="T8" fmla="*/ 234 w 1866"/>
                  <a:gd name="T9" fmla="*/ 1469 h 3770"/>
                  <a:gd name="T10" fmla="*/ 251 w 1866"/>
                  <a:gd name="T11" fmla="*/ 1738 h 3770"/>
                  <a:gd name="T12" fmla="*/ 226 w 1866"/>
                  <a:gd name="T13" fmla="*/ 1915 h 3770"/>
                  <a:gd name="T14" fmla="*/ 112 w 1866"/>
                  <a:gd name="T15" fmla="*/ 2113 h 3770"/>
                  <a:gd name="T16" fmla="*/ 26 w 1866"/>
                  <a:gd name="T17" fmla="*/ 2303 h 3770"/>
                  <a:gd name="T18" fmla="*/ 198 w 1866"/>
                  <a:gd name="T19" fmla="*/ 2557 h 3770"/>
                  <a:gd name="T20" fmla="*/ 203 w 1866"/>
                  <a:gd name="T21" fmla="*/ 2770 h 3770"/>
                  <a:gd name="T22" fmla="*/ 226 w 1866"/>
                  <a:gd name="T23" fmla="*/ 2902 h 3770"/>
                  <a:gd name="T24" fmla="*/ 218 w 1866"/>
                  <a:gd name="T25" fmla="*/ 3250 h 3770"/>
                  <a:gd name="T26" fmla="*/ 323 w 1866"/>
                  <a:gd name="T27" fmla="*/ 3435 h 3770"/>
                  <a:gd name="T28" fmla="*/ 290 w 1866"/>
                  <a:gd name="T29" fmla="*/ 3592 h 3770"/>
                  <a:gd name="T30" fmla="*/ 241 w 1866"/>
                  <a:gd name="T31" fmla="*/ 3734 h 3770"/>
                  <a:gd name="T32" fmla="*/ 538 w 1866"/>
                  <a:gd name="T33" fmla="*/ 3648 h 3770"/>
                  <a:gd name="T34" fmla="*/ 673 w 1866"/>
                  <a:gd name="T35" fmla="*/ 3572 h 3770"/>
                  <a:gd name="T36" fmla="*/ 693 w 1866"/>
                  <a:gd name="T37" fmla="*/ 3425 h 3770"/>
                  <a:gd name="T38" fmla="*/ 805 w 1866"/>
                  <a:gd name="T39" fmla="*/ 3318 h 3770"/>
                  <a:gd name="T40" fmla="*/ 881 w 1866"/>
                  <a:gd name="T41" fmla="*/ 3181 h 3770"/>
                  <a:gd name="T42" fmla="*/ 883 w 1866"/>
                  <a:gd name="T43" fmla="*/ 3075 h 3770"/>
                  <a:gd name="T44" fmla="*/ 1031 w 1866"/>
                  <a:gd name="T45" fmla="*/ 2958 h 3770"/>
                  <a:gd name="T46" fmla="*/ 1165 w 1866"/>
                  <a:gd name="T47" fmla="*/ 2955 h 3770"/>
                  <a:gd name="T48" fmla="*/ 1231 w 1866"/>
                  <a:gd name="T49" fmla="*/ 2897 h 3770"/>
                  <a:gd name="T50" fmla="*/ 1383 w 1866"/>
                  <a:gd name="T51" fmla="*/ 2780 h 3770"/>
                  <a:gd name="T52" fmla="*/ 1470 w 1866"/>
                  <a:gd name="T53" fmla="*/ 2826 h 3770"/>
                  <a:gd name="T54" fmla="*/ 1521 w 1866"/>
                  <a:gd name="T55" fmla="*/ 2762 h 3770"/>
                  <a:gd name="T56" fmla="*/ 1510 w 1866"/>
                  <a:gd name="T57" fmla="*/ 2603 h 3770"/>
                  <a:gd name="T58" fmla="*/ 1508 w 1866"/>
                  <a:gd name="T59" fmla="*/ 2461 h 3770"/>
                  <a:gd name="T60" fmla="*/ 1599 w 1866"/>
                  <a:gd name="T61" fmla="*/ 2331 h 3770"/>
                  <a:gd name="T62" fmla="*/ 1584 w 1866"/>
                  <a:gd name="T63" fmla="*/ 2184 h 3770"/>
                  <a:gd name="T64" fmla="*/ 1620 w 1866"/>
                  <a:gd name="T65" fmla="*/ 2067 h 3770"/>
                  <a:gd name="T66" fmla="*/ 1716 w 1866"/>
                  <a:gd name="T67" fmla="*/ 2027 h 3770"/>
                  <a:gd name="T68" fmla="*/ 1584 w 1866"/>
                  <a:gd name="T69" fmla="*/ 1991 h 3770"/>
                  <a:gd name="T70" fmla="*/ 1609 w 1866"/>
                  <a:gd name="T71" fmla="*/ 1814 h 3770"/>
                  <a:gd name="T72" fmla="*/ 1579 w 1866"/>
                  <a:gd name="T73" fmla="*/ 1644 h 3770"/>
                  <a:gd name="T74" fmla="*/ 1602 w 1866"/>
                  <a:gd name="T75" fmla="*/ 1317 h 3770"/>
                  <a:gd name="T76" fmla="*/ 1716 w 1866"/>
                  <a:gd name="T77" fmla="*/ 1175 h 3770"/>
                  <a:gd name="T78" fmla="*/ 1790 w 1866"/>
                  <a:gd name="T79" fmla="*/ 1022 h 3770"/>
                  <a:gd name="T80" fmla="*/ 1830 w 1866"/>
                  <a:gd name="T81" fmla="*/ 822 h 3770"/>
                  <a:gd name="T82" fmla="*/ 1749 w 1866"/>
                  <a:gd name="T83" fmla="*/ 688 h 3770"/>
                  <a:gd name="T84" fmla="*/ 1779 w 1866"/>
                  <a:gd name="T85" fmla="*/ 566 h 3770"/>
                  <a:gd name="T86" fmla="*/ 1711 w 1866"/>
                  <a:gd name="T87" fmla="*/ 599 h 3770"/>
                  <a:gd name="T88" fmla="*/ 1632 w 1866"/>
                  <a:gd name="T89" fmla="*/ 609 h 3770"/>
                  <a:gd name="T90" fmla="*/ 1779 w 1866"/>
                  <a:gd name="T91" fmla="*/ 447 h 3770"/>
                  <a:gd name="T92" fmla="*/ 1815 w 1866"/>
                  <a:gd name="T93" fmla="*/ 294 h 3770"/>
                  <a:gd name="T94" fmla="*/ 1772 w 1866"/>
                  <a:gd name="T95" fmla="*/ 155 h 3770"/>
                  <a:gd name="T96" fmla="*/ 1569 w 1866"/>
                  <a:gd name="T97" fmla="*/ 173 h 3770"/>
                  <a:gd name="T98" fmla="*/ 1541 w 1866"/>
                  <a:gd name="T99" fmla="*/ 61 h 3770"/>
                  <a:gd name="T100" fmla="*/ 1373 w 1866"/>
                  <a:gd name="T101" fmla="*/ 94 h 3770"/>
                  <a:gd name="T102" fmla="*/ 1300 w 1866"/>
                  <a:gd name="T103" fmla="*/ 223 h 3770"/>
                  <a:gd name="T104" fmla="*/ 1218 w 1866"/>
                  <a:gd name="T105" fmla="*/ 185 h 3770"/>
                  <a:gd name="T106" fmla="*/ 1074 w 1866"/>
                  <a:gd name="T107" fmla="*/ 233 h 3770"/>
                  <a:gd name="T108" fmla="*/ 914 w 1866"/>
                  <a:gd name="T109" fmla="*/ 266 h 3770"/>
                  <a:gd name="T110" fmla="*/ 802 w 1866"/>
                  <a:gd name="T111" fmla="*/ 307 h 3770"/>
                  <a:gd name="T112" fmla="*/ 731 w 1866"/>
                  <a:gd name="T113" fmla="*/ 345 h 3770"/>
                  <a:gd name="T114" fmla="*/ 739 w 1866"/>
                  <a:gd name="T115" fmla="*/ 378 h 3770"/>
                  <a:gd name="T116" fmla="*/ 673 w 1866"/>
                  <a:gd name="T117" fmla="*/ 444 h 3770"/>
                  <a:gd name="T118" fmla="*/ 429 w 1866"/>
                  <a:gd name="T119" fmla="*/ 553 h 3770"/>
                  <a:gd name="T120" fmla="*/ 358 w 1866"/>
                  <a:gd name="T121" fmla="*/ 576 h 3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866" h="3770">
                    <a:moveTo>
                      <a:pt x="361" y="601"/>
                    </a:moveTo>
                    <a:cubicBezTo>
                      <a:pt x="358" y="601"/>
                      <a:pt x="358" y="604"/>
                      <a:pt x="356" y="604"/>
                    </a:cubicBezTo>
                    <a:cubicBezTo>
                      <a:pt x="350" y="606"/>
                      <a:pt x="348" y="609"/>
                      <a:pt x="345" y="611"/>
                    </a:cubicBezTo>
                    <a:cubicBezTo>
                      <a:pt x="343" y="616"/>
                      <a:pt x="350" y="622"/>
                      <a:pt x="356" y="627"/>
                    </a:cubicBezTo>
                    <a:cubicBezTo>
                      <a:pt x="358" y="629"/>
                      <a:pt x="358" y="629"/>
                      <a:pt x="358" y="629"/>
                    </a:cubicBezTo>
                    <a:cubicBezTo>
                      <a:pt x="373" y="642"/>
                      <a:pt x="381" y="662"/>
                      <a:pt x="378" y="682"/>
                    </a:cubicBezTo>
                    <a:cubicBezTo>
                      <a:pt x="378" y="690"/>
                      <a:pt x="378" y="690"/>
                      <a:pt x="378" y="690"/>
                    </a:cubicBezTo>
                    <a:cubicBezTo>
                      <a:pt x="371" y="690"/>
                      <a:pt x="371" y="690"/>
                      <a:pt x="371" y="690"/>
                    </a:cubicBezTo>
                    <a:cubicBezTo>
                      <a:pt x="358" y="690"/>
                      <a:pt x="338" y="693"/>
                      <a:pt x="323" y="705"/>
                    </a:cubicBezTo>
                    <a:cubicBezTo>
                      <a:pt x="312" y="715"/>
                      <a:pt x="307" y="736"/>
                      <a:pt x="317" y="748"/>
                    </a:cubicBezTo>
                    <a:cubicBezTo>
                      <a:pt x="320" y="751"/>
                      <a:pt x="320" y="753"/>
                      <a:pt x="323" y="756"/>
                    </a:cubicBezTo>
                    <a:cubicBezTo>
                      <a:pt x="325" y="759"/>
                      <a:pt x="328" y="761"/>
                      <a:pt x="330" y="764"/>
                    </a:cubicBezTo>
                    <a:cubicBezTo>
                      <a:pt x="343" y="781"/>
                      <a:pt x="338" y="802"/>
                      <a:pt x="335" y="822"/>
                    </a:cubicBezTo>
                    <a:cubicBezTo>
                      <a:pt x="333" y="832"/>
                      <a:pt x="330" y="845"/>
                      <a:pt x="323" y="857"/>
                    </a:cubicBezTo>
                    <a:cubicBezTo>
                      <a:pt x="315" y="865"/>
                      <a:pt x="307" y="870"/>
                      <a:pt x="297" y="875"/>
                    </a:cubicBezTo>
                    <a:cubicBezTo>
                      <a:pt x="221" y="918"/>
                      <a:pt x="221" y="918"/>
                      <a:pt x="221" y="918"/>
                    </a:cubicBezTo>
                    <a:cubicBezTo>
                      <a:pt x="213" y="923"/>
                      <a:pt x="206" y="928"/>
                      <a:pt x="203" y="934"/>
                    </a:cubicBezTo>
                    <a:cubicBezTo>
                      <a:pt x="203" y="939"/>
                      <a:pt x="203" y="944"/>
                      <a:pt x="206" y="949"/>
                    </a:cubicBezTo>
                    <a:cubicBezTo>
                      <a:pt x="218" y="989"/>
                      <a:pt x="241" y="1025"/>
                      <a:pt x="274" y="1053"/>
                    </a:cubicBezTo>
                    <a:cubicBezTo>
                      <a:pt x="277" y="1055"/>
                      <a:pt x="279" y="1055"/>
                      <a:pt x="279" y="1055"/>
                    </a:cubicBezTo>
                    <a:cubicBezTo>
                      <a:pt x="282" y="1055"/>
                      <a:pt x="284" y="1053"/>
                      <a:pt x="287" y="1045"/>
                    </a:cubicBezTo>
                    <a:cubicBezTo>
                      <a:pt x="292" y="1038"/>
                      <a:pt x="297" y="1027"/>
                      <a:pt x="307" y="1027"/>
                    </a:cubicBezTo>
                    <a:cubicBezTo>
                      <a:pt x="310" y="1027"/>
                      <a:pt x="310" y="1027"/>
                      <a:pt x="310" y="1027"/>
                    </a:cubicBezTo>
                    <a:cubicBezTo>
                      <a:pt x="312" y="1027"/>
                      <a:pt x="312" y="1027"/>
                      <a:pt x="312" y="1027"/>
                    </a:cubicBezTo>
                    <a:cubicBezTo>
                      <a:pt x="325" y="1032"/>
                      <a:pt x="328" y="1050"/>
                      <a:pt x="323" y="1063"/>
                    </a:cubicBezTo>
                    <a:cubicBezTo>
                      <a:pt x="320" y="1065"/>
                      <a:pt x="320" y="1071"/>
                      <a:pt x="317" y="1073"/>
                    </a:cubicBezTo>
                    <a:cubicBezTo>
                      <a:pt x="315" y="1078"/>
                      <a:pt x="312" y="1083"/>
                      <a:pt x="312" y="1088"/>
                    </a:cubicBezTo>
                    <a:cubicBezTo>
                      <a:pt x="312" y="1093"/>
                      <a:pt x="315" y="1098"/>
                      <a:pt x="315" y="1106"/>
                    </a:cubicBezTo>
                    <a:cubicBezTo>
                      <a:pt x="317" y="1111"/>
                      <a:pt x="317" y="1114"/>
                      <a:pt x="317" y="1119"/>
                    </a:cubicBezTo>
                    <a:cubicBezTo>
                      <a:pt x="320" y="1134"/>
                      <a:pt x="315" y="1149"/>
                      <a:pt x="310" y="1162"/>
                    </a:cubicBezTo>
                    <a:cubicBezTo>
                      <a:pt x="300" y="1187"/>
                      <a:pt x="287" y="1213"/>
                      <a:pt x="272" y="1235"/>
                    </a:cubicBezTo>
                    <a:cubicBezTo>
                      <a:pt x="264" y="1248"/>
                      <a:pt x="251" y="1261"/>
                      <a:pt x="236" y="1261"/>
                    </a:cubicBezTo>
                    <a:cubicBezTo>
                      <a:pt x="234" y="1261"/>
                      <a:pt x="234" y="1261"/>
                      <a:pt x="231" y="1261"/>
                    </a:cubicBezTo>
                    <a:cubicBezTo>
                      <a:pt x="234" y="1284"/>
                      <a:pt x="234" y="1306"/>
                      <a:pt x="226" y="1329"/>
                    </a:cubicBezTo>
                    <a:cubicBezTo>
                      <a:pt x="226" y="1332"/>
                      <a:pt x="224" y="1334"/>
                      <a:pt x="224" y="1337"/>
                    </a:cubicBezTo>
                    <a:cubicBezTo>
                      <a:pt x="221" y="1347"/>
                      <a:pt x="216" y="1355"/>
                      <a:pt x="218" y="1365"/>
                    </a:cubicBezTo>
                    <a:cubicBezTo>
                      <a:pt x="218" y="1375"/>
                      <a:pt x="226" y="1383"/>
                      <a:pt x="231" y="1393"/>
                    </a:cubicBezTo>
                    <a:cubicBezTo>
                      <a:pt x="239" y="1405"/>
                      <a:pt x="246" y="1418"/>
                      <a:pt x="246" y="1436"/>
                    </a:cubicBezTo>
                    <a:cubicBezTo>
                      <a:pt x="246" y="1443"/>
                      <a:pt x="241" y="1451"/>
                      <a:pt x="239" y="1456"/>
                    </a:cubicBezTo>
                    <a:cubicBezTo>
                      <a:pt x="236" y="1461"/>
                      <a:pt x="234" y="1464"/>
                      <a:pt x="234" y="1469"/>
                    </a:cubicBezTo>
                    <a:cubicBezTo>
                      <a:pt x="231" y="1479"/>
                      <a:pt x="234" y="1492"/>
                      <a:pt x="236" y="1502"/>
                    </a:cubicBezTo>
                    <a:cubicBezTo>
                      <a:pt x="236" y="1504"/>
                      <a:pt x="236" y="1504"/>
                      <a:pt x="236" y="1504"/>
                    </a:cubicBezTo>
                    <a:cubicBezTo>
                      <a:pt x="246" y="1550"/>
                      <a:pt x="249" y="1598"/>
                      <a:pt x="249" y="1644"/>
                    </a:cubicBezTo>
                    <a:cubicBezTo>
                      <a:pt x="249" y="1651"/>
                      <a:pt x="249" y="1664"/>
                      <a:pt x="241" y="1672"/>
                    </a:cubicBezTo>
                    <a:cubicBezTo>
                      <a:pt x="239" y="1674"/>
                      <a:pt x="239" y="1677"/>
                      <a:pt x="236" y="1677"/>
                    </a:cubicBezTo>
                    <a:cubicBezTo>
                      <a:pt x="234" y="1679"/>
                      <a:pt x="234" y="1679"/>
                      <a:pt x="231" y="1682"/>
                    </a:cubicBezTo>
                    <a:cubicBezTo>
                      <a:pt x="229" y="1687"/>
                      <a:pt x="229" y="1695"/>
                      <a:pt x="236" y="1707"/>
                    </a:cubicBezTo>
                    <a:cubicBezTo>
                      <a:pt x="251" y="1738"/>
                      <a:pt x="251" y="1738"/>
                      <a:pt x="251" y="1738"/>
                    </a:cubicBezTo>
                    <a:cubicBezTo>
                      <a:pt x="254" y="1740"/>
                      <a:pt x="257" y="1745"/>
                      <a:pt x="259" y="1748"/>
                    </a:cubicBezTo>
                    <a:cubicBezTo>
                      <a:pt x="262" y="1750"/>
                      <a:pt x="267" y="1750"/>
                      <a:pt x="272" y="1750"/>
                    </a:cubicBezTo>
                    <a:cubicBezTo>
                      <a:pt x="277" y="1750"/>
                      <a:pt x="279" y="1750"/>
                      <a:pt x="284" y="1753"/>
                    </a:cubicBezTo>
                    <a:cubicBezTo>
                      <a:pt x="292" y="1755"/>
                      <a:pt x="300" y="1766"/>
                      <a:pt x="300" y="1776"/>
                    </a:cubicBezTo>
                    <a:cubicBezTo>
                      <a:pt x="300" y="1781"/>
                      <a:pt x="297" y="1786"/>
                      <a:pt x="295" y="1788"/>
                    </a:cubicBezTo>
                    <a:cubicBezTo>
                      <a:pt x="290" y="1799"/>
                      <a:pt x="287" y="1811"/>
                      <a:pt x="284" y="1821"/>
                    </a:cubicBezTo>
                    <a:cubicBezTo>
                      <a:pt x="282" y="1832"/>
                      <a:pt x="279" y="1844"/>
                      <a:pt x="274" y="1854"/>
                    </a:cubicBezTo>
                    <a:cubicBezTo>
                      <a:pt x="264" y="1885"/>
                      <a:pt x="246" y="1905"/>
                      <a:pt x="226" y="1915"/>
                    </a:cubicBezTo>
                    <a:cubicBezTo>
                      <a:pt x="224" y="1915"/>
                      <a:pt x="224" y="1918"/>
                      <a:pt x="221" y="1918"/>
                    </a:cubicBezTo>
                    <a:cubicBezTo>
                      <a:pt x="211" y="1923"/>
                      <a:pt x="206" y="1925"/>
                      <a:pt x="203" y="1930"/>
                    </a:cubicBezTo>
                    <a:cubicBezTo>
                      <a:pt x="203" y="1936"/>
                      <a:pt x="206" y="1941"/>
                      <a:pt x="208" y="1946"/>
                    </a:cubicBezTo>
                    <a:cubicBezTo>
                      <a:pt x="211" y="1948"/>
                      <a:pt x="211" y="1951"/>
                      <a:pt x="213" y="1953"/>
                    </a:cubicBezTo>
                    <a:cubicBezTo>
                      <a:pt x="229" y="1984"/>
                      <a:pt x="206" y="2019"/>
                      <a:pt x="196" y="2032"/>
                    </a:cubicBezTo>
                    <a:cubicBezTo>
                      <a:pt x="185" y="2045"/>
                      <a:pt x="175" y="2055"/>
                      <a:pt x="163" y="2065"/>
                    </a:cubicBezTo>
                    <a:cubicBezTo>
                      <a:pt x="158" y="2067"/>
                      <a:pt x="155" y="2073"/>
                      <a:pt x="150" y="2075"/>
                    </a:cubicBezTo>
                    <a:cubicBezTo>
                      <a:pt x="135" y="2088"/>
                      <a:pt x="119" y="2098"/>
                      <a:pt x="112" y="2113"/>
                    </a:cubicBezTo>
                    <a:cubicBezTo>
                      <a:pt x="97" y="2144"/>
                      <a:pt x="112" y="2182"/>
                      <a:pt x="135" y="2207"/>
                    </a:cubicBezTo>
                    <a:cubicBezTo>
                      <a:pt x="137" y="2210"/>
                      <a:pt x="137" y="2210"/>
                      <a:pt x="137" y="2210"/>
                    </a:cubicBezTo>
                    <a:cubicBezTo>
                      <a:pt x="147" y="2220"/>
                      <a:pt x="160" y="2232"/>
                      <a:pt x="160" y="2248"/>
                    </a:cubicBezTo>
                    <a:cubicBezTo>
                      <a:pt x="160" y="2250"/>
                      <a:pt x="160" y="2250"/>
                      <a:pt x="160" y="2250"/>
                    </a:cubicBezTo>
                    <a:cubicBezTo>
                      <a:pt x="158" y="2253"/>
                      <a:pt x="158" y="2253"/>
                      <a:pt x="158" y="2253"/>
                    </a:cubicBezTo>
                    <a:cubicBezTo>
                      <a:pt x="140" y="2275"/>
                      <a:pt x="107" y="2293"/>
                      <a:pt x="71" y="2293"/>
                    </a:cubicBezTo>
                    <a:cubicBezTo>
                      <a:pt x="69" y="2293"/>
                      <a:pt x="66" y="2293"/>
                      <a:pt x="64" y="2293"/>
                    </a:cubicBezTo>
                    <a:cubicBezTo>
                      <a:pt x="48" y="2293"/>
                      <a:pt x="33" y="2293"/>
                      <a:pt x="26" y="2303"/>
                    </a:cubicBezTo>
                    <a:cubicBezTo>
                      <a:pt x="20" y="2311"/>
                      <a:pt x="23" y="2321"/>
                      <a:pt x="28" y="2331"/>
                    </a:cubicBezTo>
                    <a:cubicBezTo>
                      <a:pt x="28" y="2334"/>
                      <a:pt x="31" y="2336"/>
                      <a:pt x="31" y="2341"/>
                    </a:cubicBezTo>
                    <a:cubicBezTo>
                      <a:pt x="36" y="2362"/>
                      <a:pt x="31" y="2385"/>
                      <a:pt x="20" y="2402"/>
                    </a:cubicBezTo>
                    <a:cubicBezTo>
                      <a:pt x="20" y="2405"/>
                      <a:pt x="18" y="2407"/>
                      <a:pt x="18" y="2407"/>
                    </a:cubicBezTo>
                    <a:cubicBezTo>
                      <a:pt x="8" y="2423"/>
                      <a:pt x="0" y="2438"/>
                      <a:pt x="8" y="2445"/>
                    </a:cubicBezTo>
                    <a:cubicBezTo>
                      <a:pt x="13" y="2450"/>
                      <a:pt x="20" y="2450"/>
                      <a:pt x="26" y="2450"/>
                    </a:cubicBezTo>
                    <a:cubicBezTo>
                      <a:pt x="79" y="2456"/>
                      <a:pt x="117" y="2468"/>
                      <a:pt x="145" y="2491"/>
                    </a:cubicBezTo>
                    <a:cubicBezTo>
                      <a:pt x="168" y="2509"/>
                      <a:pt x="183" y="2532"/>
                      <a:pt x="198" y="2557"/>
                    </a:cubicBezTo>
                    <a:cubicBezTo>
                      <a:pt x="211" y="2577"/>
                      <a:pt x="226" y="2598"/>
                      <a:pt x="246" y="2608"/>
                    </a:cubicBezTo>
                    <a:cubicBezTo>
                      <a:pt x="249" y="2610"/>
                      <a:pt x="251" y="2610"/>
                      <a:pt x="254" y="2610"/>
                    </a:cubicBezTo>
                    <a:cubicBezTo>
                      <a:pt x="262" y="2613"/>
                      <a:pt x="267" y="2615"/>
                      <a:pt x="274" y="2620"/>
                    </a:cubicBezTo>
                    <a:cubicBezTo>
                      <a:pt x="284" y="2628"/>
                      <a:pt x="292" y="2643"/>
                      <a:pt x="282" y="2656"/>
                    </a:cubicBezTo>
                    <a:cubicBezTo>
                      <a:pt x="269" y="2674"/>
                      <a:pt x="249" y="2684"/>
                      <a:pt x="229" y="2694"/>
                    </a:cubicBezTo>
                    <a:cubicBezTo>
                      <a:pt x="224" y="2697"/>
                      <a:pt x="224" y="2697"/>
                      <a:pt x="224" y="2697"/>
                    </a:cubicBezTo>
                    <a:cubicBezTo>
                      <a:pt x="211" y="2702"/>
                      <a:pt x="185" y="2717"/>
                      <a:pt x="185" y="2740"/>
                    </a:cubicBezTo>
                    <a:cubicBezTo>
                      <a:pt x="185" y="2752"/>
                      <a:pt x="196" y="2760"/>
                      <a:pt x="203" y="2770"/>
                    </a:cubicBezTo>
                    <a:cubicBezTo>
                      <a:pt x="211" y="2778"/>
                      <a:pt x="218" y="2785"/>
                      <a:pt x="224" y="2795"/>
                    </a:cubicBezTo>
                    <a:cubicBezTo>
                      <a:pt x="224" y="2798"/>
                      <a:pt x="226" y="2801"/>
                      <a:pt x="226" y="2803"/>
                    </a:cubicBezTo>
                    <a:cubicBezTo>
                      <a:pt x="229" y="2808"/>
                      <a:pt x="229" y="2813"/>
                      <a:pt x="231" y="2816"/>
                    </a:cubicBezTo>
                    <a:cubicBezTo>
                      <a:pt x="234" y="2818"/>
                      <a:pt x="239" y="2818"/>
                      <a:pt x="241" y="2821"/>
                    </a:cubicBezTo>
                    <a:cubicBezTo>
                      <a:pt x="246" y="2823"/>
                      <a:pt x="251" y="2823"/>
                      <a:pt x="257" y="2828"/>
                    </a:cubicBezTo>
                    <a:cubicBezTo>
                      <a:pt x="264" y="2834"/>
                      <a:pt x="267" y="2841"/>
                      <a:pt x="267" y="2851"/>
                    </a:cubicBezTo>
                    <a:cubicBezTo>
                      <a:pt x="267" y="2864"/>
                      <a:pt x="259" y="2882"/>
                      <a:pt x="246" y="2889"/>
                    </a:cubicBezTo>
                    <a:cubicBezTo>
                      <a:pt x="239" y="2894"/>
                      <a:pt x="234" y="2897"/>
                      <a:pt x="226" y="2902"/>
                    </a:cubicBezTo>
                    <a:cubicBezTo>
                      <a:pt x="216" y="2907"/>
                      <a:pt x="206" y="2912"/>
                      <a:pt x="198" y="2922"/>
                    </a:cubicBezTo>
                    <a:cubicBezTo>
                      <a:pt x="191" y="2932"/>
                      <a:pt x="188" y="2948"/>
                      <a:pt x="185" y="2958"/>
                    </a:cubicBezTo>
                    <a:cubicBezTo>
                      <a:pt x="180" y="2981"/>
                      <a:pt x="175" y="3009"/>
                      <a:pt x="180" y="3031"/>
                    </a:cubicBezTo>
                    <a:cubicBezTo>
                      <a:pt x="183" y="3042"/>
                      <a:pt x="185" y="3052"/>
                      <a:pt x="191" y="3062"/>
                    </a:cubicBezTo>
                    <a:cubicBezTo>
                      <a:pt x="196" y="3077"/>
                      <a:pt x="203" y="3092"/>
                      <a:pt x="203" y="3107"/>
                    </a:cubicBezTo>
                    <a:cubicBezTo>
                      <a:pt x="206" y="3166"/>
                      <a:pt x="163" y="3173"/>
                      <a:pt x="145" y="3176"/>
                    </a:cubicBezTo>
                    <a:cubicBezTo>
                      <a:pt x="147" y="3184"/>
                      <a:pt x="158" y="3196"/>
                      <a:pt x="160" y="3204"/>
                    </a:cubicBezTo>
                    <a:cubicBezTo>
                      <a:pt x="175" y="3227"/>
                      <a:pt x="196" y="3250"/>
                      <a:pt x="218" y="3250"/>
                    </a:cubicBezTo>
                    <a:cubicBezTo>
                      <a:pt x="221" y="3244"/>
                      <a:pt x="226" y="3242"/>
                      <a:pt x="229" y="3242"/>
                    </a:cubicBezTo>
                    <a:cubicBezTo>
                      <a:pt x="236" y="3239"/>
                      <a:pt x="244" y="3242"/>
                      <a:pt x="254" y="3244"/>
                    </a:cubicBezTo>
                    <a:cubicBezTo>
                      <a:pt x="267" y="3252"/>
                      <a:pt x="277" y="3265"/>
                      <a:pt x="282" y="3275"/>
                    </a:cubicBezTo>
                    <a:cubicBezTo>
                      <a:pt x="287" y="3280"/>
                      <a:pt x="290" y="3288"/>
                      <a:pt x="292" y="3295"/>
                    </a:cubicBezTo>
                    <a:cubicBezTo>
                      <a:pt x="295" y="3300"/>
                      <a:pt x="295" y="3305"/>
                      <a:pt x="295" y="3310"/>
                    </a:cubicBezTo>
                    <a:cubicBezTo>
                      <a:pt x="295" y="3313"/>
                      <a:pt x="295" y="3315"/>
                      <a:pt x="295" y="3318"/>
                    </a:cubicBezTo>
                    <a:cubicBezTo>
                      <a:pt x="297" y="3333"/>
                      <a:pt x="305" y="3346"/>
                      <a:pt x="310" y="3361"/>
                    </a:cubicBezTo>
                    <a:cubicBezTo>
                      <a:pt x="320" y="3384"/>
                      <a:pt x="333" y="3409"/>
                      <a:pt x="323" y="3435"/>
                    </a:cubicBezTo>
                    <a:cubicBezTo>
                      <a:pt x="320" y="3440"/>
                      <a:pt x="317" y="3442"/>
                      <a:pt x="317" y="3447"/>
                    </a:cubicBezTo>
                    <a:cubicBezTo>
                      <a:pt x="315" y="3452"/>
                      <a:pt x="312" y="3458"/>
                      <a:pt x="310" y="3463"/>
                    </a:cubicBezTo>
                    <a:cubicBezTo>
                      <a:pt x="307" y="3475"/>
                      <a:pt x="315" y="3485"/>
                      <a:pt x="323" y="3498"/>
                    </a:cubicBezTo>
                    <a:cubicBezTo>
                      <a:pt x="325" y="3501"/>
                      <a:pt x="325" y="3503"/>
                      <a:pt x="328" y="3506"/>
                    </a:cubicBezTo>
                    <a:cubicBezTo>
                      <a:pt x="338" y="3523"/>
                      <a:pt x="345" y="3549"/>
                      <a:pt x="328" y="3562"/>
                    </a:cubicBezTo>
                    <a:cubicBezTo>
                      <a:pt x="323" y="3567"/>
                      <a:pt x="315" y="3569"/>
                      <a:pt x="310" y="3572"/>
                    </a:cubicBezTo>
                    <a:cubicBezTo>
                      <a:pt x="305" y="3574"/>
                      <a:pt x="300" y="3574"/>
                      <a:pt x="297" y="3577"/>
                    </a:cubicBezTo>
                    <a:cubicBezTo>
                      <a:pt x="295" y="3579"/>
                      <a:pt x="292" y="3584"/>
                      <a:pt x="290" y="3592"/>
                    </a:cubicBezTo>
                    <a:cubicBezTo>
                      <a:pt x="290" y="3592"/>
                      <a:pt x="290" y="3595"/>
                      <a:pt x="287" y="3595"/>
                    </a:cubicBezTo>
                    <a:cubicBezTo>
                      <a:pt x="274" y="3625"/>
                      <a:pt x="249" y="3648"/>
                      <a:pt x="221" y="3658"/>
                    </a:cubicBezTo>
                    <a:cubicBezTo>
                      <a:pt x="216" y="3660"/>
                      <a:pt x="216" y="3660"/>
                      <a:pt x="216" y="3660"/>
                    </a:cubicBezTo>
                    <a:cubicBezTo>
                      <a:pt x="201" y="3666"/>
                      <a:pt x="188" y="3671"/>
                      <a:pt x="185" y="3681"/>
                    </a:cubicBezTo>
                    <a:cubicBezTo>
                      <a:pt x="191" y="3686"/>
                      <a:pt x="193" y="3691"/>
                      <a:pt x="198" y="3699"/>
                    </a:cubicBezTo>
                    <a:cubicBezTo>
                      <a:pt x="203" y="3706"/>
                      <a:pt x="208" y="3711"/>
                      <a:pt x="213" y="3719"/>
                    </a:cubicBezTo>
                    <a:cubicBezTo>
                      <a:pt x="218" y="3726"/>
                      <a:pt x="224" y="3732"/>
                      <a:pt x="231" y="3734"/>
                    </a:cubicBezTo>
                    <a:cubicBezTo>
                      <a:pt x="234" y="3734"/>
                      <a:pt x="236" y="3734"/>
                      <a:pt x="241" y="3734"/>
                    </a:cubicBezTo>
                    <a:cubicBezTo>
                      <a:pt x="244" y="3734"/>
                      <a:pt x="246" y="3734"/>
                      <a:pt x="246" y="3734"/>
                    </a:cubicBezTo>
                    <a:cubicBezTo>
                      <a:pt x="262" y="3734"/>
                      <a:pt x="274" y="3739"/>
                      <a:pt x="287" y="3744"/>
                    </a:cubicBezTo>
                    <a:cubicBezTo>
                      <a:pt x="290" y="3744"/>
                      <a:pt x="292" y="3747"/>
                      <a:pt x="292" y="3747"/>
                    </a:cubicBezTo>
                    <a:cubicBezTo>
                      <a:pt x="333" y="3764"/>
                      <a:pt x="378" y="3770"/>
                      <a:pt x="422" y="3762"/>
                    </a:cubicBezTo>
                    <a:cubicBezTo>
                      <a:pt x="432" y="3759"/>
                      <a:pt x="444" y="3757"/>
                      <a:pt x="455" y="3749"/>
                    </a:cubicBezTo>
                    <a:cubicBezTo>
                      <a:pt x="462" y="3742"/>
                      <a:pt x="467" y="3732"/>
                      <a:pt x="472" y="3721"/>
                    </a:cubicBezTo>
                    <a:cubicBezTo>
                      <a:pt x="475" y="3719"/>
                      <a:pt x="475" y="3716"/>
                      <a:pt x="477" y="3714"/>
                    </a:cubicBezTo>
                    <a:cubicBezTo>
                      <a:pt x="493" y="3688"/>
                      <a:pt x="513" y="3666"/>
                      <a:pt x="538" y="3648"/>
                    </a:cubicBezTo>
                    <a:cubicBezTo>
                      <a:pt x="541" y="3645"/>
                      <a:pt x="546" y="3643"/>
                      <a:pt x="551" y="3643"/>
                    </a:cubicBezTo>
                    <a:cubicBezTo>
                      <a:pt x="556" y="3640"/>
                      <a:pt x="569" y="3635"/>
                      <a:pt x="569" y="3633"/>
                    </a:cubicBezTo>
                    <a:cubicBezTo>
                      <a:pt x="571" y="3630"/>
                      <a:pt x="569" y="3625"/>
                      <a:pt x="569" y="3620"/>
                    </a:cubicBezTo>
                    <a:cubicBezTo>
                      <a:pt x="566" y="3612"/>
                      <a:pt x="564" y="3600"/>
                      <a:pt x="574" y="3592"/>
                    </a:cubicBezTo>
                    <a:cubicBezTo>
                      <a:pt x="579" y="3589"/>
                      <a:pt x="584" y="3589"/>
                      <a:pt x="589" y="3587"/>
                    </a:cubicBezTo>
                    <a:cubicBezTo>
                      <a:pt x="597" y="3587"/>
                      <a:pt x="607" y="3582"/>
                      <a:pt x="614" y="3577"/>
                    </a:cubicBezTo>
                    <a:cubicBezTo>
                      <a:pt x="630" y="3569"/>
                      <a:pt x="647" y="3562"/>
                      <a:pt x="665" y="3577"/>
                    </a:cubicBezTo>
                    <a:cubicBezTo>
                      <a:pt x="668" y="3577"/>
                      <a:pt x="670" y="3574"/>
                      <a:pt x="673" y="3572"/>
                    </a:cubicBezTo>
                    <a:cubicBezTo>
                      <a:pt x="680" y="3567"/>
                      <a:pt x="691" y="3559"/>
                      <a:pt x="698" y="3567"/>
                    </a:cubicBezTo>
                    <a:cubicBezTo>
                      <a:pt x="713" y="3574"/>
                      <a:pt x="729" y="3574"/>
                      <a:pt x="741" y="3574"/>
                    </a:cubicBezTo>
                    <a:cubicBezTo>
                      <a:pt x="744" y="3574"/>
                      <a:pt x="746" y="3574"/>
                      <a:pt x="746" y="3574"/>
                    </a:cubicBezTo>
                    <a:cubicBezTo>
                      <a:pt x="749" y="3574"/>
                      <a:pt x="749" y="3574"/>
                      <a:pt x="751" y="3572"/>
                    </a:cubicBezTo>
                    <a:cubicBezTo>
                      <a:pt x="746" y="3551"/>
                      <a:pt x="731" y="3534"/>
                      <a:pt x="718" y="3516"/>
                    </a:cubicBezTo>
                    <a:cubicBezTo>
                      <a:pt x="701" y="3496"/>
                      <a:pt x="683" y="3473"/>
                      <a:pt x="680" y="3445"/>
                    </a:cubicBezTo>
                    <a:cubicBezTo>
                      <a:pt x="680" y="3442"/>
                      <a:pt x="680" y="3437"/>
                      <a:pt x="683" y="3432"/>
                    </a:cubicBezTo>
                    <a:cubicBezTo>
                      <a:pt x="685" y="3427"/>
                      <a:pt x="691" y="3427"/>
                      <a:pt x="693" y="3425"/>
                    </a:cubicBezTo>
                    <a:cubicBezTo>
                      <a:pt x="724" y="3417"/>
                      <a:pt x="724" y="3417"/>
                      <a:pt x="724" y="3417"/>
                    </a:cubicBezTo>
                    <a:cubicBezTo>
                      <a:pt x="734" y="3414"/>
                      <a:pt x="746" y="3414"/>
                      <a:pt x="754" y="3419"/>
                    </a:cubicBezTo>
                    <a:cubicBezTo>
                      <a:pt x="757" y="3422"/>
                      <a:pt x="757" y="3422"/>
                      <a:pt x="757" y="3422"/>
                    </a:cubicBezTo>
                    <a:cubicBezTo>
                      <a:pt x="764" y="3417"/>
                      <a:pt x="769" y="3409"/>
                      <a:pt x="772" y="3402"/>
                    </a:cubicBezTo>
                    <a:cubicBezTo>
                      <a:pt x="774" y="3394"/>
                      <a:pt x="774" y="3384"/>
                      <a:pt x="774" y="3376"/>
                    </a:cubicBezTo>
                    <a:cubicBezTo>
                      <a:pt x="774" y="3359"/>
                      <a:pt x="774" y="3341"/>
                      <a:pt x="790" y="3328"/>
                    </a:cubicBezTo>
                    <a:cubicBezTo>
                      <a:pt x="792" y="3326"/>
                      <a:pt x="795" y="3326"/>
                      <a:pt x="797" y="3323"/>
                    </a:cubicBezTo>
                    <a:cubicBezTo>
                      <a:pt x="800" y="3321"/>
                      <a:pt x="802" y="3321"/>
                      <a:pt x="805" y="3318"/>
                    </a:cubicBezTo>
                    <a:cubicBezTo>
                      <a:pt x="810" y="3313"/>
                      <a:pt x="807" y="3305"/>
                      <a:pt x="805" y="3293"/>
                    </a:cubicBezTo>
                    <a:cubicBezTo>
                      <a:pt x="802" y="3288"/>
                      <a:pt x="802" y="3283"/>
                      <a:pt x="800" y="3275"/>
                    </a:cubicBezTo>
                    <a:cubicBezTo>
                      <a:pt x="797" y="3257"/>
                      <a:pt x="807" y="3242"/>
                      <a:pt x="817" y="3227"/>
                    </a:cubicBezTo>
                    <a:cubicBezTo>
                      <a:pt x="825" y="3217"/>
                      <a:pt x="830" y="3204"/>
                      <a:pt x="833" y="3194"/>
                    </a:cubicBezTo>
                    <a:cubicBezTo>
                      <a:pt x="835" y="3179"/>
                      <a:pt x="835" y="3179"/>
                      <a:pt x="835" y="3179"/>
                    </a:cubicBezTo>
                    <a:cubicBezTo>
                      <a:pt x="845" y="3189"/>
                      <a:pt x="845" y="3189"/>
                      <a:pt x="845" y="3189"/>
                    </a:cubicBezTo>
                    <a:cubicBezTo>
                      <a:pt x="850" y="3191"/>
                      <a:pt x="856" y="3194"/>
                      <a:pt x="863" y="3191"/>
                    </a:cubicBezTo>
                    <a:cubicBezTo>
                      <a:pt x="871" y="3189"/>
                      <a:pt x="878" y="3186"/>
                      <a:pt x="881" y="3181"/>
                    </a:cubicBezTo>
                    <a:cubicBezTo>
                      <a:pt x="881" y="3179"/>
                      <a:pt x="881" y="3179"/>
                      <a:pt x="883" y="3176"/>
                    </a:cubicBezTo>
                    <a:cubicBezTo>
                      <a:pt x="886" y="3171"/>
                      <a:pt x="886" y="3166"/>
                      <a:pt x="891" y="3163"/>
                    </a:cubicBezTo>
                    <a:cubicBezTo>
                      <a:pt x="896" y="3161"/>
                      <a:pt x="901" y="3158"/>
                      <a:pt x="904" y="3158"/>
                    </a:cubicBezTo>
                    <a:cubicBezTo>
                      <a:pt x="906" y="3158"/>
                      <a:pt x="911" y="3156"/>
                      <a:pt x="911" y="3156"/>
                    </a:cubicBezTo>
                    <a:cubicBezTo>
                      <a:pt x="911" y="3156"/>
                      <a:pt x="914" y="3151"/>
                      <a:pt x="906" y="3143"/>
                    </a:cubicBezTo>
                    <a:cubicBezTo>
                      <a:pt x="891" y="3120"/>
                      <a:pt x="891" y="3120"/>
                      <a:pt x="891" y="3120"/>
                    </a:cubicBezTo>
                    <a:cubicBezTo>
                      <a:pt x="886" y="3113"/>
                      <a:pt x="881" y="3105"/>
                      <a:pt x="878" y="3095"/>
                    </a:cubicBezTo>
                    <a:cubicBezTo>
                      <a:pt x="878" y="3087"/>
                      <a:pt x="878" y="3082"/>
                      <a:pt x="883" y="3075"/>
                    </a:cubicBezTo>
                    <a:cubicBezTo>
                      <a:pt x="878" y="3069"/>
                      <a:pt x="876" y="3059"/>
                      <a:pt x="878" y="3052"/>
                    </a:cubicBezTo>
                    <a:cubicBezTo>
                      <a:pt x="881" y="3042"/>
                      <a:pt x="886" y="3036"/>
                      <a:pt x="894" y="3029"/>
                    </a:cubicBezTo>
                    <a:cubicBezTo>
                      <a:pt x="896" y="3026"/>
                      <a:pt x="896" y="3026"/>
                      <a:pt x="896" y="3026"/>
                    </a:cubicBezTo>
                    <a:cubicBezTo>
                      <a:pt x="911" y="3011"/>
                      <a:pt x="922" y="2991"/>
                      <a:pt x="927" y="2968"/>
                    </a:cubicBezTo>
                    <a:cubicBezTo>
                      <a:pt x="929" y="2958"/>
                      <a:pt x="932" y="2945"/>
                      <a:pt x="944" y="2940"/>
                    </a:cubicBezTo>
                    <a:cubicBezTo>
                      <a:pt x="949" y="2938"/>
                      <a:pt x="957" y="2940"/>
                      <a:pt x="960" y="2940"/>
                    </a:cubicBezTo>
                    <a:cubicBezTo>
                      <a:pt x="1015" y="2955"/>
                      <a:pt x="1015" y="2955"/>
                      <a:pt x="1015" y="2955"/>
                    </a:cubicBezTo>
                    <a:cubicBezTo>
                      <a:pt x="1021" y="2958"/>
                      <a:pt x="1026" y="2958"/>
                      <a:pt x="1031" y="2958"/>
                    </a:cubicBezTo>
                    <a:cubicBezTo>
                      <a:pt x="1038" y="2958"/>
                      <a:pt x="1041" y="2950"/>
                      <a:pt x="1048" y="2945"/>
                    </a:cubicBezTo>
                    <a:cubicBezTo>
                      <a:pt x="1051" y="2943"/>
                      <a:pt x="1054" y="2938"/>
                      <a:pt x="1056" y="2935"/>
                    </a:cubicBezTo>
                    <a:cubicBezTo>
                      <a:pt x="1074" y="2920"/>
                      <a:pt x="1099" y="2915"/>
                      <a:pt x="1120" y="2927"/>
                    </a:cubicBezTo>
                    <a:cubicBezTo>
                      <a:pt x="1122" y="2930"/>
                      <a:pt x="1122" y="2930"/>
                      <a:pt x="1122" y="2930"/>
                    </a:cubicBezTo>
                    <a:cubicBezTo>
                      <a:pt x="1150" y="3003"/>
                      <a:pt x="1150" y="3003"/>
                      <a:pt x="1150" y="3003"/>
                    </a:cubicBezTo>
                    <a:cubicBezTo>
                      <a:pt x="1153" y="3009"/>
                      <a:pt x="1158" y="3021"/>
                      <a:pt x="1165" y="3021"/>
                    </a:cubicBezTo>
                    <a:cubicBezTo>
                      <a:pt x="1170" y="3016"/>
                      <a:pt x="1165" y="3006"/>
                      <a:pt x="1163" y="2998"/>
                    </a:cubicBezTo>
                    <a:cubicBezTo>
                      <a:pt x="1150" y="2973"/>
                      <a:pt x="1158" y="2960"/>
                      <a:pt x="1165" y="2955"/>
                    </a:cubicBezTo>
                    <a:cubicBezTo>
                      <a:pt x="1168" y="2953"/>
                      <a:pt x="1170" y="2953"/>
                      <a:pt x="1175" y="2950"/>
                    </a:cubicBezTo>
                    <a:cubicBezTo>
                      <a:pt x="1178" y="2950"/>
                      <a:pt x="1178" y="2948"/>
                      <a:pt x="1180" y="2948"/>
                    </a:cubicBezTo>
                    <a:cubicBezTo>
                      <a:pt x="1185" y="2945"/>
                      <a:pt x="1185" y="2935"/>
                      <a:pt x="1185" y="2927"/>
                    </a:cubicBezTo>
                    <a:cubicBezTo>
                      <a:pt x="1185" y="2917"/>
                      <a:pt x="1185" y="2917"/>
                      <a:pt x="1185" y="2917"/>
                    </a:cubicBezTo>
                    <a:cubicBezTo>
                      <a:pt x="1196" y="2922"/>
                      <a:pt x="1196" y="2922"/>
                      <a:pt x="1196" y="2922"/>
                    </a:cubicBezTo>
                    <a:cubicBezTo>
                      <a:pt x="1203" y="2925"/>
                      <a:pt x="1211" y="2925"/>
                      <a:pt x="1218" y="2920"/>
                    </a:cubicBezTo>
                    <a:cubicBezTo>
                      <a:pt x="1226" y="2915"/>
                      <a:pt x="1231" y="2910"/>
                      <a:pt x="1231" y="2902"/>
                    </a:cubicBezTo>
                    <a:cubicBezTo>
                      <a:pt x="1231" y="2899"/>
                      <a:pt x="1231" y="2899"/>
                      <a:pt x="1231" y="2897"/>
                    </a:cubicBezTo>
                    <a:cubicBezTo>
                      <a:pt x="1231" y="2892"/>
                      <a:pt x="1231" y="2887"/>
                      <a:pt x="1234" y="2882"/>
                    </a:cubicBezTo>
                    <a:cubicBezTo>
                      <a:pt x="1241" y="2872"/>
                      <a:pt x="1251" y="2872"/>
                      <a:pt x="1262" y="2869"/>
                    </a:cubicBezTo>
                    <a:cubicBezTo>
                      <a:pt x="1264" y="2869"/>
                      <a:pt x="1267" y="2869"/>
                      <a:pt x="1269" y="2869"/>
                    </a:cubicBezTo>
                    <a:cubicBezTo>
                      <a:pt x="1284" y="2867"/>
                      <a:pt x="1300" y="2851"/>
                      <a:pt x="1300" y="2834"/>
                    </a:cubicBezTo>
                    <a:cubicBezTo>
                      <a:pt x="1300" y="2828"/>
                      <a:pt x="1300" y="2823"/>
                      <a:pt x="1297" y="2818"/>
                    </a:cubicBezTo>
                    <a:cubicBezTo>
                      <a:pt x="1297" y="2813"/>
                      <a:pt x="1295" y="2806"/>
                      <a:pt x="1295" y="2801"/>
                    </a:cubicBezTo>
                    <a:cubicBezTo>
                      <a:pt x="1295" y="2780"/>
                      <a:pt x="1310" y="2760"/>
                      <a:pt x="1330" y="2755"/>
                    </a:cubicBezTo>
                    <a:cubicBezTo>
                      <a:pt x="1350" y="2750"/>
                      <a:pt x="1373" y="2760"/>
                      <a:pt x="1383" y="2780"/>
                    </a:cubicBezTo>
                    <a:cubicBezTo>
                      <a:pt x="1383" y="2783"/>
                      <a:pt x="1386" y="2783"/>
                      <a:pt x="1386" y="2785"/>
                    </a:cubicBezTo>
                    <a:cubicBezTo>
                      <a:pt x="1389" y="2790"/>
                      <a:pt x="1389" y="2793"/>
                      <a:pt x="1391" y="2795"/>
                    </a:cubicBezTo>
                    <a:cubicBezTo>
                      <a:pt x="1394" y="2798"/>
                      <a:pt x="1399" y="2798"/>
                      <a:pt x="1404" y="2795"/>
                    </a:cubicBezTo>
                    <a:cubicBezTo>
                      <a:pt x="1409" y="2795"/>
                      <a:pt x="1414" y="2795"/>
                      <a:pt x="1419" y="2795"/>
                    </a:cubicBezTo>
                    <a:cubicBezTo>
                      <a:pt x="1432" y="2798"/>
                      <a:pt x="1437" y="2808"/>
                      <a:pt x="1444" y="2816"/>
                    </a:cubicBezTo>
                    <a:cubicBezTo>
                      <a:pt x="1447" y="2818"/>
                      <a:pt x="1447" y="2821"/>
                      <a:pt x="1449" y="2821"/>
                    </a:cubicBezTo>
                    <a:cubicBezTo>
                      <a:pt x="1455" y="2826"/>
                      <a:pt x="1460" y="2828"/>
                      <a:pt x="1465" y="2828"/>
                    </a:cubicBezTo>
                    <a:cubicBezTo>
                      <a:pt x="1467" y="2828"/>
                      <a:pt x="1467" y="2828"/>
                      <a:pt x="1470" y="2826"/>
                    </a:cubicBezTo>
                    <a:cubicBezTo>
                      <a:pt x="1477" y="2818"/>
                      <a:pt x="1477" y="2818"/>
                      <a:pt x="1477" y="2818"/>
                    </a:cubicBezTo>
                    <a:cubicBezTo>
                      <a:pt x="1482" y="2828"/>
                      <a:pt x="1482" y="2828"/>
                      <a:pt x="1482" y="2828"/>
                    </a:cubicBezTo>
                    <a:cubicBezTo>
                      <a:pt x="1485" y="2831"/>
                      <a:pt x="1488" y="2836"/>
                      <a:pt x="1490" y="2836"/>
                    </a:cubicBezTo>
                    <a:cubicBezTo>
                      <a:pt x="1490" y="2834"/>
                      <a:pt x="1490" y="2828"/>
                      <a:pt x="1490" y="2823"/>
                    </a:cubicBezTo>
                    <a:cubicBezTo>
                      <a:pt x="1490" y="2813"/>
                      <a:pt x="1490" y="2803"/>
                      <a:pt x="1498" y="2795"/>
                    </a:cubicBezTo>
                    <a:cubicBezTo>
                      <a:pt x="1503" y="2793"/>
                      <a:pt x="1505" y="2790"/>
                      <a:pt x="1510" y="2790"/>
                    </a:cubicBezTo>
                    <a:cubicBezTo>
                      <a:pt x="1513" y="2790"/>
                      <a:pt x="1515" y="2790"/>
                      <a:pt x="1515" y="2788"/>
                    </a:cubicBezTo>
                    <a:cubicBezTo>
                      <a:pt x="1523" y="2785"/>
                      <a:pt x="1523" y="2770"/>
                      <a:pt x="1521" y="2762"/>
                    </a:cubicBezTo>
                    <a:cubicBezTo>
                      <a:pt x="1521" y="2760"/>
                      <a:pt x="1521" y="2760"/>
                      <a:pt x="1521" y="2760"/>
                    </a:cubicBezTo>
                    <a:cubicBezTo>
                      <a:pt x="1518" y="2750"/>
                      <a:pt x="1515" y="2740"/>
                      <a:pt x="1518" y="2730"/>
                    </a:cubicBezTo>
                    <a:cubicBezTo>
                      <a:pt x="1505" y="2722"/>
                      <a:pt x="1498" y="2709"/>
                      <a:pt x="1498" y="2694"/>
                    </a:cubicBezTo>
                    <a:cubicBezTo>
                      <a:pt x="1498" y="2676"/>
                      <a:pt x="1513" y="2661"/>
                      <a:pt x="1531" y="2658"/>
                    </a:cubicBezTo>
                    <a:cubicBezTo>
                      <a:pt x="1536" y="2658"/>
                      <a:pt x="1538" y="2656"/>
                      <a:pt x="1538" y="2656"/>
                    </a:cubicBezTo>
                    <a:cubicBezTo>
                      <a:pt x="1541" y="2653"/>
                      <a:pt x="1541" y="2653"/>
                      <a:pt x="1541" y="2653"/>
                    </a:cubicBezTo>
                    <a:cubicBezTo>
                      <a:pt x="1548" y="2643"/>
                      <a:pt x="1543" y="2620"/>
                      <a:pt x="1533" y="2613"/>
                    </a:cubicBezTo>
                    <a:cubicBezTo>
                      <a:pt x="1528" y="2608"/>
                      <a:pt x="1518" y="2605"/>
                      <a:pt x="1510" y="2603"/>
                    </a:cubicBezTo>
                    <a:cubicBezTo>
                      <a:pt x="1498" y="2598"/>
                      <a:pt x="1482" y="2593"/>
                      <a:pt x="1475" y="2580"/>
                    </a:cubicBezTo>
                    <a:cubicBezTo>
                      <a:pt x="1470" y="2570"/>
                      <a:pt x="1470" y="2560"/>
                      <a:pt x="1472" y="2552"/>
                    </a:cubicBezTo>
                    <a:cubicBezTo>
                      <a:pt x="1472" y="2534"/>
                      <a:pt x="1475" y="2514"/>
                      <a:pt x="1485" y="2499"/>
                    </a:cubicBezTo>
                    <a:cubicBezTo>
                      <a:pt x="1488" y="2496"/>
                      <a:pt x="1488" y="2496"/>
                      <a:pt x="1488" y="2496"/>
                    </a:cubicBezTo>
                    <a:cubicBezTo>
                      <a:pt x="1490" y="2494"/>
                      <a:pt x="1490" y="2491"/>
                      <a:pt x="1493" y="2489"/>
                    </a:cubicBezTo>
                    <a:cubicBezTo>
                      <a:pt x="1493" y="2486"/>
                      <a:pt x="1493" y="2481"/>
                      <a:pt x="1490" y="2478"/>
                    </a:cubicBezTo>
                    <a:cubicBezTo>
                      <a:pt x="1482" y="2468"/>
                      <a:pt x="1482" y="2468"/>
                      <a:pt x="1482" y="2468"/>
                    </a:cubicBezTo>
                    <a:cubicBezTo>
                      <a:pt x="1508" y="2461"/>
                      <a:pt x="1508" y="2461"/>
                      <a:pt x="1508" y="2461"/>
                    </a:cubicBezTo>
                    <a:cubicBezTo>
                      <a:pt x="1508" y="2458"/>
                      <a:pt x="1505" y="2456"/>
                      <a:pt x="1505" y="2453"/>
                    </a:cubicBezTo>
                    <a:cubicBezTo>
                      <a:pt x="1505" y="2445"/>
                      <a:pt x="1505" y="2438"/>
                      <a:pt x="1510" y="2430"/>
                    </a:cubicBezTo>
                    <a:cubicBezTo>
                      <a:pt x="1518" y="2423"/>
                      <a:pt x="1526" y="2418"/>
                      <a:pt x="1536" y="2420"/>
                    </a:cubicBezTo>
                    <a:cubicBezTo>
                      <a:pt x="1536" y="2412"/>
                      <a:pt x="1541" y="2402"/>
                      <a:pt x="1548" y="2397"/>
                    </a:cubicBezTo>
                    <a:cubicBezTo>
                      <a:pt x="1554" y="2392"/>
                      <a:pt x="1561" y="2390"/>
                      <a:pt x="1571" y="2390"/>
                    </a:cubicBezTo>
                    <a:cubicBezTo>
                      <a:pt x="1569" y="2379"/>
                      <a:pt x="1576" y="2367"/>
                      <a:pt x="1581" y="2359"/>
                    </a:cubicBezTo>
                    <a:cubicBezTo>
                      <a:pt x="1584" y="2357"/>
                      <a:pt x="1584" y="2357"/>
                      <a:pt x="1587" y="2354"/>
                    </a:cubicBezTo>
                    <a:cubicBezTo>
                      <a:pt x="1592" y="2346"/>
                      <a:pt x="1599" y="2339"/>
                      <a:pt x="1599" y="2331"/>
                    </a:cubicBezTo>
                    <a:cubicBezTo>
                      <a:pt x="1599" y="2329"/>
                      <a:pt x="1599" y="2326"/>
                      <a:pt x="1599" y="2326"/>
                    </a:cubicBezTo>
                    <a:cubicBezTo>
                      <a:pt x="1599" y="2321"/>
                      <a:pt x="1599" y="2314"/>
                      <a:pt x="1602" y="2308"/>
                    </a:cubicBezTo>
                    <a:cubicBezTo>
                      <a:pt x="1604" y="2306"/>
                      <a:pt x="1607" y="2303"/>
                      <a:pt x="1609" y="2301"/>
                    </a:cubicBezTo>
                    <a:cubicBezTo>
                      <a:pt x="1612" y="2298"/>
                      <a:pt x="1612" y="2298"/>
                      <a:pt x="1612" y="2298"/>
                    </a:cubicBezTo>
                    <a:cubicBezTo>
                      <a:pt x="1622" y="2288"/>
                      <a:pt x="1620" y="2268"/>
                      <a:pt x="1614" y="2258"/>
                    </a:cubicBezTo>
                    <a:cubicBezTo>
                      <a:pt x="1607" y="2235"/>
                      <a:pt x="1597" y="2212"/>
                      <a:pt x="1584" y="2192"/>
                    </a:cubicBezTo>
                    <a:cubicBezTo>
                      <a:pt x="1581" y="2189"/>
                      <a:pt x="1581" y="2189"/>
                      <a:pt x="1581" y="2189"/>
                    </a:cubicBezTo>
                    <a:cubicBezTo>
                      <a:pt x="1584" y="2184"/>
                      <a:pt x="1584" y="2184"/>
                      <a:pt x="1584" y="2184"/>
                    </a:cubicBezTo>
                    <a:cubicBezTo>
                      <a:pt x="1587" y="2179"/>
                      <a:pt x="1592" y="2174"/>
                      <a:pt x="1597" y="2174"/>
                    </a:cubicBezTo>
                    <a:cubicBezTo>
                      <a:pt x="1594" y="2166"/>
                      <a:pt x="1597" y="2159"/>
                      <a:pt x="1602" y="2154"/>
                    </a:cubicBezTo>
                    <a:cubicBezTo>
                      <a:pt x="1607" y="2146"/>
                      <a:pt x="1614" y="2141"/>
                      <a:pt x="1625" y="2138"/>
                    </a:cubicBezTo>
                    <a:cubicBezTo>
                      <a:pt x="1625" y="2136"/>
                      <a:pt x="1622" y="2131"/>
                      <a:pt x="1620" y="2128"/>
                    </a:cubicBezTo>
                    <a:cubicBezTo>
                      <a:pt x="1620" y="2126"/>
                      <a:pt x="1620" y="2126"/>
                      <a:pt x="1620" y="2126"/>
                    </a:cubicBezTo>
                    <a:cubicBezTo>
                      <a:pt x="1614" y="2121"/>
                      <a:pt x="1607" y="2111"/>
                      <a:pt x="1609" y="2100"/>
                    </a:cubicBezTo>
                    <a:cubicBezTo>
                      <a:pt x="1609" y="2098"/>
                      <a:pt x="1612" y="2095"/>
                      <a:pt x="1614" y="2093"/>
                    </a:cubicBezTo>
                    <a:cubicBezTo>
                      <a:pt x="1620" y="2085"/>
                      <a:pt x="1622" y="2075"/>
                      <a:pt x="1620" y="2067"/>
                    </a:cubicBezTo>
                    <a:cubicBezTo>
                      <a:pt x="1620" y="2065"/>
                      <a:pt x="1620" y="2062"/>
                      <a:pt x="1617" y="2060"/>
                    </a:cubicBezTo>
                    <a:cubicBezTo>
                      <a:pt x="1614" y="2055"/>
                      <a:pt x="1614" y="2052"/>
                      <a:pt x="1614" y="2047"/>
                    </a:cubicBezTo>
                    <a:cubicBezTo>
                      <a:pt x="1614" y="2037"/>
                      <a:pt x="1620" y="2024"/>
                      <a:pt x="1630" y="2024"/>
                    </a:cubicBezTo>
                    <a:cubicBezTo>
                      <a:pt x="1640" y="2022"/>
                      <a:pt x="1647" y="2032"/>
                      <a:pt x="1653" y="2037"/>
                    </a:cubicBezTo>
                    <a:cubicBezTo>
                      <a:pt x="1655" y="2040"/>
                      <a:pt x="1658" y="2045"/>
                      <a:pt x="1663" y="2045"/>
                    </a:cubicBezTo>
                    <a:cubicBezTo>
                      <a:pt x="1668" y="2047"/>
                      <a:pt x="1673" y="2042"/>
                      <a:pt x="1680" y="2037"/>
                    </a:cubicBezTo>
                    <a:cubicBezTo>
                      <a:pt x="1688" y="2032"/>
                      <a:pt x="1698" y="2022"/>
                      <a:pt x="1711" y="2024"/>
                    </a:cubicBezTo>
                    <a:cubicBezTo>
                      <a:pt x="1713" y="2024"/>
                      <a:pt x="1713" y="2024"/>
                      <a:pt x="1716" y="2027"/>
                    </a:cubicBezTo>
                    <a:cubicBezTo>
                      <a:pt x="1719" y="2027"/>
                      <a:pt x="1719" y="2027"/>
                      <a:pt x="1719" y="2027"/>
                    </a:cubicBezTo>
                    <a:cubicBezTo>
                      <a:pt x="1721" y="2027"/>
                      <a:pt x="1721" y="2027"/>
                      <a:pt x="1721" y="2027"/>
                    </a:cubicBezTo>
                    <a:cubicBezTo>
                      <a:pt x="1721" y="2027"/>
                      <a:pt x="1724" y="2024"/>
                      <a:pt x="1724" y="2022"/>
                    </a:cubicBezTo>
                    <a:cubicBezTo>
                      <a:pt x="1724" y="2019"/>
                      <a:pt x="1721" y="2017"/>
                      <a:pt x="1713" y="2012"/>
                    </a:cubicBezTo>
                    <a:cubicBezTo>
                      <a:pt x="1703" y="2014"/>
                      <a:pt x="1693" y="2012"/>
                      <a:pt x="1686" y="2009"/>
                    </a:cubicBezTo>
                    <a:cubicBezTo>
                      <a:pt x="1675" y="2007"/>
                      <a:pt x="1668" y="2002"/>
                      <a:pt x="1658" y="1999"/>
                    </a:cubicBezTo>
                    <a:cubicBezTo>
                      <a:pt x="1635" y="1989"/>
                      <a:pt x="1612" y="1981"/>
                      <a:pt x="1589" y="1989"/>
                    </a:cubicBezTo>
                    <a:cubicBezTo>
                      <a:pt x="1584" y="1991"/>
                      <a:pt x="1584" y="1991"/>
                      <a:pt x="1584" y="1991"/>
                    </a:cubicBezTo>
                    <a:cubicBezTo>
                      <a:pt x="1581" y="1989"/>
                      <a:pt x="1581" y="1989"/>
                      <a:pt x="1581" y="1989"/>
                    </a:cubicBezTo>
                    <a:cubicBezTo>
                      <a:pt x="1571" y="1979"/>
                      <a:pt x="1566" y="1966"/>
                      <a:pt x="1564" y="1951"/>
                    </a:cubicBezTo>
                    <a:cubicBezTo>
                      <a:pt x="1561" y="1923"/>
                      <a:pt x="1576" y="1895"/>
                      <a:pt x="1589" y="1875"/>
                    </a:cubicBezTo>
                    <a:cubicBezTo>
                      <a:pt x="1599" y="1857"/>
                      <a:pt x="1599" y="1857"/>
                      <a:pt x="1599" y="1857"/>
                    </a:cubicBezTo>
                    <a:cubicBezTo>
                      <a:pt x="1602" y="1852"/>
                      <a:pt x="1607" y="1847"/>
                      <a:pt x="1612" y="1842"/>
                    </a:cubicBezTo>
                    <a:cubicBezTo>
                      <a:pt x="1614" y="1842"/>
                      <a:pt x="1614" y="1839"/>
                      <a:pt x="1617" y="1839"/>
                    </a:cubicBezTo>
                    <a:cubicBezTo>
                      <a:pt x="1620" y="1839"/>
                      <a:pt x="1620" y="1837"/>
                      <a:pt x="1622" y="1837"/>
                    </a:cubicBezTo>
                    <a:cubicBezTo>
                      <a:pt x="1627" y="1832"/>
                      <a:pt x="1614" y="1819"/>
                      <a:pt x="1609" y="1814"/>
                    </a:cubicBezTo>
                    <a:cubicBezTo>
                      <a:pt x="1599" y="1804"/>
                      <a:pt x="1594" y="1791"/>
                      <a:pt x="1594" y="1776"/>
                    </a:cubicBezTo>
                    <a:cubicBezTo>
                      <a:pt x="1594" y="1771"/>
                      <a:pt x="1594" y="1768"/>
                      <a:pt x="1594" y="1763"/>
                    </a:cubicBezTo>
                    <a:cubicBezTo>
                      <a:pt x="1594" y="1753"/>
                      <a:pt x="1594" y="1745"/>
                      <a:pt x="1589" y="1738"/>
                    </a:cubicBezTo>
                    <a:cubicBezTo>
                      <a:pt x="1587" y="1735"/>
                      <a:pt x="1584" y="1733"/>
                      <a:pt x="1581" y="1733"/>
                    </a:cubicBezTo>
                    <a:cubicBezTo>
                      <a:pt x="1576" y="1728"/>
                      <a:pt x="1569" y="1722"/>
                      <a:pt x="1566" y="1712"/>
                    </a:cubicBezTo>
                    <a:cubicBezTo>
                      <a:pt x="1564" y="1702"/>
                      <a:pt x="1571" y="1695"/>
                      <a:pt x="1574" y="1689"/>
                    </a:cubicBezTo>
                    <a:cubicBezTo>
                      <a:pt x="1576" y="1687"/>
                      <a:pt x="1576" y="1687"/>
                      <a:pt x="1576" y="1687"/>
                    </a:cubicBezTo>
                    <a:cubicBezTo>
                      <a:pt x="1584" y="1674"/>
                      <a:pt x="1587" y="1659"/>
                      <a:pt x="1579" y="1644"/>
                    </a:cubicBezTo>
                    <a:cubicBezTo>
                      <a:pt x="1571" y="1629"/>
                      <a:pt x="1559" y="1618"/>
                      <a:pt x="1543" y="1616"/>
                    </a:cubicBezTo>
                    <a:cubicBezTo>
                      <a:pt x="1533" y="1616"/>
                      <a:pt x="1533" y="1616"/>
                      <a:pt x="1533" y="1616"/>
                    </a:cubicBezTo>
                    <a:cubicBezTo>
                      <a:pt x="1536" y="1608"/>
                      <a:pt x="1536" y="1608"/>
                      <a:pt x="1536" y="1608"/>
                    </a:cubicBezTo>
                    <a:cubicBezTo>
                      <a:pt x="1541" y="1593"/>
                      <a:pt x="1556" y="1585"/>
                      <a:pt x="1571" y="1578"/>
                    </a:cubicBezTo>
                    <a:cubicBezTo>
                      <a:pt x="1579" y="1575"/>
                      <a:pt x="1587" y="1570"/>
                      <a:pt x="1592" y="1565"/>
                    </a:cubicBezTo>
                    <a:cubicBezTo>
                      <a:pt x="1609" y="1550"/>
                      <a:pt x="1612" y="1522"/>
                      <a:pt x="1612" y="1494"/>
                    </a:cubicBezTo>
                    <a:cubicBezTo>
                      <a:pt x="1612" y="1466"/>
                      <a:pt x="1609" y="1436"/>
                      <a:pt x="1607" y="1408"/>
                    </a:cubicBezTo>
                    <a:cubicBezTo>
                      <a:pt x="1604" y="1377"/>
                      <a:pt x="1602" y="1347"/>
                      <a:pt x="1602" y="1317"/>
                    </a:cubicBezTo>
                    <a:cubicBezTo>
                      <a:pt x="1602" y="1306"/>
                      <a:pt x="1594" y="1299"/>
                      <a:pt x="1584" y="1289"/>
                    </a:cubicBezTo>
                    <a:cubicBezTo>
                      <a:pt x="1574" y="1279"/>
                      <a:pt x="1561" y="1266"/>
                      <a:pt x="1564" y="1251"/>
                    </a:cubicBezTo>
                    <a:cubicBezTo>
                      <a:pt x="1564" y="1230"/>
                      <a:pt x="1587" y="1218"/>
                      <a:pt x="1604" y="1215"/>
                    </a:cubicBezTo>
                    <a:cubicBezTo>
                      <a:pt x="1609" y="1215"/>
                      <a:pt x="1612" y="1213"/>
                      <a:pt x="1617" y="1213"/>
                    </a:cubicBezTo>
                    <a:cubicBezTo>
                      <a:pt x="1630" y="1210"/>
                      <a:pt x="1640" y="1210"/>
                      <a:pt x="1647" y="1202"/>
                    </a:cubicBezTo>
                    <a:cubicBezTo>
                      <a:pt x="1653" y="1200"/>
                      <a:pt x="1658" y="1195"/>
                      <a:pt x="1660" y="1190"/>
                    </a:cubicBezTo>
                    <a:cubicBezTo>
                      <a:pt x="1670" y="1180"/>
                      <a:pt x="1680" y="1167"/>
                      <a:pt x="1696" y="1167"/>
                    </a:cubicBezTo>
                    <a:cubicBezTo>
                      <a:pt x="1703" y="1167"/>
                      <a:pt x="1711" y="1172"/>
                      <a:pt x="1716" y="1175"/>
                    </a:cubicBezTo>
                    <a:cubicBezTo>
                      <a:pt x="1724" y="1180"/>
                      <a:pt x="1729" y="1182"/>
                      <a:pt x="1731" y="1180"/>
                    </a:cubicBezTo>
                    <a:cubicBezTo>
                      <a:pt x="1736" y="1177"/>
                      <a:pt x="1736" y="1169"/>
                      <a:pt x="1734" y="1164"/>
                    </a:cubicBezTo>
                    <a:cubicBezTo>
                      <a:pt x="1734" y="1159"/>
                      <a:pt x="1731" y="1157"/>
                      <a:pt x="1729" y="1152"/>
                    </a:cubicBezTo>
                    <a:cubicBezTo>
                      <a:pt x="1726" y="1149"/>
                      <a:pt x="1724" y="1144"/>
                      <a:pt x="1724" y="1139"/>
                    </a:cubicBezTo>
                    <a:cubicBezTo>
                      <a:pt x="1719" y="1124"/>
                      <a:pt x="1721" y="1106"/>
                      <a:pt x="1731" y="1091"/>
                    </a:cubicBezTo>
                    <a:cubicBezTo>
                      <a:pt x="1739" y="1078"/>
                      <a:pt x="1751" y="1071"/>
                      <a:pt x="1767" y="1068"/>
                    </a:cubicBezTo>
                    <a:cubicBezTo>
                      <a:pt x="1767" y="1055"/>
                      <a:pt x="1767" y="1043"/>
                      <a:pt x="1774" y="1035"/>
                    </a:cubicBezTo>
                    <a:cubicBezTo>
                      <a:pt x="1779" y="1030"/>
                      <a:pt x="1784" y="1027"/>
                      <a:pt x="1790" y="1022"/>
                    </a:cubicBezTo>
                    <a:cubicBezTo>
                      <a:pt x="1835" y="994"/>
                      <a:pt x="1835" y="994"/>
                      <a:pt x="1835" y="994"/>
                    </a:cubicBezTo>
                    <a:cubicBezTo>
                      <a:pt x="1848" y="987"/>
                      <a:pt x="1858" y="979"/>
                      <a:pt x="1863" y="969"/>
                    </a:cubicBezTo>
                    <a:cubicBezTo>
                      <a:pt x="1866" y="964"/>
                      <a:pt x="1866" y="956"/>
                      <a:pt x="1863" y="951"/>
                    </a:cubicBezTo>
                    <a:cubicBezTo>
                      <a:pt x="1863" y="949"/>
                      <a:pt x="1861" y="946"/>
                      <a:pt x="1856" y="944"/>
                    </a:cubicBezTo>
                    <a:cubicBezTo>
                      <a:pt x="1853" y="944"/>
                      <a:pt x="1850" y="944"/>
                      <a:pt x="1848" y="941"/>
                    </a:cubicBezTo>
                    <a:cubicBezTo>
                      <a:pt x="1840" y="936"/>
                      <a:pt x="1840" y="928"/>
                      <a:pt x="1840" y="923"/>
                    </a:cubicBezTo>
                    <a:cubicBezTo>
                      <a:pt x="1840" y="883"/>
                      <a:pt x="1840" y="883"/>
                      <a:pt x="1840" y="883"/>
                    </a:cubicBezTo>
                    <a:cubicBezTo>
                      <a:pt x="1840" y="863"/>
                      <a:pt x="1840" y="842"/>
                      <a:pt x="1830" y="822"/>
                    </a:cubicBezTo>
                    <a:cubicBezTo>
                      <a:pt x="1823" y="807"/>
                      <a:pt x="1807" y="792"/>
                      <a:pt x="1790" y="792"/>
                    </a:cubicBezTo>
                    <a:cubicBezTo>
                      <a:pt x="1777" y="792"/>
                      <a:pt x="1777" y="792"/>
                      <a:pt x="1777" y="792"/>
                    </a:cubicBezTo>
                    <a:cubicBezTo>
                      <a:pt x="1782" y="781"/>
                      <a:pt x="1782" y="781"/>
                      <a:pt x="1782" y="781"/>
                    </a:cubicBezTo>
                    <a:cubicBezTo>
                      <a:pt x="1784" y="776"/>
                      <a:pt x="1782" y="769"/>
                      <a:pt x="1774" y="759"/>
                    </a:cubicBezTo>
                    <a:cubicBezTo>
                      <a:pt x="1772" y="753"/>
                      <a:pt x="1767" y="748"/>
                      <a:pt x="1764" y="741"/>
                    </a:cubicBezTo>
                    <a:cubicBezTo>
                      <a:pt x="1762" y="733"/>
                      <a:pt x="1762" y="723"/>
                      <a:pt x="1762" y="715"/>
                    </a:cubicBezTo>
                    <a:cubicBezTo>
                      <a:pt x="1762" y="710"/>
                      <a:pt x="1762" y="708"/>
                      <a:pt x="1762" y="705"/>
                    </a:cubicBezTo>
                    <a:cubicBezTo>
                      <a:pt x="1762" y="695"/>
                      <a:pt x="1757" y="688"/>
                      <a:pt x="1749" y="688"/>
                    </a:cubicBezTo>
                    <a:cubicBezTo>
                      <a:pt x="1721" y="688"/>
                      <a:pt x="1721" y="688"/>
                      <a:pt x="1721" y="688"/>
                    </a:cubicBezTo>
                    <a:cubicBezTo>
                      <a:pt x="1744" y="675"/>
                      <a:pt x="1744" y="675"/>
                      <a:pt x="1744" y="675"/>
                    </a:cubicBezTo>
                    <a:cubicBezTo>
                      <a:pt x="1746" y="675"/>
                      <a:pt x="1746" y="670"/>
                      <a:pt x="1746" y="662"/>
                    </a:cubicBezTo>
                    <a:cubicBezTo>
                      <a:pt x="1746" y="657"/>
                      <a:pt x="1746" y="652"/>
                      <a:pt x="1746" y="647"/>
                    </a:cubicBezTo>
                    <a:cubicBezTo>
                      <a:pt x="1749" y="639"/>
                      <a:pt x="1751" y="634"/>
                      <a:pt x="1754" y="632"/>
                    </a:cubicBezTo>
                    <a:cubicBezTo>
                      <a:pt x="1757" y="629"/>
                      <a:pt x="1757" y="629"/>
                      <a:pt x="1757" y="629"/>
                    </a:cubicBezTo>
                    <a:cubicBezTo>
                      <a:pt x="1769" y="611"/>
                      <a:pt x="1777" y="589"/>
                      <a:pt x="1774" y="566"/>
                    </a:cubicBezTo>
                    <a:cubicBezTo>
                      <a:pt x="1779" y="566"/>
                      <a:pt x="1779" y="566"/>
                      <a:pt x="1779" y="566"/>
                    </a:cubicBezTo>
                    <a:cubicBezTo>
                      <a:pt x="1777" y="563"/>
                      <a:pt x="1777" y="558"/>
                      <a:pt x="1777" y="556"/>
                    </a:cubicBezTo>
                    <a:cubicBezTo>
                      <a:pt x="1774" y="551"/>
                      <a:pt x="1772" y="545"/>
                      <a:pt x="1764" y="545"/>
                    </a:cubicBezTo>
                    <a:cubicBezTo>
                      <a:pt x="1759" y="545"/>
                      <a:pt x="1754" y="553"/>
                      <a:pt x="1757" y="556"/>
                    </a:cubicBezTo>
                    <a:cubicBezTo>
                      <a:pt x="1754" y="561"/>
                      <a:pt x="1746" y="556"/>
                      <a:pt x="1744" y="551"/>
                    </a:cubicBezTo>
                    <a:cubicBezTo>
                      <a:pt x="1731" y="538"/>
                      <a:pt x="1708" y="548"/>
                      <a:pt x="1706" y="563"/>
                    </a:cubicBezTo>
                    <a:cubicBezTo>
                      <a:pt x="1706" y="571"/>
                      <a:pt x="1708" y="576"/>
                      <a:pt x="1706" y="584"/>
                    </a:cubicBezTo>
                    <a:cubicBezTo>
                      <a:pt x="1703" y="586"/>
                      <a:pt x="1701" y="591"/>
                      <a:pt x="1701" y="594"/>
                    </a:cubicBezTo>
                    <a:cubicBezTo>
                      <a:pt x="1701" y="599"/>
                      <a:pt x="1706" y="599"/>
                      <a:pt x="1711" y="599"/>
                    </a:cubicBezTo>
                    <a:cubicBezTo>
                      <a:pt x="1721" y="599"/>
                      <a:pt x="1729" y="591"/>
                      <a:pt x="1736" y="586"/>
                    </a:cubicBezTo>
                    <a:cubicBezTo>
                      <a:pt x="1744" y="581"/>
                      <a:pt x="1757" y="581"/>
                      <a:pt x="1762" y="589"/>
                    </a:cubicBezTo>
                    <a:cubicBezTo>
                      <a:pt x="1741" y="604"/>
                      <a:pt x="1721" y="619"/>
                      <a:pt x="1701" y="634"/>
                    </a:cubicBezTo>
                    <a:cubicBezTo>
                      <a:pt x="1683" y="649"/>
                      <a:pt x="1663" y="662"/>
                      <a:pt x="1642" y="672"/>
                    </a:cubicBezTo>
                    <a:cubicBezTo>
                      <a:pt x="1617" y="682"/>
                      <a:pt x="1589" y="685"/>
                      <a:pt x="1561" y="682"/>
                    </a:cubicBezTo>
                    <a:cubicBezTo>
                      <a:pt x="1574" y="660"/>
                      <a:pt x="1589" y="637"/>
                      <a:pt x="1602" y="611"/>
                    </a:cubicBezTo>
                    <a:cubicBezTo>
                      <a:pt x="1609" y="606"/>
                      <a:pt x="1617" y="616"/>
                      <a:pt x="1625" y="614"/>
                    </a:cubicBezTo>
                    <a:cubicBezTo>
                      <a:pt x="1627" y="614"/>
                      <a:pt x="1630" y="611"/>
                      <a:pt x="1632" y="609"/>
                    </a:cubicBezTo>
                    <a:cubicBezTo>
                      <a:pt x="1653" y="584"/>
                      <a:pt x="1675" y="558"/>
                      <a:pt x="1696" y="530"/>
                    </a:cubicBezTo>
                    <a:cubicBezTo>
                      <a:pt x="1698" y="525"/>
                      <a:pt x="1703" y="523"/>
                      <a:pt x="1703" y="518"/>
                    </a:cubicBezTo>
                    <a:cubicBezTo>
                      <a:pt x="1706" y="512"/>
                      <a:pt x="1703" y="507"/>
                      <a:pt x="1706" y="502"/>
                    </a:cubicBezTo>
                    <a:cubicBezTo>
                      <a:pt x="1708" y="492"/>
                      <a:pt x="1713" y="485"/>
                      <a:pt x="1721" y="477"/>
                    </a:cubicBezTo>
                    <a:cubicBezTo>
                      <a:pt x="1726" y="469"/>
                      <a:pt x="1736" y="464"/>
                      <a:pt x="1744" y="467"/>
                    </a:cubicBezTo>
                    <a:cubicBezTo>
                      <a:pt x="1746" y="469"/>
                      <a:pt x="1749" y="472"/>
                      <a:pt x="1751" y="472"/>
                    </a:cubicBezTo>
                    <a:cubicBezTo>
                      <a:pt x="1759" y="474"/>
                      <a:pt x="1764" y="467"/>
                      <a:pt x="1767" y="462"/>
                    </a:cubicBezTo>
                    <a:cubicBezTo>
                      <a:pt x="1769" y="457"/>
                      <a:pt x="1772" y="449"/>
                      <a:pt x="1779" y="447"/>
                    </a:cubicBezTo>
                    <a:cubicBezTo>
                      <a:pt x="1787" y="441"/>
                      <a:pt x="1800" y="449"/>
                      <a:pt x="1807" y="441"/>
                    </a:cubicBezTo>
                    <a:cubicBezTo>
                      <a:pt x="1812" y="436"/>
                      <a:pt x="1807" y="426"/>
                      <a:pt x="1810" y="419"/>
                    </a:cubicBezTo>
                    <a:cubicBezTo>
                      <a:pt x="1812" y="408"/>
                      <a:pt x="1828" y="403"/>
                      <a:pt x="1830" y="393"/>
                    </a:cubicBezTo>
                    <a:cubicBezTo>
                      <a:pt x="1833" y="386"/>
                      <a:pt x="1828" y="378"/>
                      <a:pt x="1830" y="373"/>
                    </a:cubicBezTo>
                    <a:cubicBezTo>
                      <a:pt x="1835" y="360"/>
                      <a:pt x="1853" y="358"/>
                      <a:pt x="1853" y="348"/>
                    </a:cubicBezTo>
                    <a:cubicBezTo>
                      <a:pt x="1853" y="343"/>
                      <a:pt x="1850" y="340"/>
                      <a:pt x="1848" y="337"/>
                    </a:cubicBezTo>
                    <a:cubicBezTo>
                      <a:pt x="1840" y="327"/>
                      <a:pt x="1830" y="317"/>
                      <a:pt x="1820" y="310"/>
                    </a:cubicBezTo>
                    <a:cubicBezTo>
                      <a:pt x="1815" y="307"/>
                      <a:pt x="1815" y="299"/>
                      <a:pt x="1815" y="294"/>
                    </a:cubicBezTo>
                    <a:cubicBezTo>
                      <a:pt x="1820" y="292"/>
                      <a:pt x="1825" y="297"/>
                      <a:pt x="1830" y="299"/>
                    </a:cubicBezTo>
                    <a:cubicBezTo>
                      <a:pt x="1840" y="302"/>
                      <a:pt x="1850" y="292"/>
                      <a:pt x="1850" y="282"/>
                    </a:cubicBezTo>
                    <a:cubicBezTo>
                      <a:pt x="1850" y="272"/>
                      <a:pt x="1845" y="261"/>
                      <a:pt x="1840" y="254"/>
                    </a:cubicBezTo>
                    <a:cubicBezTo>
                      <a:pt x="1835" y="246"/>
                      <a:pt x="1828" y="239"/>
                      <a:pt x="1823" y="228"/>
                    </a:cubicBezTo>
                    <a:cubicBezTo>
                      <a:pt x="1820" y="223"/>
                      <a:pt x="1820" y="218"/>
                      <a:pt x="1815" y="213"/>
                    </a:cubicBezTo>
                    <a:cubicBezTo>
                      <a:pt x="1810" y="211"/>
                      <a:pt x="1802" y="211"/>
                      <a:pt x="1802" y="216"/>
                    </a:cubicBezTo>
                    <a:cubicBezTo>
                      <a:pt x="1795" y="200"/>
                      <a:pt x="1790" y="185"/>
                      <a:pt x="1782" y="170"/>
                    </a:cubicBezTo>
                    <a:cubicBezTo>
                      <a:pt x="1779" y="165"/>
                      <a:pt x="1777" y="157"/>
                      <a:pt x="1772" y="155"/>
                    </a:cubicBezTo>
                    <a:cubicBezTo>
                      <a:pt x="1762" y="150"/>
                      <a:pt x="1749" y="155"/>
                      <a:pt x="1739" y="150"/>
                    </a:cubicBezTo>
                    <a:cubicBezTo>
                      <a:pt x="1729" y="145"/>
                      <a:pt x="1724" y="132"/>
                      <a:pt x="1713" y="135"/>
                    </a:cubicBezTo>
                    <a:cubicBezTo>
                      <a:pt x="1711" y="135"/>
                      <a:pt x="1708" y="137"/>
                      <a:pt x="1706" y="140"/>
                    </a:cubicBezTo>
                    <a:cubicBezTo>
                      <a:pt x="1683" y="157"/>
                      <a:pt x="1650" y="157"/>
                      <a:pt x="1622" y="152"/>
                    </a:cubicBezTo>
                    <a:cubicBezTo>
                      <a:pt x="1620" y="152"/>
                      <a:pt x="1620" y="152"/>
                      <a:pt x="1617" y="152"/>
                    </a:cubicBezTo>
                    <a:cubicBezTo>
                      <a:pt x="1614" y="155"/>
                      <a:pt x="1614" y="157"/>
                      <a:pt x="1614" y="162"/>
                    </a:cubicBezTo>
                    <a:cubicBezTo>
                      <a:pt x="1614" y="173"/>
                      <a:pt x="1604" y="180"/>
                      <a:pt x="1597" y="180"/>
                    </a:cubicBezTo>
                    <a:cubicBezTo>
                      <a:pt x="1587" y="180"/>
                      <a:pt x="1579" y="178"/>
                      <a:pt x="1569" y="173"/>
                    </a:cubicBezTo>
                    <a:cubicBezTo>
                      <a:pt x="1569" y="155"/>
                      <a:pt x="1594" y="142"/>
                      <a:pt x="1592" y="124"/>
                    </a:cubicBezTo>
                    <a:cubicBezTo>
                      <a:pt x="1592" y="119"/>
                      <a:pt x="1584" y="114"/>
                      <a:pt x="1581" y="117"/>
                    </a:cubicBezTo>
                    <a:cubicBezTo>
                      <a:pt x="1574" y="107"/>
                      <a:pt x="1551" y="122"/>
                      <a:pt x="1543" y="114"/>
                    </a:cubicBezTo>
                    <a:cubicBezTo>
                      <a:pt x="1541" y="112"/>
                      <a:pt x="1541" y="112"/>
                      <a:pt x="1538" y="109"/>
                    </a:cubicBezTo>
                    <a:cubicBezTo>
                      <a:pt x="1528" y="99"/>
                      <a:pt x="1513" y="109"/>
                      <a:pt x="1500" y="104"/>
                    </a:cubicBezTo>
                    <a:cubicBezTo>
                      <a:pt x="1498" y="104"/>
                      <a:pt x="1495" y="102"/>
                      <a:pt x="1495" y="99"/>
                    </a:cubicBezTo>
                    <a:cubicBezTo>
                      <a:pt x="1493" y="91"/>
                      <a:pt x="1503" y="89"/>
                      <a:pt x="1510" y="86"/>
                    </a:cubicBezTo>
                    <a:cubicBezTo>
                      <a:pt x="1523" y="84"/>
                      <a:pt x="1536" y="74"/>
                      <a:pt x="1541" y="61"/>
                    </a:cubicBezTo>
                    <a:cubicBezTo>
                      <a:pt x="1546" y="48"/>
                      <a:pt x="1538" y="31"/>
                      <a:pt x="1526" y="28"/>
                    </a:cubicBezTo>
                    <a:cubicBezTo>
                      <a:pt x="1521" y="28"/>
                      <a:pt x="1515" y="28"/>
                      <a:pt x="1510" y="25"/>
                    </a:cubicBezTo>
                    <a:cubicBezTo>
                      <a:pt x="1498" y="20"/>
                      <a:pt x="1493" y="0"/>
                      <a:pt x="1477" y="3"/>
                    </a:cubicBezTo>
                    <a:cubicBezTo>
                      <a:pt x="1467" y="5"/>
                      <a:pt x="1465" y="18"/>
                      <a:pt x="1457" y="20"/>
                    </a:cubicBezTo>
                    <a:cubicBezTo>
                      <a:pt x="1449" y="23"/>
                      <a:pt x="1439" y="20"/>
                      <a:pt x="1437" y="28"/>
                    </a:cubicBezTo>
                    <a:cubicBezTo>
                      <a:pt x="1434" y="31"/>
                      <a:pt x="1434" y="33"/>
                      <a:pt x="1434" y="36"/>
                    </a:cubicBezTo>
                    <a:cubicBezTo>
                      <a:pt x="1432" y="46"/>
                      <a:pt x="1419" y="48"/>
                      <a:pt x="1411" y="51"/>
                    </a:cubicBezTo>
                    <a:cubicBezTo>
                      <a:pt x="1394" y="58"/>
                      <a:pt x="1383" y="79"/>
                      <a:pt x="1373" y="94"/>
                    </a:cubicBezTo>
                    <a:cubicBezTo>
                      <a:pt x="1371" y="99"/>
                      <a:pt x="1366" y="107"/>
                      <a:pt x="1363" y="112"/>
                    </a:cubicBezTo>
                    <a:cubicBezTo>
                      <a:pt x="1363" y="114"/>
                      <a:pt x="1361" y="117"/>
                      <a:pt x="1361" y="119"/>
                    </a:cubicBezTo>
                    <a:cubicBezTo>
                      <a:pt x="1358" y="129"/>
                      <a:pt x="1371" y="135"/>
                      <a:pt x="1376" y="145"/>
                    </a:cubicBezTo>
                    <a:cubicBezTo>
                      <a:pt x="1381" y="157"/>
                      <a:pt x="1371" y="170"/>
                      <a:pt x="1358" y="178"/>
                    </a:cubicBezTo>
                    <a:cubicBezTo>
                      <a:pt x="1353" y="183"/>
                      <a:pt x="1348" y="185"/>
                      <a:pt x="1343" y="188"/>
                    </a:cubicBezTo>
                    <a:cubicBezTo>
                      <a:pt x="1323" y="193"/>
                      <a:pt x="1305" y="170"/>
                      <a:pt x="1287" y="175"/>
                    </a:cubicBezTo>
                    <a:cubicBezTo>
                      <a:pt x="1287" y="198"/>
                      <a:pt x="1312" y="211"/>
                      <a:pt x="1315" y="233"/>
                    </a:cubicBezTo>
                    <a:cubicBezTo>
                      <a:pt x="1310" y="236"/>
                      <a:pt x="1302" y="231"/>
                      <a:pt x="1300" y="223"/>
                    </a:cubicBezTo>
                    <a:cubicBezTo>
                      <a:pt x="1297" y="218"/>
                      <a:pt x="1295" y="211"/>
                      <a:pt x="1287" y="208"/>
                    </a:cubicBezTo>
                    <a:cubicBezTo>
                      <a:pt x="1277" y="206"/>
                      <a:pt x="1269" y="216"/>
                      <a:pt x="1262" y="221"/>
                    </a:cubicBezTo>
                    <a:cubicBezTo>
                      <a:pt x="1257" y="223"/>
                      <a:pt x="1251" y="226"/>
                      <a:pt x="1244" y="228"/>
                    </a:cubicBezTo>
                    <a:cubicBezTo>
                      <a:pt x="1239" y="231"/>
                      <a:pt x="1234" y="236"/>
                      <a:pt x="1234" y="241"/>
                    </a:cubicBezTo>
                    <a:cubicBezTo>
                      <a:pt x="1229" y="236"/>
                      <a:pt x="1224" y="233"/>
                      <a:pt x="1218" y="228"/>
                    </a:cubicBezTo>
                    <a:cubicBezTo>
                      <a:pt x="1211" y="241"/>
                      <a:pt x="1191" y="239"/>
                      <a:pt x="1175" y="236"/>
                    </a:cubicBezTo>
                    <a:cubicBezTo>
                      <a:pt x="1180" y="216"/>
                      <a:pt x="1208" y="208"/>
                      <a:pt x="1218" y="190"/>
                    </a:cubicBezTo>
                    <a:cubicBezTo>
                      <a:pt x="1218" y="188"/>
                      <a:pt x="1221" y="188"/>
                      <a:pt x="1218" y="185"/>
                    </a:cubicBezTo>
                    <a:cubicBezTo>
                      <a:pt x="1218" y="180"/>
                      <a:pt x="1211" y="180"/>
                      <a:pt x="1208" y="180"/>
                    </a:cubicBezTo>
                    <a:cubicBezTo>
                      <a:pt x="1201" y="180"/>
                      <a:pt x="1193" y="185"/>
                      <a:pt x="1185" y="188"/>
                    </a:cubicBezTo>
                    <a:cubicBezTo>
                      <a:pt x="1185" y="183"/>
                      <a:pt x="1178" y="183"/>
                      <a:pt x="1173" y="185"/>
                    </a:cubicBezTo>
                    <a:cubicBezTo>
                      <a:pt x="1170" y="190"/>
                      <a:pt x="1168" y="195"/>
                      <a:pt x="1165" y="198"/>
                    </a:cubicBezTo>
                    <a:cubicBezTo>
                      <a:pt x="1160" y="203"/>
                      <a:pt x="1153" y="203"/>
                      <a:pt x="1145" y="203"/>
                    </a:cubicBezTo>
                    <a:cubicBezTo>
                      <a:pt x="1137" y="203"/>
                      <a:pt x="1130" y="208"/>
                      <a:pt x="1130" y="213"/>
                    </a:cubicBezTo>
                    <a:cubicBezTo>
                      <a:pt x="1117" y="200"/>
                      <a:pt x="1094" y="200"/>
                      <a:pt x="1081" y="211"/>
                    </a:cubicBezTo>
                    <a:cubicBezTo>
                      <a:pt x="1074" y="216"/>
                      <a:pt x="1069" y="226"/>
                      <a:pt x="1074" y="233"/>
                    </a:cubicBezTo>
                    <a:cubicBezTo>
                      <a:pt x="1071" y="239"/>
                      <a:pt x="1064" y="239"/>
                      <a:pt x="1056" y="239"/>
                    </a:cubicBezTo>
                    <a:cubicBezTo>
                      <a:pt x="1038" y="236"/>
                      <a:pt x="1021" y="241"/>
                      <a:pt x="1005" y="251"/>
                    </a:cubicBezTo>
                    <a:cubicBezTo>
                      <a:pt x="1003" y="254"/>
                      <a:pt x="998" y="256"/>
                      <a:pt x="995" y="254"/>
                    </a:cubicBezTo>
                    <a:cubicBezTo>
                      <a:pt x="993" y="254"/>
                      <a:pt x="990" y="251"/>
                      <a:pt x="988" y="251"/>
                    </a:cubicBezTo>
                    <a:cubicBezTo>
                      <a:pt x="977" y="246"/>
                      <a:pt x="967" y="244"/>
                      <a:pt x="957" y="249"/>
                    </a:cubicBezTo>
                    <a:cubicBezTo>
                      <a:pt x="955" y="251"/>
                      <a:pt x="952" y="254"/>
                      <a:pt x="947" y="254"/>
                    </a:cubicBezTo>
                    <a:cubicBezTo>
                      <a:pt x="944" y="254"/>
                      <a:pt x="939" y="254"/>
                      <a:pt x="937" y="254"/>
                    </a:cubicBezTo>
                    <a:cubicBezTo>
                      <a:pt x="929" y="254"/>
                      <a:pt x="924" y="266"/>
                      <a:pt x="914" y="266"/>
                    </a:cubicBezTo>
                    <a:cubicBezTo>
                      <a:pt x="906" y="266"/>
                      <a:pt x="904" y="254"/>
                      <a:pt x="896" y="254"/>
                    </a:cubicBezTo>
                    <a:cubicBezTo>
                      <a:pt x="894" y="254"/>
                      <a:pt x="894" y="254"/>
                      <a:pt x="891" y="256"/>
                    </a:cubicBezTo>
                    <a:cubicBezTo>
                      <a:pt x="883" y="261"/>
                      <a:pt x="878" y="272"/>
                      <a:pt x="873" y="282"/>
                    </a:cubicBezTo>
                    <a:cubicBezTo>
                      <a:pt x="868" y="289"/>
                      <a:pt x="858" y="299"/>
                      <a:pt x="848" y="299"/>
                    </a:cubicBezTo>
                    <a:cubicBezTo>
                      <a:pt x="840" y="299"/>
                      <a:pt x="833" y="294"/>
                      <a:pt x="825" y="292"/>
                    </a:cubicBezTo>
                    <a:cubicBezTo>
                      <a:pt x="817" y="289"/>
                      <a:pt x="807" y="287"/>
                      <a:pt x="802" y="294"/>
                    </a:cubicBezTo>
                    <a:cubicBezTo>
                      <a:pt x="802" y="302"/>
                      <a:pt x="807" y="310"/>
                      <a:pt x="815" y="310"/>
                    </a:cubicBezTo>
                    <a:cubicBezTo>
                      <a:pt x="810" y="310"/>
                      <a:pt x="805" y="310"/>
                      <a:pt x="802" y="307"/>
                    </a:cubicBezTo>
                    <a:cubicBezTo>
                      <a:pt x="802" y="315"/>
                      <a:pt x="802" y="320"/>
                      <a:pt x="807" y="325"/>
                    </a:cubicBezTo>
                    <a:cubicBezTo>
                      <a:pt x="800" y="325"/>
                      <a:pt x="790" y="322"/>
                      <a:pt x="784" y="317"/>
                    </a:cubicBezTo>
                    <a:cubicBezTo>
                      <a:pt x="784" y="325"/>
                      <a:pt x="784" y="332"/>
                      <a:pt x="782" y="340"/>
                    </a:cubicBezTo>
                    <a:cubicBezTo>
                      <a:pt x="777" y="343"/>
                      <a:pt x="772" y="337"/>
                      <a:pt x="772" y="335"/>
                    </a:cubicBezTo>
                    <a:cubicBezTo>
                      <a:pt x="769" y="330"/>
                      <a:pt x="769" y="325"/>
                      <a:pt x="767" y="322"/>
                    </a:cubicBezTo>
                    <a:cubicBezTo>
                      <a:pt x="762" y="315"/>
                      <a:pt x="749" y="317"/>
                      <a:pt x="741" y="322"/>
                    </a:cubicBezTo>
                    <a:cubicBezTo>
                      <a:pt x="741" y="330"/>
                      <a:pt x="744" y="340"/>
                      <a:pt x="749" y="345"/>
                    </a:cubicBezTo>
                    <a:cubicBezTo>
                      <a:pt x="744" y="348"/>
                      <a:pt x="736" y="348"/>
                      <a:pt x="731" y="345"/>
                    </a:cubicBezTo>
                    <a:cubicBezTo>
                      <a:pt x="726" y="345"/>
                      <a:pt x="718" y="345"/>
                      <a:pt x="716" y="350"/>
                    </a:cubicBezTo>
                    <a:cubicBezTo>
                      <a:pt x="713" y="355"/>
                      <a:pt x="716" y="360"/>
                      <a:pt x="721" y="363"/>
                    </a:cubicBezTo>
                    <a:cubicBezTo>
                      <a:pt x="726" y="365"/>
                      <a:pt x="731" y="365"/>
                      <a:pt x="736" y="365"/>
                    </a:cubicBezTo>
                    <a:cubicBezTo>
                      <a:pt x="744" y="365"/>
                      <a:pt x="754" y="365"/>
                      <a:pt x="759" y="358"/>
                    </a:cubicBezTo>
                    <a:cubicBezTo>
                      <a:pt x="762" y="355"/>
                      <a:pt x="767" y="350"/>
                      <a:pt x="769" y="353"/>
                    </a:cubicBezTo>
                    <a:cubicBezTo>
                      <a:pt x="769" y="353"/>
                      <a:pt x="772" y="355"/>
                      <a:pt x="772" y="358"/>
                    </a:cubicBezTo>
                    <a:cubicBezTo>
                      <a:pt x="772" y="365"/>
                      <a:pt x="774" y="373"/>
                      <a:pt x="774" y="383"/>
                    </a:cubicBezTo>
                    <a:cubicBezTo>
                      <a:pt x="764" y="376"/>
                      <a:pt x="751" y="376"/>
                      <a:pt x="739" y="378"/>
                    </a:cubicBezTo>
                    <a:cubicBezTo>
                      <a:pt x="736" y="388"/>
                      <a:pt x="754" y="391"/>
                      <a:pt x="757" y="401"/>
                    </a:cubicBezTo>
                    <a:cubicBezTo>
                      <a:pt x="757" y="403"/>
                      <a:pt x="757" y="408"/>
                      <a:pt x="757" y="411"/>
                    </a:cubicBezTo>
                    <a:cubicBezTo>
                      <a:pt x="757" y="424"/>
                      <a:pt x="772" y="429"/>
                      <a:pt x="779" y="436"/>
                    </a:cubicBezTo>
                    <a:cubicBezTo>
                      <a:pt x="782" y="439"/>
                      <a:pt x="782" y="444"/>
                      <a:pt x="779" y="441"/>
                    </a:cubicBezTo>
                    <a:cubicBezTo>
                      <a:pt x="774" y="452"/>
                      <a:pt x="759" y="454"/>
                      <a:pt x="749" y="452"/>
                    </a:cubicBezTo>
                    <a:cubicBezTo>
                      <a:pt x="739" y="449"/>
                      <a:pt x="729" y="444"/>
                      <a:pt x="718" y="449"/>
                    </a:cubicBezTo>
                    <a:cubicBezTo>
                      <a:pt x="711" y="452"/>
                      <a:pt x="706" y="457"/>
                      <a:pt x="698" y="457"/>
                    </a:cubicBezTo>
                    <a:cubicBezTo>
                      <a:pt x="688" y="457"/>
                      <a:pt x="683" y="444"/>
                      <a:pt x="673" y="444"/>
                    </a:cubicBezTo>
                    <a:cubicBezTo>
                      <a:pt x="668" y="444"/>
                      <a:pt x="663" y="447"/>
                      <a:pt x="658" y="449"/>
                    </a:cubicBezTo>
                    <a:cubicBezTo>
                      <a:pt x="647" y="454"/>
                      <a:pt x="635" y="452"/>
                      <a:pt x="622" y="449"/>
                    </a:cubicBezTo>
                    <a:cubicBezTo>
                      <a:pt x="599" y="447"/>
                      <a:pt x="574" y="441"/>
                      <a:pt x="551" y="439"/>
                    </a:cubicBezTo>
                    <a:cubicBezTo>
                      <a:pt x="538" y="436"/>
                      <a:pt x="526" y="436"/>
                      <a:pt x="515" y="429"/>
                    </a:cubicBezTo>
                    <a:cubicBezTo>
                      <a:pt x="508" y="424"/>
                      <a:pt x="500" y="419"/>
                      <a:pt x="490" y="416"/>
                    </a:cubicBezTo>
                    <a:cubicBezTo>
                      <a:pt x="477" y="414"/>
                      <a:pt x="465" y="421"/>
                      <a:pt x="457" y="431"/>
                    </a:cubicBezTo>
                    <a:cubicBezTo>
                      <a:pt x="449" y="441"/>
                      <a:pt x="447" y="454"/>
                      <a:pt x="442" y="467"/>
                    </a:cubicBezTo>
                    <a:cubicBezTo>
                      <a:pt x="437" y="495"/>
                      <a:pt x="432" y="525"/>
                      <a:pt x="429" y="553"/>
                    </a:cubicBezTo>
                    <a:cubicBezTo>
                      <a:pt x="427" y="571"/>
                      <a:pt x="427" y="591"/>
                      <a:pt x="437" y="604"/>
                    </a:cubicBezTo>
                    <a:cubicBezTo>
                      <a:pt x="442" y="614"/>
                      <a:pt x="452" y="619"/>
                      <a:pt x="460" y="627"/>
                    </a:cubicBezTo>
                    <a:cubicBezTo>
                      <a:pt x="467" y="634"/>
                      <a:pt x="470" y="649"/>
                      <a:pt x="462" y="657"/>
                    </a:cubicBezTo>
                    <a:cubicBezTo>
                      <a:pt x="460" y="660"/>
                      <a:pt x="452" y="662"/>
                      <a:pt x="447" y="665"/>
                    </a:cubicBezTo>
                    <a:cubicBezTo>
                      <a:pt x="442" y="667"/>
                      <a:pt x="434" y="667"/>
                      <a:pt x="429" y="670"/>
                    </a:cubicBezTo>
                    <a:cubicBezTo>
                      <a:pt x="424" y="670"/>
                      <a:pt x="422" y="672"/>
                      <a:pt x="416" y="670"/>
                    </a:cubicBezTo>
                    <a:cubicBezTo>
                      <a:pt x="411" y="667"/>
                      <a:pt x="409" y="662"/>
                      <a:pt x="406" y="657"/>
                    </a:cubicBezTo>
                    <a:cubicBezTo>
                      <a:pt x="394" y="627"/>
                      <a:pt x="378" y="601"/>
                      <a:pt x="358" y="576"/>
                    </a:cubicBezTo>
                    <a:cubicBezTo>
                      <a:pt x="366" y="596"/>
                      <a:pt x="363" y="599"/>
                      <a:pt x="361" y="601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9" name="Freeform 61"/>
              <p:cNvSpPr>
                <a:spLocks/>
              </p:cNvSpPr>
              <p:nvPr/>
            </p:nvSpPr>
            <p:spPr bwMode="auto">
              <a:xfrm>
                <a:off x="3625" y="2196"/>
                <a:ext cx="24" cy="21"/>
              </a:xfrm>
              <a:custGeom>
                <a:avLst/>
                <a:gdLst>
                  <a:gd name="T0" fmla="*/ 127 w 409"/>
                  <a:gd name="T1" fmla="*/ 348 h 365"/>
                  <a:gd name="T2" fmla="*/ 142 w 409"/>
                  <a:gd name="T3" fmla="*/ 332 h 365"/>
                  <a:gd name="T4" fmla="*/ 155 w 409"/>
                  <a:gd name="T5" fmla="*/ 327 h 365"/>
                  <a:gd name="T6" fmla="*/ 186 w 409"/>
                  <a:gd name="T7" fmla="*/ 310 h 365"/>
                  <a:gd name="T8" fmla="*/ 193 w 409"/>
                  <a:gd name="T9" fmla="*/ 312 h 365"/>
                  <a:gd name="T10" fmla="*/ 201 w 409"/>
                  <a:gd name="T11" fmla="*/ 302 h 365"/>
                  <a:gd name="T12" fmla="*/ 244 w 409"/>
                  <a:gd name="T13" fmla="*/ 302 h 365"/>
                  <a:gd name="T14" fmla="*/ 259 w 409"/>
                  <a:gd name="T15" fmla="*/ 292 h 365"/>
                  <a:gd name="T16" fmla="*/ 285 w 409"/>
                  <a:gd name="T17" fmla="*/ 282 h 365"/>
                  <a:gd name="T18" fmla="*/ 287 w 409"/>
                  <a:gd name="T19" fmla="*/ 269 h 365"/>
                  <a:gd name="T20" fmla="*/ 368 w 409"/>
                  <a:gd name="T21" fmla="*/ 208 h 365"/>
                  <a:gd name="T22" fmla="*/ 394 w 409"/>
                  <a:gd name="T23" fmla="*/ 180 h 365"/>
                  <a:gd name="T24" fmla="*/ 406 w 409"/>
                  <a:gd name="T25" fmla="*/ 170 h 365"/>
                  <a:gd name="T26" fmla="*/ 391 w 409"/>
                  <a:gd name="T27" fmla="*/ 140 h 365"/>
                  <a:gd name="T28" fmla="*/ 384 w 409"/>
                  <a:gd name="T29" fmla="*/ 102 h 365"/>
                  <a:gd name="T30" fmla="*/ 361 w 409"/>
                  <a:gd name="T31" fmla="*/ 81 h 365"/>
                  <a:gd name="T32" fmla="*/ 320 w 409"/>
                  <a:gd name="T33" fmla="*/ 91 h 365"/>
                  <a:gd name="T34" fmla="*/ 297 w 409"/>
                  <a:gd name="T35" fmla="*/ 74 h 365"/>
                  <a:gd name="T36" fmla="*/ 282 w 409"/>
                  <a:gd name="T37" fmla="*/ 30 h 365"/>
                  <a:gd name="T38" fmla="*/ 277 w 409"/>
                  <a:gd name="T39" fmla="*/ 41 h 365"/>
                  <a:gd name="T40" fmla="*/ 229 w 409"/>
                  <a:gd name="T41" fmla="*/ 66 h 365"/>
                  <a:gd name="T42" fmla="*/ 191 w 409"/>
                  <a:gd name="T43" fmla="*/ 46 h 365"/>
                  <a:gd name="T44" fmla="*/ 104 w 409"/>
                  <a:gd name="T45" fmla="*/ 10 h 365"/>
                  <a:gd name="T46" fmla="*/ 66 w 409"/>
                  <a:gd name="T47" fmla="*/ 3 h 365"/>
                  <a:gd name="T48" fmla="*/ 41 w 409"/>
                  <a:gd name="T49" fmla="*/ 41 h 365"/>
                  <a:gd name="T50" fmla="*/ 5 w 409"/>
                  <a:gd name="T51" fmla="*/ 91 h 365"/>
                  <a:gd name="T52" fmla="*/ 0 w 409"/>
                  <a:gd name="T53" fmla="*/ 104 h 365"/>
                  <a:gd name="T54" fmla="*/ 8 w 409"/>
                  <a:gd name="T55" fmla="*/ 112 h 365"/>
                  <a:gd name="T56" fmla="*/ 5 w 409"/>
                  <a:gd name="T57" fmla="*/ 140 h 365"/>
                  <a:gd name="T58" fmla="*/ 23 w 409"/>
                  <a:gd name="T59" fmla="*/ 183 h 365"/>
                  <a:gd name="T60" fmla="*/ 38 w 409"/>
                  <a:gd name="T61" fmla="*/ 238 h 365"/>
                  <a:gd name="T62" fmla="*/ 41 w 409"/>
                  <a:gd name="T63" fmla="*/ 256 h 365"/>
                  <a:gd name="T64" fmla="*/ 51 w 409"/>
                  <a:gd name="T65" fmla="*/ 345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09" h="365">
                    <a:moveTo>
                      <a:pt x="54" y="353"/>
                    </a:moveTo>
                    <a:cubicBezTo>
                      <a:pt x="76" y="358"/>
                      <a:pt x="109" y="365"/>
                      <a:pt x="127" y="348"/>
                    </a:cubicBezTo>
                    <a:cubicBezTo>
                      <a:pt x="130" y="345"/>
                      <a:pt x="130" y="345"/>
                      <a:pt x="130" y="345"/>
                    </a:cubicBezTo>
                    <a:cubicBezTo>
                      <a:pt x="132" y="340"/>
                      <a:pt x="137" y="337"/>
                      <a:pt x="142" y="332"/>
                    </a:cubicBezTo>
                    <a:cubicBezTo>
                      <a:pt x="145" y="332"/>
                      <a:pt x="147" y="330"/>
                      <a:pt x="150" y="330"/>
                    </a:cubicBezTo>
                    <a:cubicBezTo>
                      <a:pt x="153" y="330"/>
                      <a:pt x="153" y="330"/>
                      <a:pt x="155" y="327"/>
                    </a:cubicBezTo>
                    <a:cubicBezTo>
                      <a:pt x="158" y="325"/>
                      <a:pt x="160" y="322"/>
                      <a:pt x="163" y="320"/>
                    </a:cubicBezTo>
                    <a:cubicBezTo>
                      <a:pt x="168" y="312"/>
                      <a:pt x="175" y="304"/>
                      <a:pt x="186" y="310"/>
                    </a:cubicBezTo>
                    <a:cubicBezTo>
                      <a:pt x="188" y="310"/>
                      <a:pt x="191" y="312"/>
                      <a:pt x="191" y="312"/>
                    </a:cubicBezTo>
                    <a:cubicBezTo>
                      <a:pt x="191" y="312"/>
                      <a:pt x="191" y="312"/>
                      <a:pt x="193" y="312"/>
                    </a:cubicBezTo>
                    <a:cubicBezTo>
                      <a:pt x="196" y="310"/>
                      <a:pt x="196" y="310"/>
                      <a:pt x="196" y="310"/>
                    </a:cubicBezTo>
                    <a:cubicBezTo>
                      <a:pt x="198" y="307"/>
                      <a:pt x="198" y="304"/>
                      <a:pt x="201" y="302"/>
                    </a:cubicBezTo>
                    <a:cubicBezTo>
                      <a:pt x="208" y="292"/>
                      <a:pt x="221" y="297"/>
                      <a:pt x="229" y="299"/>
                    </a:cubicBezTo>
                    <a:cubicBezTo>
                      <a:pt x="234" y="302"/>
                      <a:pt x="239" y="302"/>
                      <a:pt x="244" y="302"/>
                    </a:cubicBezTo>
                    <a:cubicBezTo>
                      <a:pt x="246" y="302"/>
                      <a:pt x="249" y="299"/>
                      <a:pt x="252" y="297"/>
                    </a:cubicBezTo>
                    <a:cubicBezTo>
                      <a:pt x="254" y="294"/>
                      <a:pt x="257" y="294"/>
                      <a:pt x="259" y="292"/>
                    </a:cubicBezTo>
                    <a:cubicBezTo>
                      <a:pt x="264" y="289"/>
                      <a:pt x="269" y="289"/>
                      <a:pt x="272" y="287"/>
                    </a:cubicBezTo>
                    <a:cubicBezTo>
                      <a:pt x="277" y="284"/>
                      <a:pt x="282" y="284"/>
                      <a:pt x="285" y="282"/>
                    </a:cubicBezTo>
                    <a:cubicBezTo>
                      <a:pt x="285" y="279"/>
                      <a:pt x="287" y="277"/>
                      <a:pt x="287" y="274"/>
                    </a:cubicBezTo>
                    <a:cubicBezTo>
                      <a:pt x="287" y="271"/>
                      <a:pt x="287" y="271"/>
                      <a:pt x="287" y="269"/>
                    </a:cubicBezTo>
                    <a:cubicBezTo>
                      <a:pt x="295" y="249"/>
                      <a:pt x="315" y="238"/>
                      <a:pt x="333" y="231"/>
                    </a:cubicBezTo>
                    <a:cubicBezTo>
                      <a:pt x="348" y="223"/>
                      <a:pt x="361" y="218"/>
                      <a:pt x="368" y="208"/>
                    </a:cubicBezTo>
                    <a:cubicBezTo>
                      <a:pt x="371" y="206"/>
                      <a:pt x="373" y="203"/>
                      <a:pt x="373" y="200"/>
                    </a:cubicBezTo>
                    <a:cubicBezTo>
                      <a:pt x="378" y="193"/>
                      <a:pt x="384" y="183"/>
                      <a:pt x="394" y="180"/>
                    </a:cubicBezTo>
                    <a:cubicBezTo>
                      <a:pt x="399" y="178"/>
                      <a:pt x="404" y="178"/>
                      <a:pt x="409" y="180"/>
                    </a:cubicBezTo>
                    <a:cubicBezTo>
                      <a:pt x="409" y="178"/>
                      <a:pt x="406" y="175"/>
                      <a:pt x="406" y="170"/>
                    </a:cubicBezTo>
                    <a:cubicBezTo>
                      <a:pt x="404" y="160"/>
                      <a:pt x="401" y="150"/>
                      <a:pt x="394" y="142"/>
                    </a:cubicBezTo>
                    <a:cubicBezTo>
                      <a:pt x="391" y="140"/>
                      <a:pt x="391" y="140"/>
                      <a:pt x="391" y="140"/>
                    </a:cubicBezTo>
                    <a:cubicBezTo>
                      <a:pt x="389" y="137"/>
                      <a:pt x="386" y="134"/>
                      <a:pt x="384" y="129"/>
                    </a:cubicBezTo>
                    <a:cubicBezTo>
                      <a:pt x="378" y="119"/>
                      <a:pt x="381" y="112"/>
                      <a:pt x="384" y="102"/>
                    </a:cubicBezTo>
                    <a:cubicBezTo>
                      <a:pt x="386" y="96"/>
                      <a:pt x="389" y="89"/>
                      <a:pt x="386" y="86"/>
                    </a:cubicBezTo>
                    <a:cubicBezTo>
                      <a:pt x="384" y="79"/>
                      <a:pt x="371" y="79"/>
                      <a:pt x="361" y="81"/>
                    </a:cubicBezTo>
                    <a:cubicBezTo>
                      <a:pt x="358" y="81"/>
                      <a:pt x="353" y="84"/>
                      <a:pt x="351" y="84"/>
                    </a:cubicBezTo>
                    <a:cubicBezTo>
                      <a:pt x="340" y="86"/>
                      <a:pt x="330" y="91"/>
                      <a:pt x="320" y="91"/>
                    </a:cubicBezTo>
                    <a:cubicBezTo>
                      <a:pt x="315" y="91"/>
                      <a:pt x="310" y="89"/>
                      <a:pt x="305" y="86"/>
                    </a:cubicBezTo>
                    <a:cubicBezTo>
                      <a:pt x="302" y="84"/>
                      <a:pt x="300" y="79"/>
                      <a:pt x="297" y="74"/>
                    </a:cubicBezTo>
                    <a:cubicBezTo>
                      <a:pt x="282" y="33"/>
                      <a:pt x="282" y="33"/>
                      <a:pt x="282" y="33"/>
                    </a:cubicBezTo>
                    <a:cubicBezTo>
                      <a:pt x="282" y="33"/>
                      <a:pt x="282" y="33"/>
                      <a:pt x="282" y="30"/>
                    </a:cubicBezTo>
                    <a:cubicBezTo>
                      <a:pt x="282" y="30"/>
                      <a:pt x="279" y="30"/>
                      <a:pt x="279" y="33"/>
                    </a:cubicBezTo>
                    <a:cubicBezTo>
                      <a:pt x="277" y="36"/>
                      <a:pt x="277" y="38"/>
                      <a:pt x="277" y="41"/>
                    </a:cubicBezTo>
                    <a:cubicBezTo>
                      <a:pt x="277" y="43"/>
                      <a:pt x="274" y="46"/>
                      <a:pt x="274" y="48"/>
                    </a:cubicBezTo>
                    <a:cubicBezTo>
                      <a:pt x="267" y="66"/>
                      <a:pt x="244" y="69"/>
                      <a:pt x="229" y="66"/>
                    </a:cubicBezTo>
                    <a:cubicBezTo>
                      <a:pt x="216" y="63"/>
                      <a:pt x="203" y="56"/>
                      <a:pt x="193" y="48"/>
                    </a:cubicBezTo>
                    <a:cubicBezTo>
                      <a:pt x="191" y="46"/>
                      <a:pt x="191" y="46"/>
                      <a:pt x="191" y="46"/>
                    </a:cubicBezTo>
                    <a:cubicBezTo>
                      <a:pt x="165" y="28"/>
                      <a:pt x="135" y="15"/>
                      <a:pt x="107" y="5"/>
                    </a:cubicBezTo>
                    <a:cubicBezTo>
                      <a:pt x="107" y="5"/>
                      <a:pt x="104" y="8"/>
                      <a:pt x="104" y="10"/>
                    </a:cubicBezTo>
                    <a:cubicBezTo>
                      <a:pt x="94" y="20"/>
                      <a:pt x="84" y="13"/>
                      <a:pt x="76" y="8"/>
                    </a:cubicBezTo>
                    <a:cubicBezTo>
                      <a:pt x="74" y="5"/>
                      <a:pt x="69" y="5"/>
                      <a:pt x="66" y="3"/>
                    </a:cubicBezTo>
                    <a:cubicBezTo>
                      <a:pt x="56" y="0"/>
                      <a:pt x="46" y="10"/>
                      <a:pt x="43" y="20"/>
                    </a:cubicBezTo>
                    <a:cubicBezTo>
                      <a:pt x="41" y="25"/>
                      <a:pt x="41" y="33"/>
                      <a:pt x="41" y="41"/>
                    </a:cubicBezTo>
                    <a:cubicBezTo>
                      <a:pt x="41" y="48"/>
                      <a:pt x="38" y="56"/>
                      <a:pt x="36" y="63"/>
                    </a:cubicBezTo>
                    <a:cubicBezTo>
                      <a:pt x="31" y="76"/>
                      <a:pt x="21" y="91"/>
                      <a:pt x="5" y="91"/>
                    </a:cubicBezTo>
                    <a:cubicBezTo>
                      <a:pt x="5" y="94"/>
                      <a:pt x="5" y="99"/>
                      <a:pt x="3" y="102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0" y="104"/>
                      <a:pt x="0" y="104"/>
                      <a:pt x="0" y="107"/>
                    </a:cubicBezTo>
                    <a:cubicBezTo>
                      <a:pt x="3" y="107"/>
                      <a:pt x="5" y="109"/>
                      <a:pt x="8" y="112"/>
                    </a:cubicBezTo>
                    <a:cubicBezTo>
                      <a:pt x="13" y="119"/>
                      <a:pt x="10" y="127"/>
                      <a:pt x="8" y="134"/>
                    </a:cubicBezTo>
                    <a:cubicBezTo>
                      <a:pt x="8" y="137"/>
                      <a:pt x="5" y="140"/>
                      <a:pt x="5" y="140"/>
                    </a:cubicBezTo>
                    <a:cubicBezTo>
                      <a:pt x="5" y="145"/>
                      <a:pt x="8" y="150"/>
                      <a:pt x="10" y="155"/>
                    </a:cubicBezTo>
                    <a:cubicBezTo>
                      <a:pt x="23" y="183"/>
                      <a:pt x="23" y="183"/>
                      <a:pt x="23" y="183"/>
                    </a:cubicBezTo>
                    <a:cubicBezTo>
                      <a:pt x="31" y="195"/>
                      <a:pt x="38" y="213"/>
                      <a:pt x="38" y="233"/>
                    </a:cubicBezTo>
                    <a:cubicBezTo>
                      <a:pt x="38" y="236"/>
                      <a:pt x="38" y="238"/>
                      <a:pt x="38" y="238"/>
                    </a:cubicBezTo>
                    <a:cubicBezTo>
                      <a:pt x="38" y="241"/>
                      <a:pt x="38" y="244"/>
                      <a:pt x="38" y="246"/>
                    </a:cubicBezTo>
                    <a:cubicBezTo>
                      <a:pt x="38" y="249"/>
                      <a:pt x="38" y="254"/>
                      <a:pt x="41" y="256"/>
                    </a:cubicBezTo>
                    <a:cubicBezTo>
                      <a:pt x="46" y="282"/>
                      <a:pt x="49" y="304"/>
                      <a:pt x="51" y="330"/>
                    </a:cubicBezTo>
                    <a:cubicBezTo>
                      <a:pt x="51" y="335"/>
                      <a:pt x="51" y="340"/>
                      <a:pt x="51" y="345"/>
                    </a:cubicBezTo>
                    <a:cubicBezTo>
                      <a:pt x="56" y="350"/>
                      <a:pt x="54" y="353"/>
                      <a:pt x="54" y="353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0" name="Freeform 62"/>
              <p:cNvSpPr>
                <a:spLocks/>
              </p:cNvSpPr>
              <p:nvPr/>
            </p:nvSpPr>
            <p:spPr bwMode="auto">
              <a:xfrm>
                <a:off x="3611" y="2097"/>
                <a:ext cx="23" cy="24"/>
              </a:xfrm>
              <a:custGeom>
                <a:avLst/>
                <a:gdLst>
                  <a:gd name="T0" fmla="*/ 2 w 401"/>
                  <a:gd name="T1" fmla="*/ 198 h 421"/>
                  <a:gd name="T2" fmla="*/ 12 w 401"/>
                  <a:gd name="T3" fmla="*/ 211 h 421"/>
                  <a:gd name="T4" fmla="*/ 45 w 401"/>
                  <a:gd name="T5" fmla="*/ 236 h 421"/>
                  <a:gd name="T6" fmla="*/ 76 w 401"/>
                  <a:gd name="T7" fmla="*/ 254 h 421"/>
                  <a:gd name="T8" fmla="*/ 86 w 401"/>
                  <a:gd name="T9" fmla="*/ 262 h 421"/>
                  <a:gd name="T10" fmla="*/ 132 w 401"/>
                  <a:gd name="T11" fmla="*/ 292 h 421"/>
                  <a:gd name="T12" fmla="*/ 137 w 401"/>
                  <a:gd name="T13" fmla="*/ 302 h 421"/>
                  <a:gd name="T14" fmla="*/ 175 w 401"/>
                  <a:gd name="T15" fmla="*/ 300 h 421"/>
                  <a:gd name="T16" fmla="*/ 198 w 401"/>
                  <a:gd name="T17" fmla="*/ 305 h 421"/>
                  <a:gd name="T18" fmla="*/ 231 w 401"/>
                  <a:gd name="T19" fmla="*/ 282 h 421"/>
                  <a:gd name="T20" fmla="*/ 274 w 401"/>
                  <a:gd name="T21" fmla="*/ 348 h 421"/>
                  <a:gd name="T22" fmla="*/ 274 w 401"/>
                  <a:gd name="T23" fmla="*/ 350 h 421"/>
                  <a:gd name="T24" fmla="*/ 284 w 401"/>
                  <a:gd name="T25" fmla="*/ 340 h 421"/>
                  <a:gd name="T26" fmla="*/ 312 w 401"/>
                  <a:gd name="T27" fmla="*/ 368 h 421"/>
                  <a:gd name="T28" fmla="*/ 319 w 401"/>
                  <a:gd name="T29" fmla="*/ 378 h 421"/>
                  <a:gd name="T30" fmla="*/ 350 w 401"/>
                  <a:gd name="T31" fmla="*/ 394 h 421"/>
                  <a:gd name="T32" fmla="*/ 383 w 401"/>
                  <a:gd name="T33" fmla="*/ 409 h 421"/>
                  <a:gd name="T34" fmla="*/ 375 w 401"/>
                  <a:gd name="T35" fmla="*/ 350 h 421"/>
                  <a:gd name="T36" fmla="*/ 370 w 401"/>
                  <a:gd name="T37" fmla="*/ 338 h 421"/>
                  <a:gd name="T38" fmla="*/ 390 w 401"/>
                  <a:gd name="T39" fmla="*/ 297 h 421"/>
                  <a:gd name="T40" fmla="*/ 388 w 401"/>
                  <a:gd name="T41" fmla="*/ 292 h 421"/>
                  <a:gd name="T42" fmla="*/ 393 w 401"/>
                  <a:gd name="T43" fmla="*/ 267 h 421"/>
                  <a:gd name="T44" fmla="*/ 385 w 401"/>
                  <a:gd name="T45" fmla="*/ 244 h 421"/>
                  <a:gd name="T46" fmla="*/ 398 w 401"/>
                  <a:gd name="T47" fmla="*/ 203 h 421"/>
                  <a:gd name="T48" fmla="*/ 385 w 401"/>
                  <a:gd name="T49" fmla="*/ 186 h 421"/>
                  <a:gd name="T50" fmla="*/ 380 w 401"/>
                  <a:gd name="T51" fmla="*/ 150 h 421"/>
                  <a:gd name="T52" fmla="*/ 363 w 401"/>
                  <a:gd name="T53" fmla="*/ 150 h 421"/>
                  <a:gd name="T54" fmla="*/ 342 w 401"/>
                  <a:gd name="T55" fmla="*/ 114 h 421"/>
                  <a:gd name="T56" fmla="*/ 342 w 401"/>
                  <a:gd name="T57" fmla="*/ 74 h 421"/>
                  <a:gd name="T58" fmla="*/ 324 w 401"/>
                  <a:gd name="T59" fmla="*/ 66 h 421"/>
                  <a:gd name="T60" fmla="*/ 291 w 401"/>
                  <a:gd name="T61" fmla="*/ 61 h 421"/>
                  <a:gd name="T62" fmla="*/ 281 w 401"/>
                  <a:gd name="T63" fmla="*/ 46 h 421"/>
                  <a:gd name="T64" fmla="*/ 220 w 401"/>
                  <a:gd name="T65" fmla="*/ 23 h 421"/>
                  <a:gd name="T66" fmla="*/ 213 w 401"/>
                  <a:gd name="T67" fmla="*/ 5 h 421"/>
                  <a:gd name="T68" fmla="*/ 200 w 401"/>
                  <a:gd name="T69" fmla="*/ 5 h 421"/>
                  <a:gd name="T70" fmla="*/ 159 w 401"/>
                  <a:gd name="T71" fmla="*/ 10 h 421"/>
                  <a:gd name="T72" fmla="*/ 139 w 401"/>
                  <a:gd name="T73" fmla="*/ 13 h 421"/>
                  <a:gd name="T74" fmla="*/ 121 w 401"/>
                  <a:gd name="T75" fmla="*/ 18 h 421"/>
                  <a:gd name="T76" fmla="*/ 121 w 401"/>
                  <a:gd name="T77" fmla="*/ 33 h 421"/>
                  <a:gd name="T78" fmla="*/ 114 w 401"/>
                  <a:gd name="T79" fmla="*/ 43 h 421"/>
                  <a:gd name="T80" fmla="*/ 116 w 401"/>
                  <a:gd name="T81" fmla="*/ 64 h 421"/>
                  <a:gd name="T82" fmla="*/ 116 w 401"/>
                  <a:gd name="T83" fmla="*/ 97 h 421"/>
                  <a:gd name="T84" fmla="*/ 38 w 401"/>
                  <a:gd name="T85" fmla="*/ 130 h 421"/>
                  <a:gd name="T86" fmla="*/ 33 w 401"/>
                  <a:gd name="T87" fmla="*/ 137 h 421"/>
                  <a:gd name="T88" fmla="*/ 20 w 401"/>
                  <a:gd name="T89" fmla="*/ 168 h 4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01" h="421">
                    <a:moveTo>
                      <a:pt x="10" y="170"/>
                    </a:moveTo>
                    <a:cubicBezTo>
                      <a:pt x="5" y="178"/>
                      <a:pt x="0" y="188"/>
                      <a:pt x="2" y="198"/>
                    </a:cubicBezTo>
                    <a:cubicBezTo>
                      <a:pt x="5" y="201"/>
                      <a:pt x="5" y="201"/>
                      <a:pt x="7" y="203"/>
                    </a:cubicBezTo>
                    <a:cubicBezTo>
                      <a:pt x="10" y="206"/>
                      <a:pt x="12" y="208"/>
                      <a:pt x="12" y="211"/>
                    </a:cubicBezTo>
                    <a:cubicBezTo>
                      <a:pt x="20" y="221"/>
                      <a:pt x="25" y="231"/>
                      <a:pt x="35" y="234"/>
                    </a:cubicBezTo>
                    <a:cubicBezTo>
                      <a:pt x="38" y="234"/>
                      <a:pt x="43" y="236"/>
                      <a:pt x="45" y="236"/>
                    </a:cubicBezTo>
                    <a:cubicBezTo>
                      <a:pt x="53" y="236"/>
                      <a:pt x="63" y="239"/>
                      <a:pt x="71" y="246"/>
                    </a:cubicBezTo>
                    <a:cubicBezTo>
                      <a:pt x="73" y="249"/>
                      <a:pt x="73" y="251"/>
                      <a:pt x="76" y="254"/>
                    </a:cubicBezTo>
                    <a:cubicBezTo>
                      <a:pt x="76" y="257"/>
                      <a:pt x="78" y="259"/>
                      <a:pt x="78" y="259"/>
                    </a:cubicBezTo>
                    <a:cubicBezTo>
                      <a:pt x="81" y="262"/>
                      <a:pt x="83" y="262"/>
                      <a:pt x="86" y="262"/>
                    </a:cubicBezTo>
                    <a:cubicBezTo>
                      <a:pt x="88" y="262"/>
                      <a:pt x="88" y="262"/>
                      <a:pt x="88" y="262"/>
                    </a:cubicBezTo>
                    <a:cubicBezTo>
                      <a:pt x="106" y="264"/>
                      <a:pt x="124" y="277"/>
                      <a:pt x="132" y="292"/>
                    </a:cubicBezTo>
                    <a:cubicBezTo>
                      <a:pt x="132" y="292"/>
                      <a:pt x="132" y="295"/>
                      <a:pt x="134" y="295"/>
                    </a:cubicBezTo>
                    <a:cubicBezTo>
                      <a:pt x="134" y="297"/>
                      <a:pt x="137" y="300"/>
                      <a:pt x="137" y="302"/>
                    </a:cubicBezTo>
                    <a:cubicBezTo>
                      <a:pt x="139" y="305"/>
                      <a:pt x="147" y="305"/>
                      <a:pt x="154" y="302"/>
                    </a:cubicBezTo>
                    <a:cubicBezTo>
                      <a:pt x="162" y="300"/>
                      <a:pt x="167" y="300"/>
                      <a:pt x="175" y="300"/>
                    </a:cubicBezTo>
                    <a:cubicBezTo>
                      <a:pt x="180" y="300"/>
                      <a:pt x="182" y="302"/>
                      <a:pt x="187" y="302"/>
                    </a:cubicBezTo>
                    <a:cubicBezTo>
                      <a:pt x="192" y="302"/>
                      <a:pt x="195" y="305"/>
                      <a:pt x="198" y="305"/>
                    </a:cubicBezTo>
                    <a:cubicBezTo>
                      <a:pt x="203" y="305"/>
                      <a:pt x="205" y="300"/>
                      <a:pt x="210" y="295"/>
                    </a:cubicBezTo>
                    <a:cubicBezTo>
                      <a:pt x="215" y="290"/>
                      <a:pt x="223" y="284"/>
                      <a:pt x="231" y="282"/>
                    </a:cubicBezTo>
                    <a:cubicBezTo>
                      <a:pt x="246" y="279"/>
                      <a:pt x="258" y="292"/>
                      <a:pt x="264" y="302"/>
                    </a:cubicBezTo>
                    <a:cubicBezTo>
                      <a:pt x="271" y="315"/>
                      <a:pt x="274" y="333"/>
                      <a:pt x="274" y="348"/>
                    </a:cubicBezTo>
                    <a:cubicBezTo>
                      <a:pt x="274" y="350"/>
                      <a:pt x="274" y="350"/>
                      <a:pt x="274" y="353"/>
                    </a:cubicBezTo>
                    <a:cubicBezTo>
                      <a:pt x="274" y="353"/>
                      <a:pt x="274" y="353"/>
                      <a:pt x="274" y="350"/>
                    </a:cubicBezTo>
                    <a:cubicBezTo>
                      <a:pt x="276" y="348"/>
                      <a:pt x="279" y="345"/>
                      <a:pt x="281" y="343"/>
                    </a:cubicBezTo>
                    <a:cubicBezTo>
                      <a:pt x="284" y="340"/>
                      <a:pt x="284" y="340"/>
                      <a:pt x="284" y="340"/>
                    </a:cubicBezTo>
                    <a:cubicBezTo>
                      <a:pt x="289" y="343"/>
                      <a:pt x="289" y="343"/>
                      <a:pt x="289" y="343"/>
                    </a:cubicBezTo>
                    <a:cubicBezTo>
                      <a:pt x="302" y="348"/>
                      <a:pt x="307" y="358"/>
                      <a:pt x="312" y="368"/>
                    </a:cubicBezTo>
                    <a:cubicBezTo>
                      <a:pt x="314" y="371"/>
                      <a:pt x="317" y="376"/>
                      <a:pt x="317" y="378"/>
                    </a:cubicBezTo>
                    <a:cubicBezTo>
                      <a:pt x="319" y="378"/>
                      <a:pt x="319" y="378"/>
                      <a:pt x="319" y="378"/>
                    </a:cubicBezTo>
                    <a:cubicBezTo>
                      <a:pt x="322" y="378"/>
                      <a:pt x="327" y="376"/>
                      <a:pt x="330" y="376"/>
                    </a:cubicBezTo>
                    <a:cubicBezTo>
                      <a:pt x="342" y="376"/>
                      <a:pt x="347" y="388"/>
                      <a:pt x="350" y="394"/>
                    </a:cubicBezTo>
                    <a:cubicBezTo>
                      <a:pt x="355" y="404"/>
                      <a:pt x="360" y="414"/>
                      <a:pt x="365" y="421"/>
                    </a:cubicBezTo>
                    <a:cubicBezTo>
                      <a:pt x="373" y="419"/>
                      <a:pt x="378" y="414"/>
                      <a:pt x="383" y="409"/>
                    </a:cubicBezTo>
                    <a:cubicBezTo>
                      <a:pt x="388" y="401"/>
                      <a:pt x="385" y="391"/>
                      <a:pt x="385" y="378"/>
                    </a:cubicBezTo>
                    <a:cubicBezTo>
                      <a:pt x="383" y="368"/>
                      <a:pt x="383" y="358"/>
                      <a:pt x="375" y="350"/>
                    </a:cubicBezTo>
                    <a:cubicBezTo>
                      <a:pt x="375" y="350"/>
                      <a:pt x="375" y="350"/>
                      <a:pt x="375" y="348"/>
                    </a:cubicBezTo>
                    <a:cubicBezTo>
                      <a:pt x="373" y="345"/>
                      <a:pt x="370" y="343"/>
                      <a:pt x="370" y="338"/>
                    </a:cubicBezTo>
                    <a:cubicBezTo>
                      <a:pt x="370" y="333"/>
                      <a:pt x="370" y="330"/>
                      <a:pt x="373" y="328"/>
                    </a:cubicBezTo>
                    <a:cubicBezTo>
                      <a:pt x="375" y="317"/>
                      <a:pt x="383" y="307"/>
                      <a:pt x="390" y="297"/>
                    </a:cubicBezTo>
                    <a:cubicBezTo>
                      <a:pt x="393" y="295"/>
                      <a:pt x="393" y="295"/>
                      <a:pt x="393" y="295"/>
                    </a:cubicBezTo>
                    <a:cubicBezTo>
                      <a:pt x="393" y="295"/>
                      <a:pt x="390" y="292"/>
                      <a:pt x="388" y="292"/>
                    </a:cubicBezTo>
                    <a:cubicBezTo>
                      <a:pt x="383" y="284"/>
                      <a:pt x="388" y="277"/>
                      <a:pt x="390" y="272"/>
                    </a:cubicBezTo>
                    <a:cubicBezTo>
                      <a:pt x="390" y="269"/>
                      <a:pt x="393" y="269"/>
                      <a:pt x="393" y="267"/>
                    </a:cubicBezTo>
                    <a:cubicBezTo>
                      <a:pt x="393" y="264"/>
                      <a:pt x="393" y="262"/>
                      <a:pt x="390" y="257"/>
                    </a:cubicBezTo>
                    <a:cubicBezTo>
                      <a:pt x="388" y="251"/>
                      <a:pt x="385" y="249"/>
                      <a:pt x="385" y="244"/>
                    </a:cubicBezTo>
                    <a:cubicBezTo>
                      <a:pt x="383" y="234"/>
                      <a:pt x="388" y="226"/>
                      <a:pt x="393" y="218"/>
                    </a:cubicBezTo>
                    <a:cubicBezTo>
                      <a:pt x="398" y="211"/>
                      <a:pt x="401" y="206"/>
                      <a:pt x="398" y="203"/>
                    </a:cubicBezTo>
                    <a:cubicBezTo>
                      <a:pt x="398" y="201"/>
                      <a:pt x="395" y="198"/>
                      <a:pt x="393" y="196"/>
                    </a:cubicBezTo>
                    <a:cubicBezTo>
                      <a:pt x="390" y="193"/>
                      <a:pt x="385" y="191"/>
                      <a:pt x="385" y="186"/>
                    </a:cubicBezTo>
                    <a:cubicBezTo>
                      <a:pt x="383" y="175"/>
                      <a:pt x="383" y="168"/>
                      <a:pt x="383" y="163"/>
                    </a:cubicBezTo>
                    <a:cubicBezTo>
                      <a:pt x="383" y="155"/>
                      <a:pt x="383" y="153"/>
                      <a:pt x="380" y="150"/>
                    </a:cubicBezTo>
                    <a:cubicBezTo>
                      <a:pt x="378" y="147"/>
                      <a:pt x="373" y="147"/>
                      <a:pt x="365" y="150"/>
                    </a:cubicBezTo>
                    <a:cubicBezTo>
                      <a:pt x="363" y="150"/>
                      <a:pt x="363" y="150"/>
                      <a:pt x="363" y="150"/>
                    </a:cubicBezTo>
                    <a:cubicBezTo>
                      <a:pt x="350" y="153"/>
                      <a:pt x="337" y="145"/>
                      <a:pt x="335" y="137"/>
                    </a:cubicBezTo>
                    <a:cubicBezTo>
                      <a:pt x="332" y="127"/>
                      <a:pt x="340" y="120"/>
                      <a:pt x="342" y="114"/>
                    </a:cubicBezTo>
                    <a:cubicBezTo>
                      <a:pt x="345" y="112"/>
                      <a:pt x="345" y="112"/>
                      <a:pt x="347" y="109"/>
                    </a:cubicBezTo>
                    <a:cubicBezTo>
                      <a:pt x="355" y="99"/>
                      <a:pt x="350" y="84"/>
                      <a:pt x="342" y="74"/>
                    </a:cubicBezTo>
                    <a:cubicBezTo>
                      <a:pt x="337" y="66"/>
                      <a:pt x="332" y="61"/>
                      <a:pt x="327" y="64"/>
                    </a:cubicBezTo>
                    <a:cubicBezTo>
                      <a:pt x="324" y="66"/>
                      <a:pt x="324" y="66"/>
                      <a:pt x="324" y="66"/>
                    </a:cubicBezTo>
                    <a:cubicBezTo>
                      <a:pt x="322" y="69"/>
                      <a:pt x="319" y="71"/>
                      <a:pt x="317" y="71"/>
                    </a:cubicBezTo>
                    <a:cubicBezTo>
                      <a:pt x="307" y="74"/>
                      <a:pt x="299" y="69"/>
                      <a:pt x="291" y="61"/>
                    </a:cubicBezTo>
                    <a:cubicBezTo>
                      <a:pt x="289" y="59"/>
                      <a:pt x="289" y="56"/>
                      <a:pt x="286" y="54"/>
                    </a:cubicBezTo>
                    <a:cubicBezTo>
                      <a:pt x="284" y="51"/>
                      <a:pt x="281" y="49"/>
                      <a:pt x="281" y="46"/>
                    </a:cubicBezTo>
                    <a:cubicBezTo>
                      <a:pt x="276" y="41"/>
                      <a:pt x="266" y="41"/>
                      <a:pt x="256" y="38"/>
                    </a:cubicBezTo>
                    <a:cubicBezTo>
                      <a:pt x="243" y="38"/>
                      <a:pt x="228" y="36"/>
                      <a:pt x="220" y="23"/>
                    </a:cubicBezTo>
                    <a:cubicBezTo>
                      <a:pt x="218" y="18"/>
                      <a:pt x="218" y="16"/>
                      <a:pt x="215" y="10"/>
                    </a:cubicBezTo>
                    <a:cubicBezTo>
                      <a:pt x="215" y="8"/>
                      <a:pt x="215" y="8"/>
                      <a:pt x="213" y="5"/>
                    </a:cubicBezTo>
                    <a:cubicBezTo>
                      <a:pt x="213" y="3"/>
                      <a:pt x="210" y="0"/>
                      <a:pt x="208" y="0"/>
                    </a:cubicBezTo>
                    <a:cubicBezTo>
                      <a:pt x="205" y="0"/>
                      <a:pt x="203" y="3"/>
                      <a:pt x="200" y="5"/>
                    </a:cubicBezTo>
                    <a:cubicBezTo>
                      <a:pt x="198" y="8"/>
                      <a:pt x="195" y="13"/>
                      <a:pt x="190" y="16"/>
                    </a:cubicBezTo>
                    <a:cubicBezTo>
                      <a:pt x="177" y="21"/>
                      <a:pt x="167" y="16"/>
                      <a:pt x="159" y="10"/>
                    </a:cubicBezTo>
                    <a:cubicBezTo>
                      <a:pt x="157" y="10"/>
                      <a:pt x="157" y="10"/>
                      <a:pt x="154" y="13"/>
                    </a:cubicBezTo>
                    <a:cubicBezTo>
                      <a:pt x="149" y="13"/>
                      <a:pt x="144" y="13"/>
                      <a:pt x="139" y="13"/>
                    </a:cubicBezTo>
                    <a:cubicBezTo>
                      <a:pt x="137" y="13"/>
                      <a:pt x="134" y="13"/>
                      <a:pt x="132" y="13"/>
                    </a:cubicBezTo>
                    <a:cubicBezTo>
                      <a:pt x="126" y="13"/>
                      <a:pt x="121" y="16"/>
                      <a:pt x="121" y="18"/>
                    </a:cubicBezTo>
                    <a:cubicBezTo>
                      <a:pt x="121" y="21"/>
                      <a:pt x="121" y="21"/>
                      <a:pt x="121" y="21"/>
                    </a:cubicBezTo>
                    <a:cubicBezTo>
                      <a:pt x="121" y="23"/>
                      <a:pt x="124" y="28"/>
                      <a:pt x="121" y="33"/>
                    </a:cubicBezTo>
                    <a:cubicBezTo>
                      <a:pt x="119" y="36"/>
                      <a:pt x="116" y="38"/>
                      <a:pt x="116" y="41"/>
                    </a:cubicBezTo>
                    <a:cubicBezTo>
                      <a:pt x="116" y="41"/>
                      <a:pt x="116" y="41"/>
                      <a:pt x="114" y="43"/>
                    </a:cubicBezTo>
                    <a:cubicBezTo>
                      <a:pt x="111" y="46"/>
                      <a:pt x="111" y="54"/>
                      <a:pt x="114" y="59"/>
                    </a:cubicBezTo>
                    <a:cubicBezTo>
                      <a:pt x="114" y="61"/>
                      <a:pt x="116" y="61"/>
                      <a:pt x="116" y="64"/>
                    </a:cubicBezTo>
                    <a:cubicBezTo>
                      <a:pt x="119" y="69"/>
                      <a:pt x="121" y="76"/>
                      <a:pt x="121" y="84"/>
                    </a:cubicBezTo>
                    <a:cubicBezTo>
                      <a:pt x="121" y="89"/>
                      <a:pt x="119" y="94"/>
                      <a:pt x="116" y="97"/>
                    </a:cubicBezTo>
                    <a:cubicBezTo>
                      <a:pt x="114" y="99"/>
                      <a:pt x="111" y="99"/>
                      <a:pt x="109" y="99"/>
                    </a:cubicBezTo>
                    <a:cubicBezTo>
                      <a:pt x="83" y="104"/>
                      <a:pt x="60" y="117"/>
                      <a:pt x="38" y="130"/>
                    </a:cubicBezTo>
                    <a:cubicBezTo>
                      <a:pt x="35" y="130"/>
                      <a:pt x="33" y="132"/>
                      <a:pt x="33" y="132"/>
                    </a:cubicBezTo>
                    <a:cubicBezTo>
                      <a:pt x="33" y="132"/>
                      <a:pt x="33" y="135"/>
                      <a:pt x="33" y="137"/>
                    </a:cubicBezTo>
                    <a:cubicBezTo>
                      <a:pt x="33" y="140"/>
                      <a:pt x="33" y="140"/>
                      <a:pt x="33" y="142"/>
                    </a:cubicBezTo>
                    <a:cubicBezTo>
                      <a:pt x="33" y="153"/>
                      <a:pt x="25" y="160"/>
                      <a:pt x="20" y="168"/>
                    </a:cubicBezTo>
                    <a:cubicBezTo>
                      <a:pt x="15" y="165"/>
                      <a:pt x="12" y="168"/>
                      <a:pt x="10" y="170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1" name="Freeform 63"/>
              <p:cNvSpPr>
                <a:spLocks/>
              </p:cNvSpPr>
              <p:nvPr/>
            </p:nvSpPr>
            <p:spPr bwMode="auto">
              <a:xfrm>
                <a:off x="3633" y="2107"/>
                <a:ext cx="41" cy="48"/>
              </a:xfrm>
              <a:custGeom>
                <a:avLst/>
                <a:gdLst>
                  <a:gd name="T0" fmla="*/ 111 w 718"/>
                  <a:gd name="T1" fmla="*/ 122 h 825"/>
                  <a:gd name="T2" fmla="*/ 63 w 718"/>
                  <a:gd name="T3" fmla="*/ 140 h 825"/>
                  <a:gd name="T4" fmla="*/ 30 w 718"/>
                  <a:gd name="T5" fmla="*/ 120 h 825"/>
                  <a:gd name="T6" fmla="*/ 7 w 718"/>
                  <a:gd name="T7" fmla="*/ 160 h 825"/>
                  <a:gd name="T8" fmla="*/ 25 w 718"/>
                  <a:gd name="T9" fmla="*/ 201 h 825"/>
                  <a:gd name="T10" fmla="*/ 35 w 718"/>
                  <a:gd name="T11" fmla="*/ 269 h 825"/>
                  <a:gd name="T12" fmla="*/ 73 w 718"/>
                  <a:gd name="T13" fmla="*/ 282 h 825"/>
                  <a:gd name="T14" fmla="*/ 66 w 718"/>
                  <a:gd name="T15" fmla="*/ 348 h 825"/>
                  <a:gd name="T16" fmla="*/ 124 w 718"/>
                  <a:gd name="T17" fmla="*/ 399 h 825"/>
                  <a:gd name="T18" fmla="*/ 155 w 718"/>
                  <a:gd name="T19" fmla="*/ 401 h 825"/>
                  <a:gd name="T20" fmla="*/ 162 w 718"/>
                  <a:gd name="T21" fmla="*/ 498 h 825"/>
                  <a:gd name="T22" fmla="*/ 205 w 718"/>
                  <a:gd name="T23" fmla="*/ 558 h 825"/>
                  <a:gd name="T24" fmla="*/ 276 w 718"/>
                  <a:gd name="T25" fmla="*/ 558 h 825"/>
                  <a:gd name="T26" fmla="*/ 309 w 718"/>
                  <a:gd name="T27" fmla="*/ 564 h 825"/>
                  <a:gd name="T28" fmla="*/ 345 w 718"/>
                  <a:gd name="T29" fmla="*/ 561 h 825"/>
                  <a:gd name="T30" fmla="*/ 378 w 718"/>
                  <a:gd name="T31" fmla="*/ 647 h 825"/>
                  <a:gd name="T32" fmla="*/ 391 w 718"/>
                  <a:gd name="T33" fmla="*/ 680 h 825"/>
                  <a:gd name="T34" fmla="*/ 403 w 718"/>
                  <a:gd name="T35" fmla="*/ 721 h 825"/>
                  <a:gd name="T36" fmla="*/ 457 w 718"/>
                  <a:gd name="T37" fmla="*/ 769 h 825"/>
                  <a:gd name="T38" fmla="*/ 492 w 718"/>
                  <a:gd name="T39" fmla="*/ 802 h 825"/>
                  <a:gd name="T40" fmla="*/ 538 w 718"/>
                  <a:gd name="T41" fmla="*/ 799 h 825"/>
                  <a:gd name="T42" fmla="*/ 581 w 718"/>
                  <a:gd name="T43" fmla="*/ 822 h 825"/>
                  <a:gd name="T44" fmla="*/ 609 w 718"/>
                  <a:gd name="T45" fmla="*/ 784 h 825"/>
                  <a:gd name="T46" fmla="*/ 606 w 718"/>
                  <a:gd name="T47" fmla="*/ 759 h 825"/>
                  <a:gd name="T48" fmla="*/ 647 w 718"/>
                  <a:gd name="T49" fmla="*/ 739 h 825"/>
                  <a:gd name="T50" fmla="*/ 718 w 718"/>
                  <a:gd name="T51" fmla="*/ 698 h 825"/>
                  <a:gd name="T52" fmla="*/ 705 w 718"/>
                  <a:gd name="T53" fmla="*/ 640 h 825"/>
                  <a:gd name="T54" fmla="*/ 688 w 718"/>
                  <a:gd name="T55" fmla="*/ 607 h 825"/>
                  <a:gd name="T56" fmla="*/ 703 w 718"/>
                  <a:gd name="T57" fmla="*/ 589 h 825"/>
                  <a:gd name="T58" fmla="*/ 665 w 718"/>
                  <a:gd name="T59" fmla="*/ 594 h 825"/>
                  <a:gd name="T60" fmla="*/ 634 w 718"/>
                  <a:gd name="T61" fmla="*/ 584 h 825"/>
                  <a:gd name="T62" fmla="*/ 611 w 718"/>
                  <a:gd name="T63" fmla="*/ 551 h 825"/>
                  <a:gd name="T64" fmla="*/ 609 w 718"/>
                  <a:gd name="T65" fmla="*/ 515 h 825"/>
                  <a:gd name="T66" fmla="*/ 594 w 718"/>
                  <a:gd name="T67" fmla="*/ 510 h 825"/>
                  <a:gd name="T68" fmla="*/ 568 w 718"/>
                  <a:gd name="T69" fmla="*/ 503 h 825"/>
                  <a:gd name="T70" fmla="*/ 535 w 718"/>
                  <a:gd name="T71" fmla="*/ 457 h 825"/>
                  <a:gd name="T72" fmla="*/ 528 w 718"/>
                  <a:gd name="T73" fmla="*/ 444 h 825"/>
                  <a:gd name="T74" fmla="*/ 500 w 718"/>
                  <a:gd name="T75" fmla="*/ 394 h 825"/>
                  <a:gd name="T76" fmla="*/ 480 w 718"/>
                  <a:gd name="T77" fmla="*/ 394 h 825"/>
                  <a:gd name="T78" fmla="*/ 375 w 718"/>
                  <a:gd name="T79" fmla="*/ 213 h 825"/>
                  <a:gd name="T80" fmla="*/ 429 w 718"/>
                  <a:gd name="T81" fmla="*/ 109 h 825"/>
                  <a:gd name="T82" fmla="*/ 439 w 718"/>
                  <a:gd name="T83" fmla="*/ 76 h 825"/>
                  <a:gd name="T84" fmla="*/ 431 w 718"/>
                  <a:gd name="T85" fmla="*/ 56 h 825"/>
                  <a:gd name="T86" fmla="*/ 393 w 718"/>
                  <a:gd name="T87" fmla="*/ 28 h 825"/>
                  <a:gd name="T88" fmla="*/ 299 w 718"/>
                  <a:gd name="T89" fmla="*/ 3 h 825"/>
                  <a:gd name="T90" fmla="*/ 289 w 718"/>
                  <a:gd name="T91" fmla="*/ 0 h 825"/>
                  <a:gd name="T92" fmla="*/ 216 w 718"/>
                  <a:gd name="T93" fmla="*/ 41 h 825"/>
                  <a:gd name="T94" fmla="*/ 188 w 718"/>
                  <a:gd name="T95" fmla="*/ 46 h 825"/>
                  <a:gd name="T96" fmla="*/ 188 w 718"/>
                  <a:gd name="T97" fmla="*/ 66 h 825"/>
                  <a:gd name="T98" fmla="*/ 155 w 718"/>
                  <a:gd name="T99" fmla="*/ 82 h 8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18" h="825">
                    <a:moveTo>
                      <a:pt x="132" y="127"/>
                    </a:moveTo>
                    <a:cubicBezTo>
                      <a:pt x="127" y="130"/>
                      <a:pt x="119" y="127"/>
                      <a:pt x="117" y="125"/>
                    </a:cubicBezTo>
                    <a:cubicBezTo>
                      <a:pt x="114" y="125"/>
                      <a:pt x="114" y="122"/>
                      <a:pt x="111" y="122"/>
                    </a:cubicBezTo>
                    <a:cubicBezTo>
                      <a:pt x="106" y="120"/>
                      <a:pt x="99" y="125"/>
                      <a:pt x="91" y="130"/>
                    </a:cubicBezTo>
                    <a:cubicBezTo>
                      <a:pt x="84" y="135"/>
                      <a:pt x="76" y="140"/>
                      <a:pt x="66" y="140"/>
                    </a:cubicBezTo>
                    <a:cubicBezTo>
                      <a:pt x="63" y="140"/>
                      <a:pt x="63" y="140"/>
                      <a:pt x="63" y="140"/>
                    </a:cubicBezTo>
                    <a:cubicBezTo>
                      <a:pt x="53" y="137"/>
                      <a:pt x="45" y="132"/>
                      <a:pt x="40" y="127"/>
                    </a:cubicBezTo>
                    <a:cubicBezTo>
                      <a:pt x="38" y="125"/>
                      <a:pt x="38" y="125"/>
                      <a:pt x="38" y="125"/>
                    </a:cubicBezTo>
                    <a:cubicBezTo>
                      <a:pt x="35" y="122"/>
                      <a:pt x="33" y="120"/>
                      <a:pt x="30" y="120"/>
                    </a:cubicBezTo>
                    <a:cubicBezTo>
                      <a:pt x="30" y="125"/>
                      <a:pt x="28" y="127"/>
                      <a:pt x="23" y="135"/>
                    </a:cubicBezTo>
                    <a:cubicBezTo>
                      <a:pt x="15" y="142"/>
                      <a:pt x="10" y="150"/>
                      <a:pt x="7" y="158"/>
                    </a:cubicBezTo>
                    <a:cubicBezTo>
                      <a:pt x="7" y="160"/>
                      <a:pt x="7" y="160"/>
                      <a:pt x="7" y="160"/>
                    </a:cubicBezTo>
                    <a:cubicBezTo>
                      <a:pt x="10" y="163"/>
                      <a:pt x="10" y="163"/>
                      <a:pt x="10" y="163"/>
                    </a:cubicBezTo>
                    <a:cubicBezTo>
                      <a:pt x="10" y="163"/>
                      <a:pt x="10" y="163"/>
                      <a:pt x="12" y="165"/>
                    </a:cubicBezTo>
                    <a:cubicBezTo>
                      <a:pt x="20" y="175"/>
                      <a:pt x="23" y="188"/>
                      <a:pt x="25" y="201"/>
                    </a:cubicBezTo>
                    <a:cubicBezTo>
                      <a:pt x="28" y="211"/>
                      <a:pt x="30" y="229"/>
                      <a:pt x="20" y="241"/>
                    </a:cubicBezTo>
                    <a:cubicBezTo>
                      <a:pt x="15" y="249"/>
                      <a:pt x="7" y="254"/>
                      <a:pt x="0" y="257"/>
                    </a:cubicBezTo>
                    <a:cubicBezTo>
                      <a:pt x="10" y="267"/>
                      <a:pt x="25" y="272"/>
                      <a:pt x="35" y="269"/>
                    </a:cubicBezTo>
                    <a:cubicBezTo>
                      <a:pt x="38" y="269"/>
                      <a:pt x="38" y="269"/>
                      <a:pt x="40" y="269"/>
                    </a:cubicBezTo>
                    <a:cubicBezTo>
                      <a:pt x="45" y="267"/>
                      <a:pt x="53" y="267"/>
                      <a:pt x="61" y="269"/>
                    </a:cubicBezTo>
                    <a:cubicBezTo>
                      <a:pt x="66" y="272"/>
                      <a:pt x="71" y="277"/>
                      <a:pt x="73" y="282"/>
                    </a:cubicBezTo>
                    <a:cubicBezTo>
                      <a:pt x="78" y="292"/>
                      <a:pt x="73" y="307"/>
                      <a:pt x="71" y="315"/>
                    </a:cubicBezTo>
                    <a:cubicBezTo>
                      <a:pt x="71" y="317"/>
                      <a:pt x="71" y="317"/>
                      <a:pt x="71" y="317"/>
                    </a:cubicBezTo>
                    <a:cubicBezTo>
                      <a:pt x="66" y="328"/>
                      <a:pt x="61" y="340"/>
                      <a:pt x="66" y="348"/>
                    </a:cubicBezTo>
                    <a:cubicBezTo>
                      <a:pt x="73" y="361"/>
                      <a:pt x="73" y="361"/>
                      <a:pt x="73" y="361"/>
                    </a:cubicBezTo>
                    <a:cubicBezTo>
                      <a:pt x="71" y="361"/>
                      <a:pt x="71" y="361"/>
                      <a:pt x="71" y="361"/>
                    </a:cubicBezTo>
                    <a:cubicBezTo>
                      <a:pt x="86" y="376"/>
                      <a:pt x="104" y="388"/>
                      <a:pt x="124" y="399"/>
                    </a:cubicBezTo>
                    <a:cubicBezTo>
                      <a:pt x="129" y="401"/>
                      <a:pt x="137" y="404"/>
                      <a:pt x="142" y="404"/>
                    </a:cubicBezTo>
                    <a:cubicBezTo>
                      <a:pt x="144" y="404"/>
                      <a:pt x="144" y="404"/>
                      <a:pt x="144" y="404"/>
                    </a:cubicBezTo>
                    <a:cubicBezTo>
                      <a:pt x="147" y="404"/>
                      <a:pt x="152" y="401"/>
                      <a:pt x="155" y="401"/>
                    </a:cubicBezTo>
                    <a:cubicBezTo>
                      <a:pt x="160" y="401"/>
                      <a:pt x="167" y="404"/>
                      <a:pt x="170" y="416"/>
                    </a:cubicBezTo>
                    <a:cubicBezTo>
                      <a:pt x="180" y="442"/>
                      <a:pt x="177" y="472"/>
                      <a:pt x="165" y="495"/>
                    </a:cubicBezTo>
                    <a:cubicBezTo>
                      <a:pt x="165" y="495"/>
                      <a:pt x="165" y="498"/>
                      <a:pt x="162" y="498"/>
                    </a:cubicBezTo>
                    <a:cubicBezTo>
                      <a:pt x="160" y="500"/>
                      <a:pt x="157" y="505"/>
                      <a:pt x="157" y="508"/>
                    </a:cubicBezTo>
                    <a:cubicBezTo>
                      <a:pt x="155" y="515"/>
                      <a:pt x="162" y="523"/>
                      <a:pt x="167" y="533"/>
                    </a:cubicBezTo>
                    <a:cubicBezTo>
                      <a:pt x="183" y="553"/>
                      <a:pt x="195" y="561"/>
                      <a:pt x="205" y="558"/>
                    </a:cubicBezTo>
                    <a:cubicBezTo>
                      <a:pt x="208" y="558"/>
                      <a:pt x="213" y="556"/>
                      <a:pt x="216" y="553"/>
                    </a:cubicBezTo>
                    <a:cubicBezTo>
                      <a:pt x="218" y="551"/>
                      <a:pt x="223" y="548"/>
                      <a:pt x="228" y="548"/>
                    </a:cubicBezTo>
                    <a:cubicBezTo>
                      <a:pt x="246" y="543"/>
                      <a:pt x="261" y="551"/>
                      <a:pt x="276" y="558"/>
                    </a:cubicBezTo>
                    <a:cubicBezTo>
                      <a:pt x="287" y="564"/>
                      <a:pt x="294" y="566"/>
                      <a:pt x="302" y="569"/>
                    </a:cubicBezTo>
                    <a:cubicBezTo>
                      <a:pt x="304" y="569"/>
                      <a:pt x="304" y="569"/>
                      <a:pt x="304" y="569"/>
                    </a:cubicBezTo>
                    <a:cubicBezTo>
                      <a:pt x="304" y="569"/>
                      <a:pt x="307" y="566"/>
                      <a:pt x="309" y="564"/>
                    </a:cubicBezTo>
                    <a:cubicBezTo>
                      <a:pt x="312" y="561"/>
                      <a:pt x="312" y="558"/>
                      <a:pt x="315" y="558"/>
                    </a:cubicBezTo>
                    <a:cubicBezTo>
                      <a:pt x="320" y="556"/>
                      <a:pt x="325" y="553"/>
                      <a:pt x="330" y="553"/>
                    </a:cubicBezTo>
                    <a:cubicBezTo>
                      <a:pt x="335" y="553"/>
                      <a:pt x="340" y="556"/>
                      <a:pt x="345" y="561"/>
                    </a:cubicBezTo>
                    <a:cubicBezTo>
                      <a:pt x="350" y="569"/>
                      <a:pt x="350" y="579"/>
                      <a:pt x="350" y="584"/>
                    </a:cubicBezTo>
                    <a:cubicBezTo>
                      <a:pt x="350" y="599"/>
                      <a:pt x="348" y="612"/>
                      <a:pt x="342" y="624"/>
                    </a:cubicBezTo>
                    <a:cubicBezTo>
                      <a:pt x="355" y="627"/>
                      <a:pt x="370" y="632"/>
                      <a:pt x="378" y="647"/>
                    </a:cubicBezTo>
                    <a:cubicBezTo>
                      <a:pt x="381" y="652"/>
                      <a:pt x="381" y="657"/>
                      <a:pt x="383" y="662"/>
                    </a:cubicBezTo>
                    <a:cubicBezTo>
                      <a:pt x="383" y="668"/>
                      <a:pt x="386" y="673"/>
                      <a:pt x="388" y="675"/>
                    </a:cubicBezTo>
                    <a:cubicBezTo>
                      <a:pt x="388" y="678"/>
                      <a:pt x="391" y="678"/>
                      <a:pt x="391" y="680"/>
                    </a:cubicBezTo>
                    <a:cubicBezTo>
                      <a:pt x="393" y="683"/>
                      <a:pt x="396" y="685"/>
                      <a:pt x="396" y="688"/>
                    </a:cubicBezTo>
                    <a:cubicBezTo>
                      <a:pt x="401" y="695"/>
                      <a:pt x="401" y="703"/>
                      <a:pt x="401" y="708"/>
                    </a:cubicBezTo>
                    <a:cubicBezTo>
                      <a:pt x="401" y="713"/>
                      <a:pt x="401" y="716"/>
                      <a:pt x="403" y="721"/>
                    </a:cubicBezTo>
                    <a:cubicBezTo>
                      <a:pt x="406" y="726"/>
                      <a:pt x="408" y="731"/>
                      <a:pt x="411" y="733"/>
                    </a:cubicBezTo>
                    <a:cubicBezTo>
                      <a:pt x="421" y="749"/>
                      <a:pt x="436" y="759"/>
                      <a:pt x="454" y="766"/>
                    </a:cubicBezTo>
                    <a:cubicBezTo>
                      <a:pt x="454" y="766"/>
                      <a:pt x="457" y="766"/>
                      <a:pt x="457" y="769"/>
                    </a:cubicBezTo>
                    <a:cubicBezTo>
                      <a:pt x="462" y="772"/>
                      <a:pt x="467" y="774"/>
                      <a:pt x="472" y="777"/>
                    </a:cubicBezTo>
                    <a:cubicBezTo>
                      <a:pt x="480" y="782"/>
                      <a:pt x="482" y="789"/>
                      <a:pt x="487" y="794"/>
                    </a:cubicBezTo>
                    <a:cubicBezTo>
                      <a:pt x="490" y="797"/>
                      <a:pt x="490" y="799"/>
                      <a:pt x="492" y="802"/>
                    </a:cubicBezTo>
                    <a:cubicBezTo>
                      <a:pt x="495" y="804"/>
                      <a:pt x="502" y="815"/>
                      <a:pt x="510" y="812"/>
                    </a:cubicBezTo>
                    <a:cubicBezTo>
                      <a:pt x="513" y="812"/>
                      <a:pt x="518" y="810"/>
                      <a:pt x="520" y="807"/>
                    </a:cubicBezTo>
                    <a:cubicBezTo>
                      <a:pt x="525" y="804"/>
                      <a:pt x="530" y="799"/>
                      <a:pt x="538" y="799"/>
                    </a:cubicBezTo>
                    <a:cubicBezTo>
                      <a:pt x="551" y="799"/>
                      <a:pt x="558" y="807"/>
                      <a:pt x="563" y="815"/>
                    </a:cubicBezTo>
                    <a:cubicBezTo>
                      <a:pt x="566" y="817"/>
                      <a:pt x="566" y="817"/>
                      <a:pt x="566" y="817"/>
                    </a:cubicBezTo>
                    <a:cubicBezTo>
                      <a:pt x="571" y="822"/>
                      <a:pt x="578" y="825"/>
                      <a:pt x="581" y="822"/>
                    </a:cubicBezTo>
                    <a:cubicBezTo>
                      <a:pt x="584" y="820"/>
                      <a:pt x="584" y="817"/>
                      <a:pt x="584" y="812"/>
                    </a:cubicBezTo>
                    <a:cubicBezTo>
                      <a:pt x="584" y="807"/>
                      <a:pt x="584" y="799"/>
                      <a:pt x="589" y="794"/>
                    </a:cubicBezTo>
                    <a:cubicBezTo>
                      <a:pt x="594" y="787"/>
                      <a:pt x="601" y="787"/>
                      <a:pt x="609" y="784"/>
                    </a:cubicBezTo>
                    <a:cubicBezTo>
                      <a:pt x="614" y="782"/>
                      <a:pt x="619" y="782"/>
                      <a:pt x="619" y="779"/>
                    </a:cubicBezTo>
                    <a:cubicBezTo>
                      <a:pt x="619" y="777"/>
                      <a:pt x="617" y="774"/>
                      <a:pt x="614" y="772"/>
                    </a:cubicBezTo>
                    <a:cubicBezTo>
                      <a:pt x="611" y="769"/>
                      <a:pt x="609" y="764"/>
                      <a:pt x="606" y="759"/>
                    </a:cubicBezTo>
                    <a:cubicBezTo>
                      <a:pt x="604" y="751"/>
                      <a:pt x="606" y="744"/>
                      <a:pt x="614" y="739"/>
                    </a:cubicBezTo>
                    <a:cubicBezTo>
                      <a:pt x="622" y="733"/>
                      <a:pt x="634" y="731"/>
                      <a:pt x="642" y="736"/>
                    </a:cubicBezTo>
                    <a:cubicBezTo>
                      <a:pt x="644" y="736"/>
                      <a:pt x="644" y="739"/>
                      <a:pt x="647" y="739"/>
                    </a:cubicBezTo>
                    <a:cubicBezTo>
                      <a:pt x="650" y="741"/>
                      <a:pt x="650" y="741"/>
                      <a:pt x="652" y="741"/>
                    </a:cubicBezTo>
                    <a:cubicBezTo>
                      <a:pt x="655" y="741"/>
                      <a:pt x="657" y="739"/>
                      <a:pt x="657" y="739"/>
                    </a:cubicBezTo>
                    <a:cubicBezTo>
                      <a:pt x="718" y="698"/>
                      <a:pt x="718" y="698"/>
                      <a:pt x="718" y="698"/>
                    </a:cubicBezTo>
                    <a:cubicBezTo>
                      <a:pt x="713" y="688"/>
                      <a:pt x="710" y="678"/>
                      <a:pt x="710" y="665"/>
                    </a:cubicBezTo>
                    <a:cubicBezTo>
                      <a:pt x="710" y="662"/>
                      <a:pt x="710" y="662"/>
                      <a:pt x="710" y="662"/>
                    </a:cubicBezTo>
                    <a:cubicBezTo>
                      <a:pt x="710" y="655"/>
                      <a:pt x="710" y="645"/>
                      <a:pt x="705" y="640"/>
                    </a:cubicBezTo>
                    <a:cubicBezTo>
                      <a:pt x="703" y="637"/>
                      <a:pt x="703" y="637"/>
                      <a:pt x="700" y="635"/>
                    </a:cubicBezTo>
                    <a:cubicBezTo>
                      <a:pt x="698" y="635"/>
                      <a:pt x="695" y="632"/>
                      <a:pt x="695" y="629"/>
                    </a:cubicBezTo>
                    <a:cubicBezTo>
                      <a:pt x="688" y="624"/>
                      <a:pt x="685" y="614"/>
                      <a:pt x="688" y="607"/>
                    </a:cubicBezTo>
                    <a:cubicBezTo>
                      <a:pt x="690" y="602"/>
                      <a:pt x="695" y="599"/>
                      <a:pt x="698" y="596"/>
                    </a:cubicBezTo>
                    <a:cubicBezTo>
                      <a:pt x="700" y="596"/>
                      <a:pt x="700" y="594"/>
                      <a:pt x="703" y="594"/>
                    </a:cubicBezTo>
                    <a:cubicBezTo>
                      <a:pt x="703" y="591"/>
                      <a:pt x="703" y="591"/>
                      <a:pt x="703" y="589"/>
                    </a:cubicBezTo>
                    <a:cubicBezTo>
                      <a:pt x="703" y="586"/>
                      <a:pt x="700" y="584"/>
                      <a:pt x="698" y="581"/>
                    </a:cubicBezTo>
                    <a:cubicBezTo>
                      <a:pt x="693" y="579"/>
                      <a:pt x="685" y="579"/>
                      <a:pt x="680" y="581"/>
                    </a:cubicBezTo>
                    <a:cubicBezTo>
                      <a:pt x="675" y="584"/>
                      <a:pt x="670" y="589"/>
                      <a:pt x="665" y="594"/>
                    </a:cubicBezTo>
                    <a:cubicBezTo>
                      <a:pt x="662" y="596"/>
                      <a:pt x="662" y="596"/>
                      <a:pt x="662" y="596"/>
                    </a:cubicBezTo>
                    <a:cubicBezTo>
                      <a:pt x="660" y="599"/>
                      <a:pt x="657" y="602"/>
                      <a:pt x="652" y="602"/>
                    </a:cubicBezTo>
                    <a:cubicBezTo>
                      <a:pt x="639" y="602"/>
                      <a:pt x="637" y="589"/>
                      <a:pt x="634" y="584"/>
                    </a:cubicBezTo>
                    <a:cubicBezTo>
                      <a:pt x="634" y="581"/>
                      <a:pt x="634" y="581"/>
                      <a:pt x="634" y="579"/>
                    </a:cubicBezTo>
                    <a:cubicBezTo>
                      <a:pt x="632" y="574"/>
                      <a:pt x="629" y="571"/>
                      <a:pt x="624" y="566"/>
                    </a:cubicBezTo>
                    <a:cubicBezTo>
                      <a:pt x="619" y="561"/>
                      <a:pt x="617" y="558"/>
                      <a:pt x="611" y="551"/>
                    </a:cubicBezTo>
                    <a:cubicBezTo>
                      <a:pt x="609" y="543"/>
                      <a:pt x="609" y="536"/>
                      <a:pt x="609" y="531"/>
                    </a:cubicBezTo>
                    <a:cubicBezTo>
                      <a:pt x="609" y="528"/>
                      <a:pt x="609" y="523"/>
                      <a:pt x="609" y="520"/>
                    </a:cubicBezTo>
                    <a:cubicBezTo>
                      <a:pt x="609" y="518"/>
                      <a:pt x="609" y="515"/>
                      <a:pt x="609" y="515"/>
                    </a:cubicBezTo>
                    <a:cubicBezTo>
                      <a:pt x="609" y="515"/>
                      <a:pt x="609" y="515"/>
                      <a:pt x="606" y="515"/>
                    </a:cubicBezTo>
                    <a:cubicBezTo>
                      <a:pt x="591" y="518"/>
                      <a:pt x="591" y="518"/>
                      <a:pt x="591" y="518"/>
                    </a:cubicBezTo>
                    <a:cubicBezTo>
                      <a:pt x="594" y="510"/>
                      <a:pt x="594" y="510"/>
                      <a:pt x="594" y="510"/>
                    </a:cubicBezTo>
                    <a:cubicBezTo>
                      <a:pt x="589" y="513"/>
                      <a:pt x="584" y="515"/>
                      <a:pt x="578" y="515"/>
                    </a:cubicBezTo>
                    <a:cubicBezTo>
                      <a:pt x="573" y="513"/>
                      <a:pt x="568" y="508"/>
                      <a:pt x="568" y="505"/>
                    </a:cubicBezTo>
                    <a:cubicBezTo>
                      <a:pt x="568" y="503"/>
                      <a:pt x="568" y="503"/>
                      <a:pt x="568" y="503"/>
                    </a:cubicBezTo>
                    <a:cubicBezTo>
                      <a:pt x="566" y="498"/>
                      <a:pt x="561" y="495"/>
                      <a:pt x="556" y="490"/>
                    </a:cubicBezTo>
                    <a:cubicBezTo>
                      <a:pt x="548" y="485"/>
                      <a:pt x="538" y="477"/>
                      <a:pt x="535" y="467"/>
                    </a:cubicBezTo>
                    <a:cubicBezTo>
                      <a:pt x="535" y="465"/>
                      <a:pt x="535" y="460"/>
                      <a:pt x="535" y="457"/>
                    </a:cubicBezTo>
                    <a:cubicBezTo>
                      <a:pt x="535" y="452"/>
                      <a:pt x="535" y="449"/>
                      <a:pt x="535" y="447"/>
                    </a:cubicBezTo>
                    <a:cubicBezTo>
                      <a:pt x="533" y="447"/>
                      <a:pt x="533" y="447"/>
                      <a:pt x="533" y="447"/>
                    </a:cubicBezTo>
                    <a:cubicBezTo>
                      <a:pt x="530" y="447"/>
                      <a:pt x="530" y="447"/>
                      <a:pt x="528" y="444"/>
                    </a:cubicBezTo>
                    <a:cubicBezTo>
                      <a:pt x="515" y="439"/>
                      <a:pt x="513" y="427"/>
                      <a:pt x="513" y="416"/>
                    </a:cubicBezTo>
                    <a:cubicBezTo>
                      <a:pt x="513" y="411"/>
                      <a:pt x="510" y="406"/>
                      <a:pt x="510" y="401"/>
                    </a:cubicBezTo>
                    <a:cubicBezTo>
                      <a:pt x="507" y="399"/>
                      <a:pt x="505" y="396"/>
                      <a:pt x="500" y="394"/>
                    </a:cubicBezTo>
                    <a:cubicBezTo>
                      <a:pt x="495" y="394"/>
                      <a:pt x="492" y="394"/>
                      <a:pt x="490" y="396"/>
                    </a:cubicBezTo>
                    <a:cubicBezTo>
                      <a:pt x="485" y="401"/>
                      <a:pt x="485" y="401"/>
                      <a:pt x="485" y="401"/>
                    </a:cubicBezTo>
                    <a:cubicBezTo>
                      <a:pt x="480" y="394"/>
                      <a:pt x="480" y="394"/>
                      <a:pt x="480" y="394"/>
                    </a:cubicBezTo>
                    <a:cubicBezTo>
                      <a:pt x="449" y="345"/>
                      <a:pt x="416" y="300"/>
                      <a:pt x="386" y="252"/>
                    </a:cubicBezTo>
                    <a:cubicBezTo>
                      <a:pt x="383" y="246"/>
                      <a:pt x="378" y="241"/>
                      <a:pt x="375" y="234"/>
                    </a:cubicBezTo>
                    <a:cubicBezTo>
                      <a:pt x="373" y="226"/>
                      <a:pt x="375" y="219"/>
                      <a:pt x="375" y="213"/>
                    </a:cubicBezTo>
                    <a:cubicBezTo>
                      <a:pt x="378" y="201"/>
                      <a:pt x="383" y="186"/>
                      <a:pt x="391" y="170"/>
                    </a:cubicBezTo>
                    <a:cubicBezTo>
                      <a:pt x="398" y="155"/>
                      <a:pt x="408" y="140"/>
                      <a:pt x="419" y="125"/>
                    </a:cubicBezTo>
                    <a:cubicBezTo>
                      <a:pt x="429" y="109"/>
                      <a:pt x="429" y="109"/>
                      <a:pt x="429" y="109"/>
                    </a:cubicBezTo>
                    <a:cubicBezTo>
                      <a:pt x="431" y="104"/>
                      <a:pt x="436" y="99"/>
                      <a:pt x="441" y="97"/>
                    </a:cubicBezTo>
                    <a:cubicBezTo>
                      <a:pt x="444" y="97"/>
                      <a:pt x="447" y="94"/>
                      <a:pt x="447" y="94"/>
                    </a:cubicBezTo>
                    <a:cubicBezTo>
                      <a:pt x="441" y="89"/>
                      <a:pt x="439" y="84"/>
                      <a:pt x="439" y="76"/>
                    </a:cubicBezTo>
                    <a:cubicBezTo>
                      <a:pt x="439" y="74"/>
                      <a:pt x="439" y="71"/>
                      <a:pt x="439" y="71"/>
                    </a:cubicBezTo>
                    <a:cubicBezTo>
                      <a:pt x="439" y="69"/>
                      <a:pt x="439" y="66"/>
                      <a:pt x="436" y="66"/>
                    </a:cubicBezTo>
                    <a:cubicBezTo>
                      <a:pt x="436" y="64"/>
                      <a:pt x="434" y="61"/>
                      <a:pt x="431" y="56"/>
                    </a:cubicBezTo>
                    <a:cubicBezTo>
                      <a:pt x="424" y="46"/>
                      <a:pt x="416" y="36"/>
                      <a:pt x="408" y="33"/>
                    </a:cubicBezTo>
                    <a:cubicBezTo>
                      <a:pt x="406" y="33"/>
                      <a:pt x="403" y="33"/>
                      <a:pt x="401" y="31"/>
                    </a:cubicBezTo>
                    <a:cubicBezTo>
                      <a:pt x="398" y="31"/>
                      <a:pt x="396" y="31"/>
                      <a:pt x="393" y="28"/>
                    </a:cubicBezTo>
                    <a:cubicBezTo>
                      <a:pt x="388" y="26"/>
                      <a:pt x="383" y="26"/>
                      <a:pt x="381" y="21"/>
                    </a:cubicBezTo>
                    <a:cubicBezTo>
                      <a:pt x="355" y="36"/>
                      <a:pt x="322" y="28"/>
                      <a:pt x="302" y="8"/>
                    </a:cubicBezTo>
                    <a:cubicBezTo>
                      <a:pt x="299" y="5"/>
                      <a:pt x="299" y="3"/>
                      <a:pt x="299" y="3"/>
                    </a:cubicBezTo>
                    <a:cubicBezTo>
                      <a:pt x="299" y="0"/>
                      <a:pt x="302" y="0"/>
                      <a:pt x="302" y="0"/>
                    </a:cubicBezTo>
                    <a:cubicBezTo>
                      <a:pt x="294" y="0"/>
                      <a:pt x="294" y="0"/>
                      <a:pt x="294" y="0"/>
                    </a:cubicBezTo>
                    <a:cubicBezTo>
                      <a:pt x="294" y="0"/>
                      <a:pt x="292" y="0"/>
                      <a:pt x="289" y="0"/>
                    </a:cubicBezTo>
                    <a:cubicBezTo>
                      <a:pt x="287" y="0"/>
                      <a:pt x="287" y="0"/>
                      <a:pt x="287" y="0"/>
                    </a:cubicBezTo>
                    <a:cubicBezTo>
                      <a:pt x="282" y="0"/>
                      <a:pt x="274" y="5"/>
                      <a:pt x="269" y="11"/>
                    </a:cubicBezTo>
                    <a:cubicBezTo>
                      <a:pt x="254" y="23"/>
                      <a:pt x="236" y="33"/>
                      <a:pt x="216" y="41"/>
                    </a:cubicBezTo>
                    <a:cubicBezTo>
                      <a:pt x="210" y="43"/>
                      <a:pt x="205" y="46"/>
                      <a:pt x="200" y="46"/>
                    </a:cubicBezTo>
                    <a:cubicBezTo>
                      <a:pt x="198" y="46"/>
                      <a:pt x="198" y="46"/>
                      <a:pt x="195" y="46"/>
                    </a:cubicBezTo>
                    <a:cubicBezTo>
                      <a:pt x="193" y="46"/>
                      <a:pt x="188" y="46"/>
                      <a:pt x="188" y="46"/>
                    </a:cubicBezTo>
                    <a:cubicBezTo>
                      <a:pt x="188" y="49"/>
                      <a:pt x="188" y="49"/>
                      <a:pt x="188" y="49"/>
                    </a:cubicBezTo>
                    <a:cubicBezTo>
                      <a:pt x="188" y="51"/>
                      <a:pt x="190" y="51"/>
                      <a:pt x="190" y="54"/>
                    </a:cubicBezTo>
                    <a:cubicBezTo>
                      <a:pt x="190" y="59"/>
                      <a:pt x="190" y="64"/>
                      <a:pt x="188" y="66"/>
                    </a:cubicBezTo>
                    <a:cubicBezTo>
                      <a:pt x="183" y="74"/>
                      <a:pt x="175" y="76"/>
                      <a:pt x="170" y="79"/>
                    </a:cubicBezTo>
                    <a:cubicBezTo>
                      <a:pt x="167" y="79"/>
                      <a:pt x="165" y="79"/>
                      <a:pt x="162" y="79"/>
                    </a:cubicBezTo>
                    <a:cubicBezTo>
                      <a:pt x="160" y="79"/>
                      <a:pt x="157" y="79"/>
                      <a:pt x="155" y="82"/>
                    </a:cubicBezTo>
                    <a:cubicBezTo>
                      <a:pt x="157" y="84"/>
                      <a:pt x="160" y="89"/>
                      <a:pt x="160" y="92"/>
                    </a:cubicBezTo>
                    <a:cubicBezTo>
                      <a:pt x="147" y="112"/>
                      <a:pt x="142" y="125"/>
                      <a:pt x="132" y="127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2" name="Freeform 64"/>
              <p:cNvSpPr>
                <a:spLocks/>
              </p:cNvSpPr>
              <p:nvPr/>
            </p:nvSpPr>
            <p:spPr bwMode="auto">
              <a:xfrm>
                <a:off x="3655" y="2092"/>
                <a:ext cx="59" cy="60"/>
              </a:xfrm>
              <a:custGeom>
                <a:avLst/>
                <a:gdLst>
                  <a:gd name="T0" fmla="*/ 58 w 1025"/>
                  <a:gd name="T1" fmla="*/ 378 h 1035"/>
                  <a:gd name="T2" fmla="*/ 0 w 1025"/>
                  <a:gd name="T3" fmla="*/ 482 h 1035"/>
                  <a:gd name="T4" fmla="*/ 114 w 1025"/>
                  <a:gd name="T5" fmla="*/ 641 h 1035"/>
                  <a:gd name="T6" fmla="*/ 147 w 1025"/>
                  <a:gd name="T7" fmla="*/ 690 h 1035"/>
                  <a:gd name="T8" fmla="*/ 175 w 1025"/>
                  <a:gd name="T9" fmla="*/ 735 h 1035"/>
                  <a:gd name="T10" fmla="*/ 203 w 1025"/>
                  <a:gd name="T11" fmla="*/ 755 h 1035"/>
                  <a:gd name="T12" fmla="*/ 236 w 1025"/>
                  <a:gd name="T13" fmla="*/ 761 h 1035"/>
                  <a:gd name="T14" fmla="*/ 253 w 1025"/>
                  <a:gd name="T15" fmla="*/ 811 h 1035"/>
                  <a:gd name="T16" fmla="*/ 274 w 1025"/>
                  <a:gd name="T17" fmla="*/ 839 h 1035"/>
                  <a:gd name="T18" fmla="*/ 337 w 1025"/>
                  <a:gd name="T19" fmla="*/ 842 h 1035"/>
                  <a:gd name="T20" fmla="*/ 322 w 1025"/>
                  <a:gd name="T21" fmla="*/ 870 h 1035"/>
                  <a:gd name="T22" fmla="*/ 342 w 1025"/>
                  <a:gd name="T23" fmla="*/ 915 h 1035"/>
                  <a:gd name="T24" fmla="*/ 406 w 1025"/>
                  <a:gd name="T25" fmla="*/ 963 h 1035"/>
                  <a:gd name="T26" fmla="*/ 408 w 1025"/>
                  <a:gd name="T27" fmla="*/ 1019 h 1035"/>
                  <a:gd name="T28" fmla="*/ 497 w 1025"/>
                  <a:gd name="T29" fmla="*/ 1035 h 1035"/>
                  <a:gd name="T30" fmla="*/ 533 w 1025"/>
                  <a:gd name="T31" fmla="*/ 994 h 1035"/>
                  <a:gd name="T32" fmla="*/ 642 w 1025"/>
                  <a:gd name="T33" fmla="*/ 923 h 1035"/>
                  <a:gd name="T34" fmla="*/ 624 w 1025"/>
                  <a:gd name="T35" fmla="*/ 862 h 1035"/>
                  <a:gd name="T36" fmla="*/ 588 w 1025"/>
                  <a:gd name="T37" fmla="*/ 862 h 1035"/>
                  <a:gd name="T38" fmla="*/ 533 w 1025"/>
                  <a:gd name="T39" fmla="*/ 854 h 1035"/>
                  <a:gd name="T40" fmla="*/ 500 w 1025"/>
                  <a:gd name="T41" fmla="*/ 829 h 1035"/>
                  <a:gd name="T42" fmla="*/ 548 w 1025"/>
                  <a:gd name="T43" fmla="*/ 776 h 1035"/>
                  <a:gd name="T44" fmla="*/ 632 w 1025"/>
                  <a:gd name="T45" fmla="*/ 720 h 1035"/>
                  <a:gd name="T46" fmla="*/ 624 w 1025"/>
                  <a:gd name="T47" fmla="*/ 669 h 1035"/>
                  <a:gd name="T48" fmla="*/ 647 w 1025"/>
                  <a:gd name="T49" fmla="*/ 608 h 1035"/>
                  <a:gd name="T50" fmla="*/ 703 w 1025"/>
                  <a:gd name="T51" fmla="*/ 563 h 1035"/>
                  <a:gd name="T52" fmla="*/ 771 w 1025"/>
                  <a:gd name="T53" fmla="*/ 601 h 1035"/>
                  <a:gd name="T54" fmla="*/ 802 w 1025"/>
                  <a:gd name="T55" fmla="*/ 684 h 1035"/>
                  <a:gd name="T56" fmla="*/ 852 w 1025"/>
                  <a:gd name="T57" fmla="*/ 697 h 1035"/>
                  <a:gd name="T58" fmla="*/ 895 w 1025"/>
                  <a:gd name="T59" fmla="*/ 715 h 1035"/>
                  <a:gd name="T60" fmla="*/ 941 w 1025"/>
                  <a:gd name="T61" fmla="*/ 679 h 1035"/>
                  <a:gd name="T62" fmla="*/ 946 w 1025"/>
                  <a:gd name="T63" fmla="*/ 601 h 1035"/>
                  <a:gd name="T64" fmla="*/ 974 w 1025"/>
                  <a:gd name="T65" fmla="*/ 484 h 1035"/>
                  <a:gd name="T66" fmla="*/ 921 w 1025"/>
                  <a:gd name="T67" fmla="*/ 428 h 1035"/>
                  <a:gd name="T68" fmla="*/ 903 w 1025"/>
                  <a:gd name="T69" fmla="*/ 362 h 1035"/>
                  <a:gd name="T70" fmla="*/ 895 w 1025"/>
                  <a:gd name="T71" fmla="*/ 289 h 1035"/>
                  <a:gd name="T72" fmla="*/ 855 w 1025"/>
                  <a:gd name="T73" fmla="*/ 261 h 1035"/>
                  <a:gd name="T74" fmla="*/ 824 w 1025"/>
                  <a:gd name="T75" fmla="*/ 167 h 1035"/>
                  <a:gd name="T76" fmla="*/ 682 w 1025"/>
                  <a:gd name="T77" fmla="*/ 144 h 1035"/>
                  <a:gd name="T78" fmla="*/ 560 w 1025"/>
                  <a:gd name="T79" fmla="*/ 218 h 1035"/>
                  <a:gd name="T80" fmla="*/ 525 w 1025"/>
                  <a:gd name="T81" fmla="*/ 202 h 1035"/>
                  <a:gd name="T82" fmla="*/ 492 w 1025"/>
                  <a:gd name="T83" fmla="*/ 109 h 1035"/>
                  <a:gd name="T84" fmla="*/ 484 w 1025"/>
                  <a:gd name="T85" fmla="*/ 12 h 1035"/>
                  <a:gd name="T86" fmla="*/ 416 w 1025"/>
                  <a:gd name="T87" fmla="*/ 63 h 1035"/>
                  <a:gd name="T88" fmla="*/ 401 w 1025"/>
                  <a:gd name="T89" fmla="*/ 131 h 1035"/>
                  <a:gd name="T90" fmla="*/ 340 w 1025"/>
                  <a:gd name="T91" fmla="*/ 139 h 1035"/>
                  <a:gd name="T92" fmla="*/ 294 w 1025"/>
                  <a:gd name="T93" fmla="*/ 91 h 1035"/>
                  <a:gd name="T94" fmla="*/ 246 w 1025"/>
                  <a:gd name="T95" fmla="*/ 124 h 1035"/>
                  <a:gd name="T96" fmla="*/ 187 w 1025"/>
                  <a:gd name="T97" fmla="*/ 200 h 1035"/>
                  <a:gd name="T98" fmla="*/ 190 w 1025"/>
                  <a:gd name="T99" fmla="*/ 251 h 1035"/>
                  <a:gd name="T100" fmla="*/ 139 w 1025"/>
                  <a:gd name="T101" fmla="*/ 276 h 10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025" h="1035">
                    <a:moveTo>
                      <a:pt x="137" y="337"/>
                    </a:moveTo>
                    <a:cubicBezTo>
                      <a:pt x="119" y="352"/>
                      <a:pt x="96" y="367"/>
                      <a:pt x="71" y="375"/>
                    </a:cubicBezTo>
                    <a:cubicBezTo>
                      <a:pt x="68" y="375"/>
                      <a:pt x="68" y="375"/>
                      <a:pt x="68" y="375"/>
                    </a:cubicBezTo>
                    <a:cubicBezTo>
                      <a:pt x="63" y="375"/>
                      <a:pt x="60" y="378"/>
                      <a:pt x="58" y="378"/>
                    </a:cubicBezTo>
                    <a:cubicBezTo>
                      <a:pt x="55" y="380"/>
                      <a:pt x="53" y="383"/>
                      <a:pt x="50" y="385"/>
                    </a:cubicBezTo>
                    <a:cubicBezTo>
                      <a:pt x="40" y="400"/>
                      <a:pt x="40" y="400"/>
                      <a:pt x="40" y="400"/>
                    </a:cubicBezTo>
                    <a:cubicBezTo>
                      <a:pt x="30" y="416"/>
                      <a:pt x="20" y="428"/>
                      <a:pt x="12" y="443"/>
                    </a:cubicBezTo>
                    <a:cubicBezTo>
                      <a:pt x="5" y="456"/>
                      <a:pt x="2" y="469"/>
                      <a:pt x="0" y="482"/>
                    </a:cubicBezTo>
                    <a:cubicBezTo>
                      <a:pt x="0" y="487"/>
                      <a:pt x="0" y="492"/>
                      <a:pt x="0" y="494"/>
                    </a:cubicBezTo>
                    <a:cubicBezTo>
                      <a:pt x="0" y="499"/>
                      <a:pt x="5" y="504"/>
                      <a:pt x="7" y="507"/>
                    </a:cubicBezTo>
                    <a:cubicBezTo>
                      <a:pt x="38" y="553"/>
                      <a:pt x="66" y="598"/>
                      <a:pt x="96" y="644"/>
                    </a:cubicBezTo>
                    <a:cubicBezTo>
                      <a:pt x="101" y="641"/>
                      <a:pt x="106" y="641"/>
                      <a:pt x="114" y="641"/>
                    </a:cubicBezTo>
                    <a:cubicBezTo>
                      <a:pt x="121" y="644"/>
                      <a:pt x="129" y="649"/>
                      <a:pt x="134" y="657"/>
                    </a:cubicBezTo>
                    <a:cubicBezTo>
                      <a:pt x="137" y="662"/>
                      <a:pt x="139" y="669"/>
                      <a:pt x="139" y="674"/>
                    </a:cubicBezTo>
                    <a:cubicBezTo>
                      <a:pt x="142" y="684"/>
                      <a:pt x="142" y="690"/>
                      <a:pt x="144" y="690"/>
                    </a:cubicBezTo>
                    <a:cubicBezTo>
                      <a:pt x="147" y="690"/>
                      <a:pt x="147" y="690"/>
                      <a:pt x="147" y="690"/>
                    </a:cubicBezTo>
                    <a:cubicBezTo>
                      <a:pt x="149" y="690"/>
                      <a:pt x="152" y="690"/>
                      <a:pt x="154" y="692"/>
                    </a:cubicBezTo>
                    <a:cubicBezTo>
                      <a:pt x="162" y="697"/>
                      <a:pt x="162" y="707"/>
                      <a:pt x="162" y="715"/>
                    </a:cubicBezTo>
                    <a:cubicBezTo>
                      <a:pt x="162" y="717"/>
                      <a:pt x="162" y="720"/>
                      <a:pt x="162" y="723"/>
                    </a:cubicBezTo>
                    <a:cubicBezTo>
                      <a:pt x="162" y="728"/>
                      <a:pt x="170" y="733"/>
                      <a:pt x="175" y="735"/>
                    </a:cubicBezTo>
                    <a:cubicBezTo>
                      <a:pt x="182" y="740"/>
                      <a:pt x="187" y="743"/>
                      <a:pt x="192" y="750"/>
                    </a:cubicBezTo>
                    <a:cubicBezTo>
                      <a:pt x="192" y="750"/>
                      <a:pt x="192" y="753"/>
                      <a:pt x="195" y="753"/>
                    </a:cubicBezTo>
                    <a:cubicBezTo>
                      <a:pt x="195" y="755"/>
                      <a:pt x="197" y="755"/>
                      <a:pt x="197" y="758"/>
                    </a:cubicBezTo>
                    <a:cubicBezTo>
                      <a:pt x="197" y="758"/>
                      <a:pt x="200" y="755"/>
                      <a:pt x="203" y="755"/>
                    </a:cubicBezTo>
                    <a:cubicBezTo>
                      <a:pt x="205" y="755"/>
                      <a:pt x="205" y="753"/>
                      <a:pt x="208" y="753"/>
                    </a:cubicBezTo>
                    <a:cubicBezTo>
                      <a:pt x="213" y="750"/>
                      <a:pt x="220" y="750"/>
                      <a:pt x="225" y="755"/>
                    </a:cubicBezTo>
                    <a:cubicBezTo>
                      <a:pt x="225" y="755"/>
                      <a:pt x="225" y="755"/>
                      <a:pt x="228" y="758"/>
                    </a:cubicBezTo>
                    <a:cubicBezTo>
                      <a:pt x="230" y="758"/>
                      <a:pt x="233" y="758"/>
                      <a:pt x="236" y="761"/>
                    </a:cubicBezTo>
                    <a:cubicBezTo>
                      <a:pt x="241" y="763"/>
                      <a:pt x="243" y="771"/>
                      <a:pt x="243" y="776"/>
                    </a:cubicBezTo>
                    <a:cubicBezTo>
                      <a:pt x="243" y="778"/>
                      <a:pt x="243" y="783"/>
                      <a:pt x="243" y="786"/>
                    </a:cubicBezTo>
                    <a:cubicBezTo>
                      <a:pt x="243" y="791"/>
                      <a:pt x="243" y="796"/>
                      <a:pt x="246" y="801"/>
                    </a:cubicBezTo>
                    <a:cubicBezTo>
                      <a:pt x="248" y="804"/>
                      <a:pt x="251" y="809"/>
                      <a:pt x="253" y="811"/>
                    </a:cubicBezTo>
                    <a:cubicBezTo>
                      <a:pt x="258" y="816"/>
                      <a:pt x="263" y="821"/>
                      <a:pt x="266" y="829"/>
                    </a:cubicBezTo>
                    <a:cubicBezTo>
                      <a:pt x="266" y="832"/>
                      <a:pt x="266" y="832"/>
                      <a:pt x="269" y="834"/>
                    </a:cubicBezTo>
                    <a:cubicBezTo>
                      <a:pt x="269" y="837"/>
                      <a:pt x="271" y="839"/>
                      <a:pt x="271" y="842"/>
                    </a:cubicBezTo>
                    <a:cubicBezTo>
                      <a:pt x="271" y="842"/>
                      <a:pt x="271" y="842"/>
                      <a:pt x="274" y="839"/>
                    </a:cubicBezTo>
                    <a:cubicBezTo>
                      <a:pt x="276" y="837"/>
                      <a:pt x="276" y="837"/>
                      <a:pt x="276" y="837"/>
                    </a:cubicBezTo>
                    <a:cubicBezTo>
                      <a:pt x="281" y="832"/>
                      <a:pt x="286" y="827"/>
                      <a:pt x="294" y="824"/>
                    </a:cubicBezTo>
                    <a:cubicBezTo>
                      <a:pt x="304" y="819"/>
                      <a:pt x="317" y="819"/>
                      <a:pt x="324" y="824"/>
                    </a:cubicBezTo>
                    <a:cubicBezTo>
                      <a:pt x="329" y="827"/>
                      <a:pt x="335" y="834"/>
                      <a:pt x="337" y="842"/>
                    </a:cubicBezTo>
                    <a:cubicBezTo>
                      <a:pt x="337" y="847"/>
                      <a:pt x="337" y="854"/>
                      <a:pt x="332" y="857"/>
                    </a:cubicBezTo>
                    <a:cubicBezTo>
                      <a:pt x="329" y="859"/>
                      <a:pt x="327" y="862"/>
                      <a:pt x="324" y="862"/>
                    </a:cubicBezTo>
                    <a:cubicBezTo>
                      <a:pt x="322" y="862"/>
                      <a:pt x="319" y="865"/>
                      <a:pt x="319" y="865"/>
                    </a:cubicBezTo>
                    <a:cubicBezTo>
                      <a:pt x="319" y="865"/>
                      <a:pt x="319" y="867"/>
                      <a:pt x="322" y="870"/>
                    </a:cubicBezTo>
                    <a:cubicBezTo>
                      <a:pt x="324" y="870"/>
                      <a:pt x="324" y="872"/>
                      <a:pt x="327" y="872"/>
                    </a:cubicBezTo>
                    <a:cubicBezTo>
                      <a:pt x="329" y="875"/>
                      <a:pt x="332" y="877"/>
                      <a:pt x="335" y="880"/>
                    </a:cubicBezTo>
                    <a:cubicBezTo>
                      <a:pt x="342" y="890"/>
                      <a:pt x="342" y="903"/>
                      <a:pt x="342" y="913"/>
                    </a:cubicBezTo>
                    <a:cubicBezTo>
                      <a:pt x="342" y="915"/>
                      <a:pt x="342" y="915"/>
                      <a:pt x="342" y="915"/>
                    </a:cubicBezTo>
                    <a:cubicBezTo>
                      <a:pt x="342" y="920"/>
                      <a:pt x="342" y="931"/>
                      <a:pt x="350" y="936"/>
                    </a:cubicBezTo>
                    <a:cubicBezTo>
                      <a:pt x="360" y="933"/>
                      <a:pt x="365" y="933"/>
                      <a:pt x="375" y="936"/>
                    </a:cubicBezTo>
                    <a:cubicBezTo>
                      <a:pt x="378" y="936"/>
                      <a:pt x="378" y="936"/>
                      <a:pt x="378" y="936"/>
                    </a:cubicBezTo>
                    <a:cubicBezTo>
                      <a:pt x="390" y="938"/>
                      <a:pt x="406" y="948"/>
                      <a:pt x="406" y="963"/>
                    </a:cubicBezTo>
                    <a:cubicBezTo>
                      <a:pt x="406" y="969"/>
                      <a:pt x="403" y="974"/>
                      <a:pt x="403" y="976"/>
                    </a:cubicBezTo>
                    <a:cubicBezTo>
                      <a:pt x="403" y="979"/>
                      <a:pt x="403" y="979"/>
                      <a:pt x="403" y="979"/>
                    </a:cubicBezTo>
                    <a:cubicBezTo>
                      <a:pt x="401" y="989"/>
                      <a:pt x="401" y="999"/>
                      <a:pt x="401" y="1009"/>
                    </a:cubicBezTo>
                    <a:cubicBezTo>
                      <a:pt x="401" y="1014"/>
                      <a:pt x="403" y="1019"/>
                      <a:pt x="408" y="1019"/>
                    </a:cubicBezTo>
                    <a:cubicBezTo>
                      <a:pt x="411" y="1019"/>
                      <a:pt x="413" y="1019"/>
                      <a:pt x="418" y="1017"/>
                    </a:cubicBezTo>
                    <a:cubicBezTo>
                      <a:pt x="421" y="1017"/>
                      <a:pt x="423" y="1014"/>
                      <a:pt x="426" y="1014"/>
                    </a:cubicBezTo>
                    <a:cubicBezTo>
                      <a:pt x="441" y="1009"/>
                      <a:pt x="456" y="1017"/>
                      <a:pt x="469" y="1024"/>
                    </a:cubicBezTo>
                    <a:cubicBezTo>
                      <a:pt x="479" y="1029"/>
                      <a:pt x="487" y="1035"/>
                      <a:pt x="497" y="1035"/>
                    </a:cubicBezTo>
                    <a:cubicBezTo>
                      <a:pt x="505" y="1035"/>
                      <a:pt x="512" y="1029"/>
                      <a:pt x="522" y="1024"/>
                    </a:cubicBezTo>
                    <a:cubicBezTo>
                      <a:pt x="530" y="1019"/>
                      <a:pt x="538" y="1012"/>
                      <a:pt x="538" y="1007"/>
                    </a:cubicBezTo>
                    <a:cubicBezTo>
                      <a:pt x="538" y="1007"/>
                      <a:pt x="538" y="1004"/>
                      <a:pt x="535" y="1002"/>
                    </a:cubicBezTo>
                    <a:cubicBezTo>
                      <a:pt x="535" y="999"/>
                      <a:pt x="533" y="996"/>
                      <a:pt x="533" y="994"/>
                    </a:cubicBezTo>
                    <a:cubicBezTo>
                      <a:pt x="530" y="984"/>
                      <a:pt x="538" y="976"/>
                      <a:pt x="548" y="969"/>
                    </a:cubicBezTo>
                    <a:cubicBezTo>
                      <a:pt x="566" y="958"/>
                      <a:pt x="583" y="948"/>
                      <a:pt x="601" y="941"/>
                    </a:cubicBezTo>
                    <a:cubicBezTo>
                      <a:pt x="604" y="938"/>
                      <a:pt x="609" y="938"/>
                      <a:pt x="611" y="936"/>
                    </a:cubicBezTo>
                    <a:cubicBezTo>
                      <a:pt x="621" y="931"/>
                      <a:pt x="632" y="928"/>
                      <a:pt x="642" y="923"/>
                    </a:cubicBezTo>
                    <a:cubicBezTo>
                      <a:pt x="654" y="915"/>
                      <a:pt x="662" y="905"/>
                      <a:pt x="665" y="892"/>
                    </a:cubicBezTo>
                    <a:cubicBezTo>
                      <a:pt x="667" y="882"/>
                      <a:pt x="659" y="867"/>
                      <a:pt x="649" y="867"/>
                    </a:cubicBezTo>
                    <a:cubicBezTo>
                      <a:pt x="647" y="867"/>
                      <a:pt x="644" y="867"/>
                      <a:pt x="642" y="867"/>
                    </a:cubicBezTo>
                    <a:cubicBezTo>
                      <a:pt x="637" y="867"/>
                      <a:pt x="629" y="867"/>
                      <a:pt x="624" y="862"/>
                    </a:cubicBezTo>
                    <a:cubicBezTo>
                      <a:pt x="621" y="859"/>
                      <a:pt x="619" y="857"/>
                      <a:pt x="616" y="854"/>
                    </a:cubicBezTo>
                    <a:cubicBezTo>
                      <a:pt x="614" y="852"/>
                      <a:pt x="614" y="852"/>
                      <a:pt x="611" y="849"/>
                    </a:cubicBezTo>
                    <a:cubicBezTo>
                      <a:pt x="606" y="847"/>
                      <a:pt x="599" y="849"/>
                      <a:pt x="593" y="857"/>
                    </a:cubicBezTo>
                    <a:cubicBezTo>
                      <a:pt x="591" y="859"/>
                      <a:pt x="591" y="859"/>
                      <a:pt x="588" y="862"/>
                    </a:cubicBezTo>
                    <a:cubicBezTo>
                      <a:pt x="581" y="870"/>
                      <a:pt x="576" y="877"/>
                      <a:pt x="563" y="880"/>
                    </a:cubicBezTo>
                    <a:cubicBezTo>
                      <a:pt x="558" y="880"/>
                      <a:pt x="558" y="880"/>
                      <a:pt x="558" y="880"/>
                    </a:cubicBezTo>
                    <a:cubicBezTo>
                      <a:pt x="555" y="875"/>
                      <a:pt x="555" y="875"/>
                      <a:pt x="555" y="875"/>
                    </a:cubicBezTo>
                    <a:cubicBezTo>
                      <a:pt x="550" y="867"/>
                      <a:pt x="543" y="852"/>
                      <a:pt x="533" y="854"/>
                    </a:cubicBezTo>
                    <a:cubicBezTo>
                      <a:pt x="530" y="854"/>
                      <a:pt x="530" y="854"/>
                      <a:pt x="527" y="857"/>
                    </a:cubicBezTo>
                    <a:cubicBezTo>
                      <a:pt x="522" y="859"/>
                      <a:pt x="517" y="862"/>
                      <a:pt x="512" y="859"/>
                    </a:cubicBezTo>
                    <a:cubicBezTo>
                      <a:pt x="507" y="859"/>
                      <a:pt x="502" y="854"/>
                      <a:pt x="500" y="849"/>
                    </a:cubicBezTo>
                    <a:cubicBezTo>
                      <a:pt x="497" y="842"/>
                      <a:pt x="497" y="834"/>
                      <a:pt x="500" y="829"/>
                    </a:cubicBezTo>
                    <a:cubicBezTo>
                      <a:pt x="505" y="819"/>
                      <a:pt x="515" y="814"/>
                      <a:pt x="522" y="811"/>
                    </a:cubicBezTo>
                    <a:cubicBezTo>
                      <a:pt x="530" y="809"/>
                      <a:pt x="535" y="804"/>
                      <a:pt x="540" y="799"/>
                    </a:cubicBezTo>
                    <a:cubicBezTo>
                      <a:pt x="543" y="796"/>
                      <a:pt x="543" y="794"/>
                      <a:pt x="543" y="788"/>
                    </a:cubicBezTo>
                    <a:cubicBezTo>
                      <a:pt x="543" y="783"/>
                      <a:pt x="545" y="778"/>
                      <a:pt x="548" y="776"/>
                    </a:cubicBezTo>
                    <a:cubicBezTo>
                      <a:pt x="555" y="766"/>
                      <a:pt x="568" y="761"/>
                      <a:pt x="578" y="758"/>
                    </a:cubicBezTo>
                    <a:cubicBezTo>
                      <a:pt x="581" y="758"/>
                      <a:pt x="583" y="758"/>
                      <a:pt x="583" y="755"/>
                    </a:cubicBezTo>
                    <a:cubicBezTo>
                      <a:pt x="599" y="753"/>
                      <a:pt x="611" y="750"/>
                      <a:pt x="621" y="740"/>
                    </a:cubicBezTo>
                    <a:cubicBezTo>
                      <a:pt x="626" y="735"/>
                      <a:pt x="632" y="728"/>
                      <a:pt x="632" y="720"/>
                    </a:cubicBezTo>
                    <a:cubicBezTo>
                      <a:pt x="632" y="717"/>
                      <a:pt x="632" y="712"/>
                      <a:pt x="626" y="707"/>
                    </a:cubicBezTo>
                    <a:cubicBezTo>
                      <a:pt x="624" y="705"/>
                      <a:pt x="624" y="705"/>
                      <a:pt x="624" y="705"/>
                    </a:cubicBezTo>
                    <a:cubicBezTo>
                      <a:pt x="621" y="702"/>
                      <a:pt x="619" y="700"/>
                      <a:pt x="616" y="697"/>
                    </a:cubicBezTo>
                    <a:cubicBezTo>
                      <a:pt x="611" y="687"/>
                      <a:pt x="616" y="677"/>
                      <a:pt x="624" y="669"/>
                    </a:cubicBezTo>
                    <a:cubicBezTo>
                      <a:pt x="626" y="667"/>
                      <a:pt x="629" y="664"/>
                      <a:pt x="634" y="664"/>
                    </a:cubicBezTo>
                    <a:cubicBezTo>
                      <a:pt x="637" y="662"/>
                      <a:pt x="639" y="662"/>
                      <a:pt x="642" y="659"/>
                    </a:cubicBezTo>
                    <a:cubicBezTo>
                      <a:pt x="652" y="649"/>
                      <a:pt x="652" y="631"/>
                      <a:pt x="649" y="616"/>
                    </a:cubicBezTo>
                    <a:cubicBezTo>
                      <a:pt x="649" y="613"/>
                      <a:pt x="649" y="611"/>
                      <a:pt x="647" y="608"/>
                    </a:cubicBezTo>
                    <a:cubicBezTo>
                      <a:pt x="644" y="593"/>
                      <a:pt x="639" y="575"/>
                      <a:pt x="644" y="560"/>
                    </a:cubicBezTo>
                    <a:cubicBezTo>
                      <a:pt x="649" y="547"/>
                      <a:pt x="662" y="535"/>
                      <a:pt x="677" y="540"/>
                    </a:cubicBezTo>
                    <a:cubicBezTo>
                      <a:pt x="685" y="542"/>
                      <a:pt x="690" y="550"/>
                      <a:pt x="695" y="555"/>
                    </a:cubicBezTo>
                    <a:cubicBezTo>
                      <a:pt x="698" y="558"/>
                      <a:pt x="700" y="560"/>
                      <a:pt x="703" y="563"/>
                    </a:cubicBezTo>
                    <a:cubicBezTo>
                      <a:pt x="708" y="568"/>
                      <a:pt x="715" y="568"/>
                      <a:pt x="723" y="568"/>
                    </a:cubicBezTo>
                    <a:cubicBezTo>
                      <a:pt x="733" y="568"/>
                      <a:pt x="746" y="570"/>
                      <a:pt x="753" y="578"/>
                    </a:cubicBezTo>
                    <a:cubicBezTo>
                      <a:pt x="758" y="580"/>
                      <a:pt x="761" y="586"/>
                      <a:pt x="763" y="591"/>
                    </a:cubicBezTo>
                    <a:cubicBezTo>
                      <a:pt x="766" y="593"/>
                      <a:pt x="769" y="598"/>
                      <a:pt x="771" y="601"/>
                    </a:cubicBezTo>
                    <a:cubicBezTo>
                      <a:pt x="774" y="601"/>
                      <a:pt x="774" y="603"/>
                      <a:pt x="776" y="603"/>
                    </a:cubicBezTo>
                    <a:cubicBezTo>
                      <a:pt x="779" y="603"/>
                      <a:pt x="781" y="606"/>
                      <a:pt x="786" y="608"/>
                    </a:cubicBezTo>
                    <a:cubicBezTo>
                      <a:pt x="804" y="621"/>
                      <a:pt x="799" y="644"/>
                      <a:pt x="796" y="654"/>
                    </a:cubicBezTo>
                    <a:cubicBezTo>
                      <a:pt x="794" y="664"/>
                      <a:pt x="794" y="679"/>
                      <a:pt x="802" y="684"/>
                    </a:cubicBezTo>
                    <a:cubicBezTo>
                      <a:pt x="807" y="687"/>
                      <a:pt x="812" y="687"/>
                      <a:pt x="819" y="684"/>
                    </a:cubicBezTo>
                    <a:cubicBezTo>
                      <a:pt x="829" y="684"/>
                      <a:pt x="840" y="682"/>
                      <a:pt x="847" y="690"/>
                    </a:cubicBezTo>
                    <a:cubicBezTo>
                      <a:pt x="850" y="692"/>
                      <a:pt x="850" y="692"/>
                      <a:pt x="850" y="695"/>
                    </a:cubicBezTo>
                    <a:cubicBezTo>
                      <a:pt x="852" y="697"/>
                      <a:pt x="852" y="697"/>
                      <a:pt x="852" y="697"/>
                    </a:cubicBezTo>
                    <a:cubicBezTo>
                      <a:pt x="852" y="697"/>
                      <a:pt x="855" y="697"/>
                      <a:pt x="857" y="697"/>
                    </a:cubicBezTo>
                    <a:cubicBezTo>
                      <a:pt x="860" y="697"/>
                      <a:pt x="860" y="697"/>
                      <a:pt x="860" y="697"/>
                    </a:cubicBezTo>
                    <a:cubicBezTo>
                      <a:pt x="873" y="697"/>
                      <a:pt x="883" y="705"/>
                      <a:pt x="890" y="712"/>
                    </a:cubicBezTo>
                    <a:cubicBezTo>
                      <a:pt x="893" y="712"/>
                      <a:pt x="893" y="715"/>
                      <a:pt x="895" y="715"/>
                    </a:cubicBezTo>
                    <a:cubicBezTo>
                      <a:pt x="901" y="717"/>
                      <a:pt x="913" y="728"/>
                      <a:pt x="921" y="723"/>
                    </a:cubicBezTo>
                    <a:cubicBezTo>
                      <a:pt x="926" y="720"/>
                      <a:pt x="928" y="712"/>
                      <a:pt x="931" y="705"/>
                    </a:cubicBezTo>
                    <a:cubicBezTo>
                      <a:pt x="931" y="702"/>
                      <a:pt x="934" y="700"/>
                      <a:pt x="934" y="697"/>
                    </a:cubicBezTo>
                    <a:cubicBezTo>
                      <a:pt x="936" y="692"/>
                      <a:pt x="939" y="684"/>
                      <a:pt x="941" y="679"/>
                    </a:cubicBezTo>
                    <a:cubicBezTo>
                      <a:pt x="949" y="662"/>
                      <a:pt x="954" y="651"/>
                      <a:pt x="949" y="641"/>
                    </a:cubicBezTo>
                    <a:cubicBezTo>
                      <a:pt x="949" y="639"/>
                      <a:pt x="946" y="636"/>
                      <a:pt x="944" y="636"/>
                    </a:cubicBezTo>
                    <a:cubicBezTo>
                      <a:pt x="939" y="631"/>
                      <a:pt x="934" y="624"/>
                      <a:pt x="936" y="613"/>
                    </a:cubicBezTo>
                    <a:cubicBezTo>
                      <a:pt x="939" y="606"/>
                      <a:pt x="941" y="603"/>
                      <a:pt x="946" y="601"/>
                    </a:cubicBezTo>
                    <a:cubicBezTo>
                      <a:pt x="1020" y="532"/>
                      <a:pt x="1020" y="532"/>
                      <a:pt x="1020" y="532"/>
                    </a:cubicBezTo>
                    <a:cubicBezTo>
                      <a:pt x="1025" y="522"/>
                      <a:pt x="1017" y="509"/>
                      <a:pt x="1007" y="502"/>
                    </a:cubicBezTo>
                    <a:cubicBezTo>
                      <a:pt x="1005" y="499"/>
                      <a:pt x="1002" y="497"/>
                      <a:pt x="1000" y="497"/>
                    </a:cubicBezTo>
                    <a:cubicBezTo>
                      <a:pt x="992" y="492"/>
                      <a:pt x="984" y="487"/>
                      <a:pt x="974" y="484"/>
                    </a:cubicBezTo>
                    <a:cubicBezTo>
                      <a:pt x="972" y="484"/>
                      <a:pt x="969" y="484"/>
                      <a:pt x="967" y="492"/>
                    </a:cubicBezTo>
                    <a:cubicBezTo>
                      <a:pt x="964" y="497"/>
                      <a:pt x="961" y="502"/>
                      <a:pt x="954" y="502"/>
                    </a:cubicBezTo>
                    <a:cubicBezTo>
                      <a:pt x="951" y="502"/>
                      <a:pt x="946" y="502"/>
                      <a:pt x="941" y="499"/>
                    </a:cubicBezTo>
                    <a:cubicBezTo>
                      <a:pt x="918" y="471"/>
                      <a:pt x="918" y="446"/>
                      <a:pt x="921" y="428"/>
                    </a:cubicBezTo>
                    <a:cubicBezTo>
                      <a:pt x="921" y="421"/>
                      <a:pt x="921" y="411"/>
                      <a:pt x="918" y="405"/>
                    </a:cubicBezTo>
                    <a:cubicBezTo>
                      <a:pt x="916" y="403"/>
                      <a:pt x="916" y="398"/>
                      <a:pt x="913" y="395"/>
                    </a:cubicBezTo>
                    <a:cubicBezTo>
                      <a:pt x="911" y="390"/>
                      <a:pt x="908" y="385"/>
                      <a:pt x="906" y="380"/>
                    </a:cubicBezTo>
                    <a:cubicBezTo>
                      <a:pt x="903" y="375"/>
                      <a:pt x="903" y="367"/>
                      <a:pt x="903" y="362"/>
                    </a:cubicBezTo>
                    <a:cubicBezTo>
                      <a:pt x="903" y="357"/>
                      <a:pt x="903" y="355"/>
                      <a:pt x="903" y="352"/>
                    </a:cubicBezTo>
                    <a:cubicBezTo>
                      <a:pt x="903" y="347"/>
                      <a:pt x="901" y="345"/>
                      <a:pt x="898" y="339"/>
                    </a:cubicBezTo>
                    <a:cubicBezTo>
                      <a:pt x="895" y="334"/>
                      <a:pt x="893" y="329"/>
                      <a:pt x="893" y="324"/>
                    </a:cubicBezTo>
                    <a:cubicBezTo>
                      <a:pt x="890" y="312"/>
                      <a:pt x="893" y="301"/>
                      <a:pt x="895" y="289"/>
                    </a:cubicBezTo>
                    <a:cubicBezTo>
                      <a:pt x="895" y="284"/>
                      <a:pt x="898" y="279"/>
                      <a:pt x="898" y="274"/>
                    </a:cubicBezTo>
                    <a:cubicBezTo>
                      <a:pt x="890" y="276"/>
                      <a:pt x="885" y="276"/>
                      <a:pt x="878" y="279"/>
                    </a:cubicBezTo>
                    <a:cubicBezTo>
                      <a:pt x="870" y="281"/>
                      <a:pt x="865" y="289"/>
                      <a:pt x="862" y="296"/>
                    </a:cubicBezTo>
                    <a:cubicBezTo>
                      <a:pt x="852" y="289"/>
                      <a:pt x="852" y="274"/>
                      <a:pt x="855" y="261"/>
                    </a:cubicBezTo>
                    <a:cubicBezTo>
                      <a:pt x="860" y="246"/>
                      <a:pt x="868" y="228"/>
                      <a:pt x="857" y="215"/>
                    </a:cubicBezTo>
                    <a:cubicBezTo>
                      <a:pt x="852" y="208"/>
                      <a:pt x="840" y="205"/>
                      <a:pt x="840" y="195"/>
                    </a:cubicBezTo>
                    <a:cubicBezTo>
                      <a:pt x="840" y="190"/>
                      <a:pt x="842" y="185"/>
                      <a:pt x="842" y="182"/>
                    </a:cubicBezTo>
                    <a:cubicBezTo>
                      <a:pt x="842" y="175"/>
                      <a:pt x="835" y="167"/>
                      <a:pt x="824" y="167"/>
                    </a:cubicBezTo>
                    <a:cubicBezTo>
                      <a:pt x="817" y="167"/>
                      <a:pt x="809" y="167"/>
                      <a:pt x="799" y="167"/>
                    </a:cubicBezTo>
                    <a:cubicBezTo>
                      <a:pt x="779" y="172"/>
                      <a:pt x="751" y="162"/>
                      <a:pt x="736" y="147"/>
                    </a:cubicBezTo>
                    <a:cubicBezTo>
                      <a:pt x="730" y="142"/>
                      <a:pt x="728" y="137"/>
                      <a:pt x="723" y="137"/>
                    </a:cubicBezTo>
                    <a:cubicBezTo>
                      <a:pt x="710" y="131"/>
                      <a:pt x="695" y="149"/>
                      <a:pt x="682" y="144"/>
                    </a:cubicBezTo>
                    <a:cubicBezTo>
                      <a:pt x="677" y="142"/>
                      <a:pt x="672" y="137"/>
                      <a:pt x="670" y="131"/>
                    </a:cubicBezTo>
                    <a:cubicBezTo>
                      <a:pt x="654" y="119"/>
                      <a:pt x="629" y="126"/>
                      <a:pt x="616" y="142"/>
                    </a:cubicBezTo>
                    <a:cubicBezTo>
                      <a:pt x="604" y="157"/>
                      <a:pt x="596" y="177"/>
                      <a:pt x="583" y="192"/>
                    </a:cubicBezTo>
                    <a:cubicBezTo>
                      <a:pt x="576" y="202"/>
                      <a:pt x="568" y="210"/>
                      <a:pt x="560" y="218"/>
                    </a:cubicBezTo>
                    <a:cubicBezTo>
                      <a:pt x="558" y="220"/>
                      <a:pt x="555" y="223"/>
                      <a:pt x="550" y="223"/>
                    </a:cubicBezTo>
                    <a:cubicBezTo>
                      <a:pt x="548" y="223"/>
                      <a:pt x="543" y="220"/>
                      <a:pt x="545" y="215"/>
                    </a:cubicBezTo>
                    <a:cubicBezTo>
                      <a:pt x="540" y="218"/>
                      <a:pt x="538" y="220"/>
                      <a:pt x="533" y="220"/>
                    </a:cubicBezTo>
                    <a:cubicBezTo>
                      <a:pt x="530" y="215"/>
                      <a:pt x="527" y="208"/>
                      <a:pt x="525" y="202"/>
                    </a:cubicBezTo>
                    <a:cubicBezTo>
                      <a:pt x="520" y="202"/>
                      <a:pt x="515" y="208"/>
                      <a:pt x="510" y="208"/>
                    </a:cubicBezTo>
                    <a:cubicBezTo>
                      <a:pt x="505" y="208"/>
                      <a:pt x="502" y="202"/>
                      <a:pt x="502" y="200"/>
                    </a:cubicBezTo>
                    <a:cubicBezTo>
                      <a:pt x="502" y="195"/>
                      <a:pt x="502" y="192"/>
                      <a:pt x="502" y="187"/>
                    </a:cubicBezTo>
                    <a:cubicBezTo>
                      <a:pt x="507" y="162"/>
                      <a:pt x="505" y="134"/>
                      <a:pt x="492" y="109"/>
                    </a:cubicBezTo>
                    <a:cubicBezTo>
                      <a:pt x="494" y="109"/>
                      <a:pt x="500" y="109"/>
                      <a:pt x="502" y="106"/>
                    </a:cubicBezTo>
                    <a:cubicBezTo>
                      <a:pt x="497" y="81"/>
                      <a:pt x="500" y="55"/>
                      <a:pt x="507" y="33"/>
                    </a:cubicBezTo>
                    <a:cubicBezTo>
                      <a:pt x="510" y="27"/>
                      <a:pt x="510" y="25"/>
                      <a:pt x="510" y="20"/>
                    </a:cubicBezTo>
                    <a:cubicBezTo>
                      <a:pt x="510" y="10"/>
                      <a:pt x="492" y="5"/>
                      <a:pt x="484" y="12"/>
                    </a:cubicBezTo>
                    <a:cubicBezTo>
                      <a:pt x="482" y="15"/>
                      <a:pt x="482" y="17"/>
                      <a:pt x="479" y="17"/>
                    </a:cubicBezTo>
                    <a:cubicBezTo>
                      <a:pt x="474" y="20"/>
                      <a:pt x="469" y="12"/>
                      <a:pt x="467" y="10"/>
                    </a:cubicBezTo>
                    <a:cubicBezTo>
                      <a:pt x="459" y="0"/>
                      <a:pt x="441" y="0"/>
                      <a:pt x="431" y="10"/>
                    </a:cubicBezTo>
                    <a:cubicBezTo>
                      <a:pt x="434" y="27"/>
                      <a:pt x="426" y="48"/>
                      <a:pt x="416" y="63"/>
                    </a:cubicBezTo>
                    <a:cubicBezTo>
                      <a:pt x="411" y="68"/>
                      <a:pt x="406" y="76"/>
                      <a:pt x="408" y="81"/>
                    </a:cubicBezTo>
                    <a:cubicBezTo>
                      <a:pt x="408" y="88"/>
                      <a:pt x="416" y="91"/>
                      <a:pt x="421" y="98"/>
                    </a:cubicBezTo>
                    <a:cubicBezTo>
                      <a:pt x="426" y="109"/>
                      <a:pt x="423" y="124"/>
                      <a:pt x="411" y="129"/>
                    </a:cubicBezTo>
                    <a:cubicBezTo>
                      <a:pt x="408" y="131"/>
                      <a:pt x="403" y="131"/>
                      <a:pt x="401" y="131"/>
                    </a:cubicBezTo>
                    <a:cubicBezTo>
                      <a:pt x="393" y="137"/>
                      <a:pt x="390" y="144"/>
                      <a:pt x="385" y="152"/>
                    </a:cubicBezTo>
                    <a:cubicBezTo>
                      <a:pt x="380" y="159"/>
                      <a:pt x="373" y="167"/>
                      <a:pt x="365" y="162"/>
                    </a:cubicBezTo>
                    <a:cubicBezTo>
                      <a:pt x="357" y="157"/>
                      <a:pt x="357" y="144"/>
                      <a:pt x="347" y="142"/>
                    </a:cubicBezTo>
                    <a:cubicBezTo>
                      <a:pt x="345" y="142"/>
                      <a:pt x="342" y="142"/>
                      <a:pt x="340" y="139"/>
                    </a:cubicBezTo>
                    <a:cubicBezTo>
                      <a:pt x="335" y="137"/>
                      <a:pt x="335" y="131"/>
                      <a:pt x="335" y="126"/>
                    </a:cubicBezTo>
                    <a:cubicBezTo>
                      <a:pt x="335" y="114"/>
                      <a:pt x="335" y="101"/>
                      <a:pt x="337" y="88"/>
                    </a:cubicBezTo>
                    <a:cubicBezTo>
                      <a:pt x="332" y="96"/>
                      <a:pt x="327" y="104"/>
                      <a:pt x="314" y="104"/>
                    </a:cubicBezTo>
                    <a:cubicBezTo>
                      <a:pt x="304" y="104"/>
                      <a:pt x="299" y="96"/>
                      <a:pt x="294" y="91"/>
                    </a:cubicBezTo>
                    <a:cubicBezTo>
                      <a:pt x="291" y="88"/>
                      <a:pt x="289" y="86"/>
                      <a:pt x="286" y="83"/>
                    </a:cubicBezTo>
                    <a:cubicBezTo>
                      <a:pt x="281" y="81"/>
                      <a:pt x="271" y="86"/>
                      <a:pt x="266" y="93"/>
                    </a:cubicBezTo>
                    <a:cubicBezTo>
                      <a:pt x="263" y="96"/>
                      <a:pt x="263" y="98"/>
                      <a:pt x="261" y="104"/>
                    </a:cubicBezTo>
                    <a:cubicBezTo>
                      <a:pt x="256" y="111"/>
                      <a:pt x="253" y="119"/>
                      <a:pt x="246" y="124"/>
                    </a:cubicBezTo>
                    <a:cubicBezTo>
                      <a:pt x="238" y="129"/>
                      <a:pt x="230" y="131"/>
                      <a:pt x="223" y="134"/>
                    </a:cubicBezTo>
                    <a:cubicBezTo>
                      <a:pt x="215" y="137"/>
                      <a:pt x="205" y="139"/>
                      <a:pt x="203" y="144"/>
                    </a:cubicBezTo>
                    <a:cubicBezTo>
                      <a:pt x="197" y="149"/>
                      <a:pt x="197" y="159"/>
                      <a:pt x="197" y="167"/>
                    </a:cubicBezTo>
                    <a:cubicBezTo>
                      <a:pt x="197" y="177"/>
                      <a:pt x="197" y="192"/>
                      <a:pt x="187" y="200"/>
                    </a:cubicBezTo>
                    <a:cubicBezTo>
                      <a:pt x="185" y="202"/>
                      <a:pt x="185" y="202"/>
                      <a:pt x="185" y="202"/>
                    </a:cubicBezTo>
                    <a:cubicBezTo>
                      <a:pt x="182" y="202"/>
                      <a:pt x="182" y="205"/>
                      <a:pt x="182" y="205"/>
                    </a:cubicBezTo>
                    <a:cubicBezTo>
                      <a:pt x="180" y="208"/>
                      <a:pt x="182" y="213"/>
                      <a:pt x="187" y="220"/>
                    </a:cubicBezTo>
                    <a:cubicBezTo>
                      <a:pt x="192" y="230"/>
                      <a:pt x="197" y="241"/>
                      <a:pt x="190" y="251"/>
                    </a:cubicBezTo>
                    <a:cubicBezTo>
                      <a:pt x="185" y="256"/>
                      <a:pt x="180" y="258"/>
                      <a:pt x="175" y="261"/>
                    </a:cubicBezTo>
                    <a:cubicBezTo>
                      <a:pt x="139" y="271"/>
                      <a:pt x="139" y="271"/>
                      <a:pt x="139" y="271"/>
                    </a:cubicBezTo>
                    <a:cubicBezTo>
                      <a:pt x="137" y="271"/>
                      <a:pt x="137" y="271"/>
                      <a:pt x="137" y="271"/>
                    </a:cubicBezTo>
                    <a:cubicBezTo>
                      <a:pt x="137" y="271"/>
                      <a:pt x="139" y="274"/>
                      <a:pt x="139" y="276"/>
                    </a:cubicBezTo>
                    <a:cubicBezTo>
                      <a:pt x="142" y="279"/>
                      <a:pt x="142" y="281"/>
                      <a:pt x="142" y="284"/>
                    </a:cubicBezTo>
                    <a:cubicBezTo>
                      <a:pt x="154" y="322"/>
                      <a:pt x="139" y="334"/>
                      <a:pt x="137" y="337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3" name="Freeform 65"/>
              <p:cNvSpPr>
                <a:spLocks/>
              </p:cNvSpPr>
              <p:nvPr/>
            </p:nvSpPr>
            <p:spPr bwMode="auto">
              <a:xfrm>
                <a:off x="3672" y="2123"/>
                <a:ext cx="96" cy="55"/>
              </a:xfrm>
              <a:custGeom>
                <a:avLst/>
                <a:gdLst>
                  <a:gd name="T0" fmla="*/ 1655 w 1662"/>
                  <a:gd name="T1" fmla="*/ 360 h 949"/>
                  <a:gd name="T2" fmla="*/ 1622 w 1662"/>
                  <a:gd name="T3" fmla="*/ 358 h 949"/>
                  <a:gd name="T4" fmla="*/ 1508 w 1662"/>
                  <a:gd name="T5" fmla="*/ 378 h 949"/>
                  <a:gd name="T6" fmla="*/ 1419 w 1662"/>
                  <a:gd name="T7" fmla="*/ 403 h 949"/>
                  <a:gd name="T8" fmla="*/ 1046 w 1662"/>
                  <a:gd name="T9" fmla="*/ 117 h 949"/>
                  <a:gd name="T10" fmla="*/ 924 w 1662"/>
                  <a:gd name="T11" fmla="*/ 28 h 949"/>
                  <a:gd name="T12" fmla="*/ 746 w 1662"/>
                  <a:gd name="T13" fmla="*/ 5 h 949"/>
                  <a:gd name="T14" fmla="*/ 678 w 1662"/>
                  <a:gd name="T15" fmla="*/ 96 h 949"/>
                  <a:gd name="T16" fmla="*/ 642 w 1662"/>
                  <a:gd name="T17" fmla="*/ 195 h 949"/>
                  <a:gd name="T18" fmla="*/ 568 w 1662"/>
                  <a:gd name="T19" fmla="*/ 172 h 949"/>
                  <a:gd name="T20" fmla="*/ 530 w 1662"/>
                  <a:gd name="T21" fmla="*/ 157 h 949"/>
                  <a:gd name="T22" fmla="*/ 482 w 1662"/>
                  <a:gd name="T23" fmla="*/ 76 h 949"/>
                  <a:gd name="T24" fmla="*/ 436 w 1662"/>
                  <a:gd name="T25" fmla="*/ 46 h 949"/>
                  <a:gd name="T26" fmla="*/ 373 w 1662"/>
                  <a:gd name="T27" fmla="*/ 30 h 949"/>
                  <a:gd name="T28" fmla="*/ 355 w 1662"/>
                  <a:gd name="T29" fmla="*/ 142 h 949"/>
                  <a:gd name="T30" fmla="*/ 348 w 1662"/>
                  <a:gd name="T31" fmla="*/ 160 h 949"/>
                  <a:gd name="T32" fmla="*/ 289 w 1662"/>
                  <a:gd name="T33" fmla="*/ 236 h 949"/>
                  <a:gd name="T34" fmla="*/ 236 w 1662"/>
                  <a:gd name="T35" fmla="*/ 287 h 949"/>
                  <a:gd name="T36" fmla="*/ 231 w 1662"/>
                  <a:gd name="T37" fmla="*/ 307 h 949"/>
                  <a:gd name="T38" fmla="*/ 292 w 1662"/>
                  <a:gd name="T39" fmla="*/ 312 h 949"/>
                  <a:gd name="T40" fmla="*/ 353 w 1662"/>
                  <a:gd name="T41" fmla="*/ 317 h 949"/>
                  <a:gd name="T42" fmla="*/ 325 w 1662"/>
                  <a:gd name="T43" fmla="*/ 413 h 949"/>
                  <a:gd name="T44" fmla="*/ 256 w 1662"/>
                  <a:gd name="T45" fmla="*/ 462 h 949"/>
                  <a:gd name="T46" fmla="*/ 170 w 1662"/>
                  <a:gd name="T47" fmla="*/ 502 h 949"/>
                  <a:gd name="T48" fmla="*/ 91 w 1662"/>
                  <a:gd name="T49" fmla="*/ 530 h 949"/>
                  <a:gd name="T50" fmla="*/ 79 w 1662"/>
                  <a:gd name="T51" fmla="*/ 576 h 949"/>
                  <a:gd name="T52" fmla="*/ 63 w 1662"/>
                  <a:gd name="T53" fmla="*/ 583 h 949"/>
                  <a:gd name="T54" fmla="*/ 23 w 1662"/>
                  <a:gd name="T55" fmla="*/ 614 h 949"/>
                  <a:gd name="T56" fmla="*/ 18 w 1662"/>
                  <a:gd name="T57" fmla="*/ 667 h 949"/>
                  <a:gd name="T58" fmla="*/ 13 w 1662"/>
                  <a:gd name="T59" fmla="*/ 705 h 949"/>
                  <a:gd name="T60" fmla="*/ 2 w 1662"/>
                  <a:gd name="T61" fmla="*/ 728 h 949"/>
                  <a:gd name="T62" fmla="*/ 35 w 1662"/>
                  <a:gd name="T63" fmla="*/ 705 h 949"/>
                  <a:gd name="T64" fmla="*/ 109 w 1662"/>
                  <a:gd name="T65" fmla="*/ 725 h 949"/>
                  <a:gd name="T66" fmla="*/ 183 w 1662"/>
                  <a:gd name="T67" fmla="*/ 756 h 949"/>
                  <a:gd name="T68" fmla="*/ 238 w 1662"/>
                  <a:gd name="T69" fmla="*/ 761 h 949"/>
                  <a:gd name="T70" fmla="*/ 249 w 1662"/>
                  <a:gd name="T71" fmla="*/ 698 h 949"/>
                  <a:gd name="T72" fmla="*/ 388 w 1662"/>
                  <a:gd name="T73" fmla="*/ 756 h 949"/>
                  <a:gd name="T74" fmla="*/ 396 w 1662"/>
                  <a:gd name="T75" fmla="*/ 774 h 949"/>
                  <a:gd name="T76" fmla="*/ 500 w 1662"/>
                  <a:gd name="T77" fmla="*/ 822 h 949"/>
                  <a:gd name="T78" fmla="*/ 566 w 1662"/>
                  <a:gd name="T79" fmla="*/ 842 h 949"/>
                  <a:gd name="T80" fmla="*/ 647 w 1662"/>
                  <a:gd name="T81" fmla="*/ 888 h 949"/>
                  <a:gd name="T82" fmla="*/ 718 w 1662"/>
                  <a:gd name="T83" fmla="*/ 931 h 949"/>
                  <a:gd name="T84" fmla="*/ 792 w 1662"/>
                  <a:gd name="T85" fmla="*/ 898 h 949"/>
                  <a:gd name="T86" fmla="*/ 853 w 1662"/>
                  <a:gd name="T87" fmla="*/ 842 h 949"/>
                  <a:gd name="T88" fmla="*/ 870 w 1662"/>
                  <a:gd name="T89" fmla="*/ 814 h 949"/>
                  <a:gd name="T90" fmla="*/ 990 w 1662"/>
                  <a:gd name="T91" fmla="*/ 695 h 949"/>
                  <a:gd name="T92" fmla="*/ 1010 w 1662"/>
                  <a:gd name="T93" fmla="*/ 670 h 949"/>
                  <a:gd name="T94" fmla="*/ 1028 w 1662"/>
                  <a:gd name="T95" fmla="*/ 629 h 949"/>
                  <a:gd name="T96" fmla="*/ 1101 w 1662"/>
                  <a:gd name="T97" fmla="*/ 586 h 949"/>
                  <a:gd name="T98" fmla="*/ 1142 w 1662"/>
                  <a:gd name="T99" fmla="*/ 586 h 949"/>
                  <a:gd name="T100" fmla="*/ 1188 w 1662"/>
                  <a:gd name="T101" fmla="*/ 601 h 949"/>
                  <a:gd name="T102" fmla="*/ 1246 w 1662"/>
                  <a:gd name="T103" fmla="*/ 581 h 949"/>
                  <a:gd name="T104" fmla="*/ 1353 w 1662"/>
                  <a:gd name="T105" fmla="*/ 563 h 949"/>
                  <a:gd name="T106" fmla="*/ 1556 w 1662"/>
                  <a:gd name="T107" fmla="*/ 525 h 949"/>
                  <a:gd name="T108" fmla="*/ 1622 w 1662"/>
                  <a:gd name="T109" fmla="*/ 492 h 949"/>
                  <a:gd name="T110" fmla="*/ 1652 w 1662"/>
                  <a:gd name="T111" fmla="*/ 446 h 9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662" h="949">
                    <a:moveTo>
                      <a:pt x="1645" y="380"/>
                    </a:moveTo>
                    <a:cubicBezTo>
                      <a:pt x="1645" y="378"/>
                      <a:pt x="1645" y="378"/>
                      <a:pt x="1645" y="378"/>
                    </a:cubicBezTo>
                    <a:cubicBezTo>
                      <a:pt x="1645" y="375"/>
                      <a:pt x="1645" y="370"/>
                      <a:pt x="1647" y="368"/>
                    </a:cubicBezTo>
                    <a:cubicBezTo>
                      <a:pt x="1650" y="365"/>
                      <a:pt x="1652" y="363"/>
                      <a:pt x="1655" y="360"/>
                    </a:cubicBezTo>
                    <a:cubicBezTo>
                      <a:pt x="1657" y="360"/>
                      <a:pt x="1657" y="360"/>
                      <a:pt x="1657" y="360"/>
                    </a:cubicBezTo>
                    <a:cubicBezTo>
                      <a:pt x="1650" y="358"/>
                      <a:pt x="1642" y="353"/>
                      <a:pt x="1637" y="350"/>
                    </a:cubicBezTo>
                    <a:cubicBezTo>
                      <a:pt x="1629" y="345"/>
                      <a:pt x="1624" y="355"/>
                      <a:pt x="1624" y="355"/>
                    </a:cubicBezTo>
                    <a:cubicBezTo>
                      <a:pt x="1622" y="358"/>
                      <a:pt x="1622" y="358"/>
                      <a:pt x="1622" y="358"/>
                    </a:cubicBezTo>
                    <a:cubicBezTo>
                      <a:pt x="1579" y="368"/>
                      <a:pt x="1579" y="368"/>
                      <a:pt x="1579" y="368"/>
                    </a:cubicBezTo>
                    <a:cubicBezTo>
                      <a:pt x="1551" y="388"/>
                      <a:pt x="1551" y="388"/>
                      <a:pt x="1551" y="388"/>
                    </a:cubicBezTo>
                    <a:cubicBezTo>
                      <a:pt x="1548" y="388"/>
                      <a:pt x="1548" y="388"/>
                      <a:pt x="1548" y="388"/>
                    </a:cubicBezTo>
                    <a:cubicBezTo>
                      <a:pt x="1548" y="388"/>
                      <a:pt x="1528" y="383"/>
                      <a:pt x="1508" y="378"/>
                    </a:cubicBezTo>
                    <a:cubicBezTo>
                      <a:pt x="1495" y="375"/>
                      <a:pt x="1477" y="396"/>
                      <a:pt x="1472" y="403"/>
                    </a:cubicBezTo>
                    <a:cubicBezTo>
                      <a:pt x="1469" y="406"/>
                      <a:pt x="1469" y="406"/>
                      <a:pt x="1469" y="406"/>
                    </a:cubicBezTo>
                    <a:cubicBezTo>
                      <a:pt x="1467" y="406"/>
                      <a:pt x="1467" y="406"/>
                      <a:pt x="1467" y="406"/>
                    </a:cubicBezTo>
                    <a:cubicBezTo>
                      <a:pt x="1467" y="406"/>
                      <a:pt x="1436" y="413"/>
                      <a:pt x="1419" y="403"/>
                    </a:cubicBezTo>
                    <a:cubicBezTo>
                      <a:pt x="1414" y="401"/>
                      <a:pt x="1411" y="403"/>
                      <a:pt x="1403" y="406"/>
                    </a:cubicBezTo>
                    <a:cubicBezTo>
                      <a:pt x="1398" y="408"/>
                      <a:pt x="1391" y="413"/>
                      <a:pt x="1381" y="413"/>
                    </a:cubicBezTo>
                    <a:cubicBezTo>
                      <a:pt x="1378" y="413"/>
                      <a:pt x="1378" y="413"/>
                      <a:pt x="1376" y="413"/>
                    </a:cubicBezTo>
                    <a:cubicBezTo>
                      <a:pt x="1365" y="411"/>
                      <a:pt x="1317" y="375"/>
                      <a:pt x="1046" y="117"/>
                    </a:cubicBezTo>
                    <a:cubicBezTo>
                      <a:pt x="1030" y="101"/>
                      <a:pt x="1020" y="94"/>
                      <a:pt x="1018" y="89"/>
                    </a:cubicBezTo>
                    <a:cubicBezTo>
                      <a:pt x="1008" y="79"/>
                      <a:pt x="1002" y="68"/>
                      <a:pt x="997" y="58"/>
                    </a:cubicBezTo>
                    <a:cubicBezTo>
                      <a:pt x="990" y="43"/>
                      <a:pt x="982" y="30"/>
                      <a:pt x="964" y="25"/>
                    </a:cubicBezTo>
                    <a:cubicBezTo>
                      <a:pt x="947" y="20"/>
                      <a:pt x="936" y="23"/>
                      <a:pt x="924" y="28"/>
                    </a:cubicBezTo>
                    <a:cubicBezTo>
                      <a:pt x="914" y="30"/>
                      <a:pt x="898" y="35"/>
                      <a:pt x="881" y="33"/>
                    </a:cubicBezTo>
                    <a:cubicBezTo>
                      <a:pt x="858" y="30"/>
                      <a:pt x="848" y="25"/>
                      <a:pt x="835" y="20"/>
                    </a:cubicBezTo>
                    <a:cubicBezTo>
                      <a:pt x="825" y="15"/>
                      <a:pt x="817" y="10"/>
                      <a:pt x="799" y="8"/>
                    </a:cubicBezTo>
                    <a:cubicBezTo>
                      <a:pt x="764" y="0"/>
                      <a:pt x="754" y="2"/>
                      <a:pt x="746" y="5"/>
                    </a:cubicBezTo>
                    <a:cubicBezTo>
                      <a:pt x="672" y="74"/>
                      <a:pt x="672" y="74"/>
                      <a:pt x="672" y="74"/>
                    </a:cubicBezTo>
                    <a:cubicBezTo>
                      <a:pt x="670" y="76"/>
                      <a:pt x="667" y="79"/>
                      <a:pt x="667" y="79"/>
                    </a:cubicBezTo>
                    <a:cubicBezTo>
                      <a:pt x="667" y="81"/>
                      <a:pt x="670" y="84"/>
                      <a:pt x="672" y="89"/>
                    </a:cubicBezTo>
                    <a:cubicBezTo>
                      <a:pt x="675" y="91"/>
                      <a:pt x="678" y="94"/>
                      <a:pt x="678" y="96"/>
                    </a:cubicBezTo>
                    <a:cubicBezTo>
                      <a:pt x="688" y="114"/>
                      <a:pt x="678" y="132"/>
                      <a:pt x="670" y="147"/>
                    </a:cubicBezTo>
                    <a:cubicBezTo>
                      <a:pt x="667" y="152"/>
                      <a:pt x="665" y="157"/>
                      <a:pt x="662" y="162"/>
                    </a:cubicBezTo>
                    <a:cubicBezTo>
                      <a:pt x="662" y="165"/>
                      <a:pt x="660" y="167"/>
                      <a:pt x="660" y="170"/>
                    </a:cubicBezTo>
                    <a:cubicBezTo>
                      <a:pt x="657" y="180"/>
                      <a:pt x="652" y="190"/>
                      <a:pt x="642" y="195"/>
                    </a:cubicBezTo>
                    <a:cubicBezTo>
                      <a:pt x="632" y="203"/>
                      <a:pt x="617" y="200"/>
                      <a:pt x="599" y="188"/>
                    </a:cubicBezTo>
                    <a:cubicBezTo>
                      <a:pt x="596" y="188"/>
                      <a:pt x="596" y="185"/>
                      <a:pt x="594" y="185"/>
                    </a:cubicBezTo>
                    <a:cubicBezTo>
                      <a:pt x="586" y="180"/>
                      <a:pt x="579" y="172"/>
                      <a:pt x="571" y="172"/>
                    </a:cubicBezTo>
                    <a:cubicBezTo>
                      <a:pt x="568" y="172"/>
                      <a:pt x="568" y="172"/>
                      <a:pt x="568" y="172"/>
                    </a:cubicBezTo>
                    <a:cubicBezTo>
                      <a:pt x="566" y="172"/>
                      <a:pt x="561" y="172"/>
                      <a:pt x="558" y="170"/>
                    </a:cubicBezTo>
                    <a:cubicBezTo>
                      <a:pt x="556" y="167"/>
                      <a:pt x="553" y="165"/>
                      <a:pt x="551" y="162"/>
                    </a:cubicBezTo>
                    <a:cubicBezTo>
                      <a:pt x="551" y="162"/>
                      <a:pt x="551" y="160"/>
                      <a:pt x="548" y="160"/>
                    </a:cubicBezTo>
                    <a:cubicBezTo>
                      <a:pt x="546" y="157"/>
                      <a:pt x="540" y="157"/>
                      <a:pt x="530" y="157"/>
                    </a:cubicBezTo>
                    <a:cubicBezTo>
                      <a:pt x="523" y="157"/>
                      <a:pt x="513" y="160"/>
                      <a:pt x="505" y="155"/>
                    </a:cubicBezTo>
                    <a:cubicBezTo>
                      <a:pt x="495" y="150"/>
                      <a:pt x="487" y="139"/>
                      <a:pt x="492" y="109"/>
                    </a:cubicBezTo>
                    <a:cubicBezTo>
                      <a:pt x="495" y="96"/>
                      <a:pt x="495" y="84"/>
                      <a:pt x="487" y="79"/>
                    </a:cubicBezTo>
                    <a:cubicBezTo>
                      <a:pt x="485" y="79"/>
                      <a:pt x="485" y="76"/>
                      <a:pt x="482" y="76"/>
                    </a:cubicBezTo>
                    <a:cubicBezTo>
                      <a:pt x="480" y="76"/>
                      <a:pt x="477" y="74"/>
                      <a:pt x="472" y="71"/>
                    </a:cubicBezTo>
                    <a:cubicBezTo>
                      <a:pt x="467" y="66"/>
                      <a:pt x="464" y="61"/>
                      <a:pt x="462" y="58"/>
                    </a:cubicBezTo>
                    <a:cubicBezTo>
                      <a:pt x="459" y="56"/>
                      <a:pt x="459" y="51"/>
                      <a:pt x="457" y="51"/>
                    </a:cubicBezTo>
                    <a:cubicBezTo>
                      <a:pt x="452" y="46"/>
                      <a:pt x="444" y="46"/>
                      <a:pt x="436" y="46"/>
                    </a:cubicBezTo>
                    <a:cubicBezTo>
                      <a:pt x="426" y="46"/>
                      <a:pt x="416" y="46"/>
                      <a:pt x="409" y="38"/>
                    </a:cubicBezTo>
                    <a:cubicBezTo>
                      <a:pt x="403" y="35"/>
                      <a:pt x="401" y="30"/>
                      <a:pt x="398" y="28"/>
                    </a:cubicBezTo>
                    <a:cubicBezTo>
                      <a:pt x="396" y="23"/>
                      <a:pt x="393" y="20"/>
                      <a:pt x="388" y="18"/>
                    </a:cubicBezTo>
                    <a:cubicBezTo>
                      <a:pt x="383" y="15"/>
                      <a:pt x="376" y="23"/>
                      <a:pt x="373" y="30"/>
                    </a:cubicBezTo>
                    <a:cubicBezTo>
                      <a:pt x="368" y="43"/>
                      <a:pt x="373" y="56"/>
                      <a:pt x="376" y="71"/>
                    </a:cubicBezTo>
                    <a:cubicBezTo>
                      <a:pt x="376" y="74"/>
                      <a:pt x="376" y="76"/>
                      <a:pt x="378" y="79"/>
                    </a:cubicBezTo>
                    <a:cubicBezTo>
                      <a:pt x="383" y="104"/>
                      <a:pt x="378" y="124"/>
                      <a:pt x="365" y="134"/>
                    </a:cubicBezTo>
                    <a:cubicBezTo>
                      <a:pt x="363" y="137"/>
                      <a:pt x="358" y="139"/>
                      <a:pt x="355" y="142"/>
                    </a:cubicBezTo>
                    <a:cubicBezTo>
                      <a:pt x="353" y="145"/>
                      <a:pt x="350" y="145"/>
                      <a:pt x="348" y="147"/>
                    </a:cubicBezTo>
                    <a:cubicBezTo>
                      <a:pt x="345" y="150"/>
                      <a:pt x="343" y="155"/>
                      <a:pt x="343" y="155"/>
                    </a:cubicBezTo>
                    <a:cubicBezTo>
                      <a:pt x="345" y="157"/>
                      <a:pt x="345" y="157"/>
                      <a:pt x="345" y="157"/>
                    </a:cubicBezTo>
                    <a:cubicBezTo>
                      <a:pt x="348" y="160"/>
                      <a:pt x="348" y="160"/>
                      <a:pt x="348" y="160"/>
                    </a:cubicBezTo>
                    <a:cubicBezTo>
                      <a:pt x="353" y="165"/>
                      <a:pt x="358" y="175"/>
                      <a:pt x="355" y="183"/>
                    </a:cubicBezTo>
                    <a:cubicBezTo>
                      <a:pt x="355" y="195"/>
                      <a:pt x="348" y="208"/>
                      <a:pt x="340" y="216"/>
                    </a:cubicBezTo>
                    <a:cubicBezTo>
                      <a:pt x="327" y="226"/>
                      <a:pt x="312" y="228"/>
                      <a:pt x="294" y="233"/>
                    </a:cubicBezTo>
                    <a:cubicBezTo>
                      <a:pt x="292" y="233"/>
                      <a:pt x="289" y="233"/>
                      <a:pt x="289" y="236"/>
                    </a:cubicBezTo>
                    <a:cubicBezTo>
                      <a:pt x="282" y="238"/>
                      <a:pt x="271" y="241"/>
                      <a:pt x="266" y="246"/>
                    </a:cubicBezTo>
                    <a:cubicBezTo>
                      <a:pt x="264" y="249"/>
                      <a:pt x="264" y="251"/>
                      <a:pt x="264" y="256"/>
                    </a:cubicBezTo>
                    <a:cubicBezTo>
                      <a:pt x="264" y="261"/>
                      <a:pt x="261" y="266"/>
                      <a:pt x="259" y="269"/>
                    </a:cubicBezTo>
                    <a:cubicBezTo>
                      <a:pt x="254" y="276"/>
                      <a:pt x="244" y="282"/>
                      <a:pt x="236" y="287"/>
                    </a:cubicBezTo>
                    <a:cubicBezTo>
                      <a:pt x="228" y="289"/>
                      <a:pt x="223" y="294"/>
                      <a:pt x="221" y="299"/>
                    </a:cubicBezTo>
                    <a:cubicBezTo>
                      <a:pt x="221" y="302"/>
                      <a:pt x="221" y="304"/>
                      <a:pt x="221" y="307"/>
                    </a:cubicBezTo>
                    <a:cubicBezTo>
                      <a:pt x="223" y="309"/>
                      <a:pt x="223" y="309"/>
                      <a:pt x="223" y="309"/>
                    </a:cubicBezTo>
                    <a:cubicBezTo>
                      <a:pt x="226" y="309"/>
                      <a:pt x="228" y="309"/>
                      <a:pt x="231" y="307"/>
                    </a:cubicBezTo>
                    <a:cubicBezTo>
                      <a:pt x="233" y="307"/>
                      <a:pt x="236" y="304"/>
                      <a:pt x="238" y="304"/>
                    </a:cubicBezTo>
                    <a:cubicBezTo>
                      <a:pt x="249" y="302"/>
                      <a:pt x="261" y="304"/>
                      <a:pt x="274" y="327"/>
                    </a:cubicBezTo>
                    <a:cubicBezTo>
                      <a:pt x="279" y="325"/>
                      <a:pt x="282" y="320"/>
                      <a:pt x="287" y="317"/>
                    </a:cubicBezTo>
                    <a:cubicBezTo>
                      <a:pt x="289" y="314"/>
                      <a:pt x="289" y="314"/>
                      <a:pt x="292" y="312"/>
                    </a:cubicBezTo>
                    <a:cubicBezTo>
                      <a:pt x="302" y="302"/>
                      <a:pt x="317" y="294"/>
                      <a:pt x="330" y="302"/>
                    </a:cubicBezTo>
                    <a:cubicBezTo>
                      <a:pt x="332" y="304"/>
                      <a:pt x="335" y="307"/>
                      <a:pt x="337" y="309"/>
                    </a:cubicBezTo>
                    <a:cubicBezTo>
                      <a:pt x="340" y="312"/>
                      <a:pt x="340" y="312"/>
                      <a:pt x="343" y="314"/>
                    </a:cubicBezTo>
                    <a:cubicBezTo>
                      <a:pt x="345" y="317"/>
                      <a:pt x="348" y="317"/>
                      <a:pt x="353" y="317"/>
                    </a:cubicBezTo>
                    <a:cubicBezTo>
                      <a:pt x="355" y="317"/>
                      <a:pt x="358" y="317"/>
                      <a:pt x="363" y="317"/>
                    </a:cubicBezTo>
                    <a:cubicBezTo>
                      <a:pt x="383" y="322"/>
                      <a:pt x="393" y="342"/>
                      <a:pt x="388" y="360"/>
                    </a:cubicBezTo>
                    <a:cubicBezTo>
                      <a:pt x="386" y="380"/>
                      <a:pt x="368" y="393"/>
                      <a:pt x="358" y="398"/>
                    </a:cubicBezTo>
                    <a:cubicBezTo>
                      <a:pt x="348" y="403"/>
                      <a:pt x="337" y="408"/>
                      <a:pt x="325" y="413"/>
                    </a:cubicBezTo>
                    <a:cubicBezTo>
                      <a:pt x="322" y="413"/>
                      <a:pt x="317" y="416"/>
                      <a:pt x="315" y="418"/>
                    </a:cubicBezTo>
                    <a:cubicBezTo>
                      <a:pt x="297" y="426"/>
                      <a:pt x="279" y="434"/>
                      <a:pt x="264" y="444"/>
                    </a:cubicBezTo>
                    <a:cubicBezTo>
                      <a:pt x="256" y="449"/>
                      <a:pt x="254" y="451"/>
                      <a:pt x="254" y="457"/>
                    </a:cubicBezTo>
                    <a:cubicBezTo>
                      <a:pt x="254" y="457"/>
                      <a:pt x="254" y="459"/>
                      <a:pt x="256" y="462"/>
                    </a:cubicBezTo>
                    <a:cubicBezTo>
                      <a:pt x="256" y="464"/>
                      <a:pt x="259" y="467"/>
                      <a:pt x="259" y="469"/>
                    </a:cubicBezTo>
                    <a:cubicBezTo>
                      <a:pt x="261" y="482"/>
                      <a:pt x="254" y="492"/>
                      <a:pt x="238" y="502"/>
                    </a:cubicBezTo>
                    <a:cubicBezTo>
                      <a:pt x="228" y="507"/>
                      <a:pt x="218" y="515"/>
                      <a:pt x="205" y="515"/>
                    </a:cubicBezTo>
                    <a:cubicBezTo>
                      <a:pt x="193" y="515"/>
                      <a:pt x="180" y="507"/>
                      <a:pt x="170" y="502"/>
                    </a:cubicBezTo>
                    <a:cubicBezTo>
                      <a:pt x="160" y="495"/>
                      <a:pt x="150" y="490"/>
                      <a:pt x="139" y="492"/>
                    </a:cubicBezTo>
                    <a:cubicBezTo>
                      <a:pt x="137" y="492"/>
                      <a:pt x="134" y="495"/>
                      <a:pt x="134" y="495"/>
                    </a:cubicBezTo>
                    <a:cubicBezTo>
                      <a:pt x="132" y="495"/>
                      <a:pt x="132" y="497"/>
                      <a:pt x="129" y="497"/>
                    </a:cubicBezTo>
                    <a:cubicBezTo>
                      <a:pt x="91" y="530"/>
                      <a:pt x="91" y="530"/>
                      <a:pt x="91" y="530"/>
                    </a:cubicBezTo>
                    <a:cubicBezTo>
                      <a:pt x="89" y="533"/>
                      <a:pt x="89" y="533"/>
                      <a:pt x="86" y="535"/>
                    </a:cubicBezTo>
                    <a:cubicBezTo>
                      <a:pt x="84" y="538"/>
                      <a:pt x="86" y="543"/>
                      <a:pt x="86" y="548"/>
                    </a:cubicBezTo>
                    <a:cubicBezTo>
                      <a:pt x="86" y="555"/>
                      <a:pt x="89" y="566"/>
                      <a:pt x="81" y="573"/>
                    </a:cubicBezTo>
                    <a:cubicBezTo>
                      <a:pt x="79" y="576"/>
                      <a:pt x="79" y="576"/>
                      <a:pt x="79" y="576"/>
                    </a:cubicBezTo>
                    <a:cubicBezTo>
                      <a:pt x="76" y="576"/>
                      <a:pt x="76" y="576"/>
                      <a:pt x="76" y="576"/>
                    </a:cubicBezTo>
                    <a:cubicBezTo>
                      <a:pt x="73" y="576"/>
                      <a:pt x="66" y="573"/>
                      <a:pt x="66" y="576"/>
                    </a:cubicBezTo>
                    <a:cubicBezTo>
                      <a:pt x="66" y="576"/>
                      <a:pt x="66" y="576"/>
                      <a:pt x="66" y="578"/>
                    </a:cubicBezTo>
                    <a:cubicBezTo>
                      <a:pt x="66" y="581"/>
                      <a:pt x="63" y="581"/>
                      <a:pt x="63" y="583"/>
                    </a:cubicBezTo>
                    <a:cubicBezTo>
                      <a:pt x="58" y="588"/>
                      <a:pt x="51" y="591"/>
                      <a:pt x="46" y="591"/>
                    </a:cubicBezTo>
                    <a:cubicBezTo>
                      <a:pt x="43" y="591"/>
                      <a:pt x="40" y="591"/>
                      <a:pt x="38" y="594"/>
                    </a:cubicBezTo>
                    <a:cubicBezTo>
                      <a:pt x="35" y="596"/>
                      <a:pt x="33" y="599"/>
                      <a:pt x="33" y="601"/>
                    </a:cubicBezTo>
                    <a:cubicBezTo>
                      <a:pt x="30" y="606"/>
                      <a:pt x="28" y="611"/>
                      <a:pt x="23" y="614"/>
                    </a:cubicBezTo>
                    <a:cubicBezTo>
                      <a:pt x="18" y="616"/>
                      <a:pt x="15" y="619"/>
                      <a:pt x="10" y="619"/>
                    </a:cubicBezTo>
                    <a:cubicBezTo>
                      <a:pt x="5" y="619"/>
                      <a:pt x="2" y="621"/>
                      <a:pt x="2" y="621"/>
                    </a:cubicBezTo>
                    <a:cubicBezTo>
                      <a:pt x="2" y="621"/>
                      <a:pt x="2" y="627"/>
                      <a:pt x="10" y="634"/>
                    </a:cubicBezTo>
                    <a:cubicBezTo>
                      <a:pt x="20" y="644"/>
                      <a:pt x="25" y="657"/>
                      <a:pt x="18" y="667"/>
                    </a:cubicBezTo>
                    <a:cubicBezTo>
                      <a:pt x="15" y="670"/>
                      <a:pt x="10" y="672"/>
                      <a:pt x="5" y="672"/>
                    </a:cubicBezTo>
                    <a:cubicBezTo>
                      <a:pt x="2" y="672"/>
                      <a:pt x="0" y="675"/>
                      <a:pt x="0" y="675"/>
                    </a:cubicBezTo>
                    <a:cubicBezTo>
                      <a:pt x="0" y="675"/>
                      <a:pt x="0" y="677"/>
                      <a:pt x="5" y="682"/>
                    </a:cubicBezTo>
                    <a:cubicBezTo>
                      <a:pt x="10" y="687"/>
                      <a:pt x="13" y="698"/>
                      <a:pt x="13" y="705"/>
                    </a:cubicBezTo>
                    <a:cubicBezTo>
                      <a:pt x="13" y="708"/>
                      <a:pt x="13" y="710"/>
                      <a:pt x="10" y="713"/>
                    </a:cubicBezTo>
                    <a:cubicBezTo>
                      <a:pt x="10" y="718"/>
                      <a:pt x="7" y="720"/>
                      <a:pt x="5" y="723"/>
                    </a:cubicBezTo>
                    <a:cubicBezTo>
                      <a:pt x="2" y="725"/>
                      <a:pt x="2" y="725"/>
                      <a:pt x="2" y="725"/>
                    </a:cubicBezTo>
                    <a:cubicBezTo>
                      <a:pt x="2" y="728"/>
                      <a:pt x="2" y="728"/>
                      <a:pt x="2" y="728"/>
                    </a:cubicBezTo>
                    <a:cubicBezTo>
                      <a:pt x="2" y="731"/>
                      <a:pt x="5" y="731"/>
                      <a:pt x="7" y="731"/>
                    </a:cubicBezTo>
                    <a:cubicBezTo>
                      <a:pt x="13" y="731"/>
                      <a:pt x="18" y="725"/>
                      <a:pt x="20" y="723"/>
                    </a:cubicBezTo>
                    <a:cubicBezTo>
                      <a:pt x="23" y="720"/>
                      <a:pt x="23" y="718"/>
                      <a:pt x="25" y="718"/>
                    </a:cubicBezTo>
                    <a:cubicBezTo>
                      <a:pt x="28" y="713"/>
                      <a:pt x="30" y="708"/>
                      <a:pt x="35" y="705"/>
                    </a:cubicBezTo>
                    <a:cubicBezTo>
                      <a:pt x="43" y="698"/>
                      <a:pt x="53" y="695"/>
                      <a:pt x="66" y="695"/>
                    </a:cubicBezTo>
                    <a:cubicBezTo>
                      <a:pt x="76" y="695"/>
                      <a:pt x="89" y="700"/>
                      <a:pt x="94" y="710"/>
                    </a:cubicBezTo>
                    <a:cubicBezTo>
                      <a:pt x="96" y="713"/>
                      <a:pt x="96" y="713"/>
                      <a:pt x="99" y="715"/>
                    </a:cubicBezTo>
                    <a:cubicBezTo>
                      <a:pt x="101" y="720"/>
                      <a:pt x="104" y="723"/>
                      <a:pt x="109" y="725"/>
                    </a:cubicBezTo>
                    <a:cubicBezTo>
                      <a:pt x="112" y="725"/>
                      <a:pt x="112" y="725"/>
                      <a:pt x="114" y="723"/>
                    </a:cubicBezTo>
                    <a:cubicBezTo>
                      <a:pt x="117" y="723"/>
                      <a:pt x="119" y="720"/>
                      <a:pt x="122" y="720"/>
                    </a:cubicBezTo>
                    <a:cubicBezTo>
                      <a:pt x="139" y="718"/>
                      <a:pt x="152" y="733"/>
                      <a:pt x="160" y="743"/>
                    </a:cubicBezTo>
                    <a:cubicBezTo>
                      <a:pt x="167" y="751"/>
                      <a:pt x="175" y="758"/>
                      <a:pt x="183" y="756"/>
                    </a:cubicBezTo>
                    <a:cubicBezTo>
                      <a:pt x="185" y="756"/>
                      <a:pt x="185" y="753"/>
                      <a:pt x="188" y="751"/>
                    </a:cubicBezTo>
                    <a:cubicBezTo>
                      <a:pt x="190" y="748"/>
                      <a:pt x="193" y="746"/>
                      <a:pt x="198" y="743"/>
                    </a:cubicBezTo>
                    <a:cubicBezTo>
                      <a:pt x="208" y="736"/>
                      <a:pt x="223" y="741"/>
                      <a:pt x="231" y="751"/>
                    </a:cubicBezTo>
                    <a:cubicBezTo>
                      <a:pt x="233" y="753"/>
                      <a:pt x="236" y="758"/>
                      <a:pt x="238" y="761"/>
                    </a:cubicBezTo>
                    <a:cubicBezTo>
                      <a:pt x="244" y="758"/>
                      <a:pt x="249" y="751"/>
                      <a:pt x="251" y="746"/>
                    </a:cubicBezTo>
                    <a:cubicBezTo>
                      <a:pt x="254" y="738"/>
                      <a:pt x="254" y="728"/>
                      <a:pt x="251" y="720"/>
                    </a:cubicBezTo>
                    <a:cubicBezTo>
                      <a:pt x="251" y="718"/>
                      <a:pt x="251" y="718"/>
                      <a:pt x="251" y="718"/>
                    </a:cubicBezTo>
                    <a:cubicBezTo>
                      <a:pt x="249" y="713"/>
                      <a:pt x="246" y="705"/>
                      <a:pt x="249" y="698"/>
                    </a:cubicBezTo>
                    <a:cubicBezTo>
                      <a:pt x="251" y="687"/>
                      <a:pt x="264" y="685"/>
                      <a:pt x="279" y="687"/>
                    </a:cubicBezTo>
                    <a:cubicBezTo>
                      <a:pt x="330" y="698"/>
                      <a:pt x="330" y="698"/>
                      <a:pt x="330" y="698"/>
                    </a:cubicBezTo>
                    <a:cubicBezTo>
                      <a:pt x="343" y="700"/>
                      <a:pt x="358" y="703"/>
                      <a:pt x="370" y="713"/>
                    </a:cubicBezTo>
                    <a:cubicBezTo>
                      <a:pt x="383" y="720"/>
                      <a:pt x="393" y="738"/>
                      <a:pt x="388" y="756"/>
                    </a:cubicBezTo>
                    <a:cubicBezTo>
                      <a:pt x="388" y="758"/>
                      <a:pt x="388" y="758"/>
                      <a:pt x="386" y="761"/>
                    </a:cubicBezTo>
                    <a:cubicBezTo>
                      <a:pt x="386" y="763"/>
                      <a:pt x="383" y="766"/>
                      <a:pt x="383" y="766"/>
                    </a:cubicBezTo>
                    <a:cubicBezTo>
                      <a:pt x="383" y="769"/>
                      <a:pt x="388" y="769"/>
                      <a:pt x="391" y="771"/>
                    </a:cubicBezTo>
                    <a:cubicBezTo>
                      <a:pt x="393" y="771"/>
                      <a:pt x="393" y="771"/>
                      <a:pt x="396" y="774"/>
                    </a:cubicBezTo>
                    <a:cubicBezTo>
                      <a:pt x="411" y="779"/>
                      <a:pt x="421" y="794"/>
                      <a:pt x="429" y="807"/>
                    </a:cubicBezTo>
                    <a:cubicBezTo>
                      <a:pt x="439" y="822"/>
                      <a:pt x="447" y="832"/>
                      <a:pt x="459" y="832"/>
                    </a:cubicBezTo>
                    <a:cubicBezTo>
                      <a:pt x="464" y="832"/>
                      <a:pt x="469" y="829"/>
                      <a:pt x="475" y="827"/>
                    </a:cubicBezTo>
                    <a:cubicBezTo>
                      <a:pt x="482" y="824"/>
                      <a:pt x="490" y="819"/>
                      <a:pt x="500" y="822"/>
                    </a:cubicBezTo>
                    <a:cubicBezTo>
                      <a:pt x="513" y="824"/>
                      <a:pt x="520" y="832"/>
                      <a:pt x="528" y="842"/>
                    </a:cubicBezTo>
                    <a:cubicBezTo>
                      <a:pt x="538" y="852"/>
                      <a:pt x="543" y="857"/>
                      <a:pt x="548" y="855"/>
                    </a:cubicBezTo>
                    <a:cubicBezTo>
                      <a:pt x="551" y="855"/>
                      <a:pt x="553" y="852"/>
                      <a:pt x="556" y="850"/>
                    </a:cubicBezTo>
                    <a:cubicBezTo>
                      <a:pt x="558" y="847"/>
                      <a:pt x="561" y="845"/>
                      <a:pt x="566" y="842"/>
                    </a:cubicBezTo>
                    <a:cubicBezTo>
                      <a:pt x="581" y="835"/>
                      <a:pt x="599" y="845"/>
                      <a:pt x="609" y="855"/>
                    </a:cubicBezTo>
                    <a:cubicBezTo>
                      <a:pt x="612" y="857"/>
                      <a:pt x="614" y="860"/>
                      <a:pt x="617" y="865"/>
                    </a:cubicBezTo>
                    <a:cubicBezTo>
                      <a:pt x="622" y="873"/>
                      <a:pt x="627" y="878"/>
                      <a:pt x="632" y="883"/>
                    </a:cubicBezTo>
                    <a:cubicBezTo>
                      <a:pt x="637" y="885"/>
                      <a:pt x="642" y="885"/>
                      <a:pt x="647" y="888"/>
                    </a:cubicBezTo>
                    <a:cubicBezTo>
                      <a:pt x="655" y="890"/>
                      <a:pt x="665" y="893"/>
                      <a:pt x="672" y="898"/>
                    </a:cubicBezTo>
                    <a:cubicBezTo>
                      <a:pt x="678" y="900"/>
                      <a:pt x="680" y="906"/>
                      <a:pt x="683" y="911"/>
                    </a:cubicBezTo>
                    <a:cubicBezTo>
                      <a:pt x="685" y="913"/>
                      <a:pt x="685" y="916"/>
                      <a:pt x="688" y="918"/>
                    </a:cubicBezTo>
                    <a:cubicBezTo>
                      <a:pt x="695" y="926"/>
                      <a:pt x="705" y="928"/>
                      <a:pt x="718" y="931"/>
                    </a:cubicBezTo>
                    <a:cubicBezTo>
                      <a:pt x="731" y="933"/>
                      <a:pt x="746" y="936"/>
                      <a:pt x="754" y="949"/>
                    </a:cubicBezTo>
                    <a:cubicBezTo>
                      <a:pt x="756" y="946"/>
                      <a:pt x="759" y="944"/>
                      <a:pt x="761" y="941"/>
                    </a:cubicBezTo>
                    <a:cubicBezTo>
                      <a:pt x="764" y="939"/>
                      <a:pt x="771" y="933"/>
                      <a:pt x="782" y="931"/>
                    </a:cubicBezTo>
                    <a:cubicBezTo>
                      <a:pt x="779" y="921"/>
                      <a:pt x="784" y="908"/>
                      <a:pt x="792" y="898"/>
                    </a:cubicBezTo>
                    <a:cubicBezTo>
                      <a:pt x="799" y="890"/>
                      <a:pt x="807" y="885"/>
                      <a:pt x="817" y="880"/>
                    </a:cubicBezTo>
                    <a:cubicBezTo>
                      <a:pt x="822" y="878"/>
                      <a:pt x="822" y="878"/>
                      <a:pt x="822" y="878"/>
                    </a:cubicBezTo>
                    <a:cubicBezTo>
                      <a:pt x="840" y="867"/>
                      <a:pt x="850" y="857"/>
                      <a:pt x="853" y="845"/>
                    </a:cubicBezTo>
                    <a:cubicBezTo>
                      <a:pt x="853" y="842"/>
                      <a:pt x="853" y="842"/>
                      <a:pt x="853" y="842"/>
                    </a:cubicBezTo>
                    <a:cubicBezTo>
                      <a:pt x="853" y="840"/>
                      <a:pt x="853" y="835"/>
                      <a:pt x="855" y="829"/>
                    </a:cubicBezTo>
                    <a:cubicBezTo>
                      <a:pt x="858" y="824"/>
                      <a:pt x="863" y="824"/>
                      <a:pt x="865" y="822"/>
                    </a:cubicBezTo>
                    <a:cubicBezTo>
                      <a:pt x="868" y="822"/>
                      <a:pt x="868" y="819"/>
                      <a:pt x="870" y="819"/>
                    </a:cubicBezTo>
                    <a:cubicBezTo>
                      <a:pt x="870" y="819"/>
                      <a:pt x="870" y="817"/>
                      <a:pt x="870" y="814"/>
                    </a:cubicBezTo>
                    <a:cubicBezTo>
                      <a:pt x="868" y="796"/>
                      <a:pt x="876" y="779"/>
                      <a:pt x="888" y="761"/>
                    </a:cubicBezTo>
                    <a:cubicBezTo>
                      <a:pt x="901" y="746"/>
                      <a:pt x="914" y="736"/>
                      <a:pt x="929" y="728"/>
                    </a:cubicBezTo>
                    <a:cubicBezTo>
                      <a:pt x="947" y="715"/>
                      <a:pt x="964" y="705"/>
                      <a:pt x="985" y="698"/>
                    </a:cubicBezTo>
                    <a:cubicBezTo>
                      <a:pt x="987" y="698"/>
                      <a:pt x="987" y="698"/>
                      <a:pt x="990" y="695"/>
                    </a:cubicBezTo>
                    <a:cubicBezTo>
                      <a:pt x="995" y="692"/>
                      <a:pt x="1000" y="692"/>
                      <a:pt x="1002" y="690"/>
                    </a:cubicBezTo>
                    <a:cubicBezTo>
                      <a:pt x="1005" y="687"/>
                      <a:pt x="1010" y="685"/>
                      <a:pt x="1010" y="680"/>
                    </a:cubicBezTo>
                    <a:cubicBezTo>
                      <a:pt x="1010" y="677"/>
                      <a:pt x="1010" y="677"/>
                      <a:pt x="1010" y="677"/>
                    </a:cubicBezTo>
                    <a:cubicBezTo>
                      <a:pt x="1010" y="675"/>
                      <a:pt x="1010" y="672"/>
                      <a:pt x="1010" y="670"/>
                    </a:cubicBezTo>
                    <a:cubicBezTo>
                      <a:pt x="1010" y="662"/>
                      <a:pt x="1018" y="657"/>
                      <a:pt x="1020" y="652"/>
                    </a:cubicBezTo>
                    <a:cubicBezTo>
                      <a:pt x="1023" y="649"/>
                      <a:pt x="1025" y="647"/>
                      <a:pt x="1028" y="644"/>
                    </a:cubicBezTo>
                    <a:cubicBezTo>
                      <a:pt x="1028" y="644"/>
                      <a:pt x="1028" y="642"/>
                      <a:pt x="1028" y="639"/>
                    </a:cubicBezTo>
                    <a:cubicBezTo>
                      <a:pt x="1028" y="637"/>
                      <a:pt x="1028" y="632"/>
                      <a:pt x="1028" y="629"/>
                    </a:cubicBezTo>
                    <a:cubicBezTo>
                      <a:pt x="1030" y="619"/>
                      <a:pt x="1043" y="616"/>
                      <a:pt x="1051" y="614"/>
                    </a:cubicBezTo>
                    <a:cubicBezTo>
                      <a:pt x="1053" y="614"/>
                      <a:pt x="1056" y="614"/>
                      <a:pt x="1056" y="611"/>
                    </a:cubicBezTo>
                    <a:cubicBezTo>
                      <a:pt x="1061" y="609"/>
                      <a:pt x="1066" y="606"/>
                      <a:pt x="1074" y="601"/>
                    </a:cubicBezTo>
                    <a:cubicBezTo>
                      <a:pt x="1081" y="596"/>
                      <a:pt x="1089" y="588"/>
                      <a:pt x="1101" y="586"/>
                    </a:cubicBezTo>
                    <a:cubicBezTo>
                      <a:pt x="1104" y="586"/>
                      <a:pt x="1106" y="586"/>
                      <a:pt x="1109" y="586"/>
                    </a:cubicBezTo>
                    <a:cubicBezTo>
                      <a:pt x="1112" y="586"/>
                      <a:pt x="1114" y="586"/>
                      <a:pt x="1117" y="586"/>
                    </a:cubicBezTo>
                    <a:cubicBezTo>
                      <a:pt x="1119" y="586"/>
                      <a:pt x="1119" y="586"/>
                      <a:pt x="1122" y="583"/>
                    </a:cubicBezTo>
                    <a:cubicBezTo>
                      <a:pt x="1127" y="581"/>
                      <a:pt x="1137" y="578"/>
                      <a:pt x="1142" y="586"/>
                    </a:cubicBezTo>
                    <a:cubicBezTo>
                      <a:pt x="1145" y="588"/>
                      <a:pt x="1147" y="594"/>
                      <a:pt x="1147" y="596"/>
                    </a:cubicBezTo>
                    <a:cubicBezTo>
                      <a:pt x="1147" y="596"/>
                      <a:pt x="1147" y="596"/>
                      <a:pt x="1147" y="599"/>
                    </a:cubicBezTo>
                    <a:cubicBezTo>
                      <a:pt x="1150" y="606"/>
                      <a:pt x="1162" y="609"/>
                      <a:pt x="1172" y="606"/>
                    </a:cubicBezTo>
                    <a:cubicBezTo>
                      <a:pt x="1178" y="604"/>
                      <a:pt x="1183" y="604"/>
                      <a:pt x="1188" y="601"/>
                    </a:cubicBezTo>
                    <a:cubicBezTo>
                      <a:pt x="1195" y="599"/>
                      <a:pt x="1200" y="596"/>
                      <a:pt x="1208" y="594"/>
                    </a:cubicBezTo>
                    <a:cubicBezTo>
                      <a:pt x="1213" y="594"/>
                      <a:pt x="1218" y="591"/>
                      <a:pt x="1223" y="591"/>
                    </a:cubicBezTo>
                    <a:cubicBezTo>
                      <a:pt x="1233" y="591"/>
                      <a:pt x="1241" y="588"/>
                      <a:pt x="1246" y="583"/>
                    </a:cubicBezTo>
                    <a:cubicBezTo>
                      <a:pt x="1246" y="583"/>
                      <a:pt x="1246" y="583"/>
                      <a:pt x="1246" y="581"/>
                    </a:cubicBezTo>
                    <a:cubicBezTo>
                      <a:pt x="1249" y="578"/>
                      <a:pt x="1249" y="576"/>
                      <a:pt x="1251" y="576"/>
                    </a:cubicBezTo>
                    <a:cubicBezTo>
                      <a:pt x="1256" y="573"/>
                      <a:pt x="1261" y="573"/>
                      <a:pt x="1264" y="573"/>
                    </a:cubicBezTo>
                    <a:cubicBezTo>
                      <a:pt x="1299" y="573"/>
                      <a:pt x="1299" y="573"/>
                      <a:pt x="1299" y="573"/>
                    </a:cubicBezTo>
                    <a:cubicBezTo>
                      <a:pt x="1320" y="573"/>
                      <a:pt x="1337" y="571"/>
                      <a:pt x="1353" y="563"/>
                    </a:cubicBezTo>
                    <a:cubicBezTo>
                      <a:pt x="1376" y="550"/>
                      <a:pt x="1409" y="538"/>
                      <a:pt x="1442" y="533"/>
                    </a:cubicBezTo>
                    <a:cubicBezTo>
                      <a:pt x="1469" y="528"/>
                      <a:pt x="1500" y="530"/>
                      <a:pt x="1525" y="535"/>
                    </a:cubicBezTo>
                    <a:cubicBezTo>
                      <a:pt x="1533" y="535"/>
                      <a:pt x="1538" y="538"/>
                      <a:pt x="1543" y="535"/>
                    </a:cubicBezTo>
                    <a:cubicBezTo>
                      <a:pt x="1548" y="533"/>
                      <a:pt x="1551" y="530"/>
                      <a:pt x="1556" y="525"/>
                    </a:cubicBezTo>
                    <a:cubicBezTo>
                      <a:pt x="1561" y="520"/>
                      <a:pt x="1563" y="515"/>
                      <a:pt x="1571" y="510"/>
                    </a:cubicBezTo>
                    <a:cubicBezTo>
                      <a:pt x="1579" y="505"/>
                      <a:pt x="1589" y="505"/>
                      <a:pt x="1596" y="505"/>
                    </a:cubicBezTo>
                    <a:cubicBezTo>
                      <a:pt x="1604" y="505"/>
                      <a:pt x="1612" y="505"/>
                      <a:pt x="1617" y="500"/>
                    </a:cubicBezTo>
                    <a:cubicBezTo>
                      <a:pt x="1619" y="497"/>
                      <a:pt x="1619" y="495"/>
                      <a:pt x="1622" y="492"/>
                    </a:cubicBezTo>
                    <a:cubicBezTo>
                      <a:pt x="1624" y="487"/>
                      <a:pt x="1627" y="484"/>
                      <a:pt x="1629" y="479"/>
                    </a:cubicBezTo>
                    <a:cubicBezTo>
                      <a:pt x="1634" y="474"/>
                      <a:pt x="1642" y="472"/>
                      <a:pt x="1650" y="469"/>
                    </a:cubicBezTo>
                    <a:cubicBezTo>
                      <a:pt x="1657" y="467"/>
                      <a:pt x="1662" y="464"/>
                      <a:pt x="1662" y="462"/>
                    </a:cubicBezTo>
                    <a:cubicBezTo>
                      <a:pt x="1662" y="457"/>
                      <a:pt x="1660" y="454"/>
                      <a:pt x="1652" y="446"/>
                    </a:cubicBezTo>
                    <a:cubicBezTo>
                      <a:pt x="1645" y="439"/>
                      <a:pt x="1637" y="431"/>
                      <a:pt x="1637" y="421"/>
                    </a:cubicBezTo>
                    <a:cubicBezTo>
                      <a:pt x="1637" y="411"/>
                      <a:pt x="1642" y="406"/>
                      <a:pt x="1647" y="401"/>
                    </a:cubicBezTo>
                    <a:cubicBezTo>
                      <a:pt x="1640" y="388"/>
                      <a:pt x="1642" y="383"/>
                      <a:pt x="1645" y="380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4" name="Freeform 66"/>
              <p:cNvSpPr>
                <a:spLocks/>
              </p:cNvSpPr>
              <p:nvPr/>
            </p:nvSpPr>
            <p:spPr bwMode="auto">
              <a:xfrm>
                <a:off x="3686" y="2052"/>
                <a:ext cx="30" cy="46"/>
              </a:xfrm>
              <a:custGeom>
                <a:avLst/>
                <a:gdLst>
                  <a:gd name="T0" fmla="*/ 45 w 525"/>
                  <a:gd name="T1" fmla="*/ 282 h 789"/>
                  <a:gd name="T2" fmla="*/ 58 w 525"/>
                  <a:gd name="T3" fmla="*/ 310 h 789"/>
                  <a:gd name="T4" fmla="*/ 73 w 525"/>
                  <a:gd name="T5" fmla="*/ 325 h 789"/>
                  <a:gd name="T6" fmla="*/ 132 w 525"/>
                  <a:gd name="T7" fmla="*/ 317 h 789"/>
                  <a:gd name="T8" fmla="*/ 114 w 525"/>
                  <a:gd name="T9" fmla="*/ 396 h 789"/>
                  <a:gd name="T10" fmla="*/ 111 w 525"/>
                  <a:gd name="T11" fmla="*/ 429 h 789"/>
                  <a:gd name="T12" fmla="*/ 104 w 525"/>
                  <a:gd name="T13" fmla="*/ 467 h 789"/>
                  <a:gd name="T14" fmla="*/ 106 w 525"/>
                  <a:gd name="T15" fmla="*/ 513 h 789"/>
                  <a:gd name="T16" fmla="*/ 129 w 525"/>
                  <a:gd name="T17" fmla="*/ 606 h 789"/>
                  <a:gd name="T18" fmla="*/ 172 w 525"/>
                  <a:gd name="T19" fmla="*/ 728 h 789"/>
                  <a:gd name="T20" fmla="*/ 210 w 525"/>
                  <a:gd name="T21" fmla="*/ 764 h 789"/>
                  <a:gd name="T22" fmla="*/ 403 w 525"/>
                  <a:gd name="T23" fmla="*/ 716 h 789"/>
                  <a:gd name="T24" fmla="*/ 434 w 525"/>
                  <a:gd name="T25" fmla="*/ 650 h 789"/>
                  <a:gd name="T26" fmla="*/ 446 w 525"/>
                  <a:gd name="T27" fmla="*/ 571 h 789"/>
                  <a:gd name="T28" fmla="*/ 487 w 525"/>
                  <a:gd name="T29" fmla="*/ 439 h 789"/>
                  <a:gd name="T30" fmla="*/ 497 w 525"/>
                  <a:gd name="T31" fmla="*/ 345 h 789"/>
                  <a:gd name="T32" fmla="*/ 482 w 525"/>
                  <a:gd name="T33" fmla="*/ 246 h 789"/>
                  <a:gd name="T34" fmla="*/ 459 w 525"/>
                  <a:gd name="T35" fmla="*/ 218 h 789"/>
                  <a:gd name="T36" fmla="*/ 484 w 525"/>
                  <a:gd name="T37" fmla="*/ 170 h 789"/>
                  <a:gd name="T38" fmla="*/ 497 w 525"/>
                  <a:gd name="T39" fmla="*/ 142 h 789"/>
                  <a:gd name="T40" fmla="*/ 515 w 525"/>
                  <a:gd name="T41" fmla="*/ 178 h 789"/>
                  <a:gd name="T42" fmla="*/ 515 w 525"/>
                  <a:gd name="T43" fmla="*/ 135 h 789"/>
                  <a:gd name="T44" fmla="*/ 510 w 525"/>
                  <a:gd name="T45" fmla="*/ 114 h 789"/>
                  <a:gd name="T46" fmla="*/ 477 w 525"/>
                  <a:gd name="T47" fmla="*/ 79 h 789"/>
                  <a:gd name="T48" fmla="*/ 464 w 525"/>
                  <a:gd name="T49" fmla="*/ 81 h 789"/>
                  <a:gd name="T50" fmla="*/ 456 w 525"/>
                  <a:gd name="T51" fmla="*/ 81 h 789"/>
                  <a:gd name="T52" fmla="*/ 454 w 525"/>
                  <a:gd name="T53" fmla="*/ 51 h 789"/>
                  <a:gd name="T54" fmla="*/ 418 w 525"/>
                  <a:gd name="T55" fmla="*/ 48 h 789"/>
                  <a:gd name="T56" fmla="*/ 347 w 525"/>
                  <a:gd name="T57" fmla="*/ 18 h 789"/>
                  <a:gd name="T58" fmla="*/ 319 w 525"/>
                  <a:gd name="T59" fmla="*/ 8 h 789"/>
                  <a:gd name="T60" fmla="*/ 274 w 525"/>
                  <a:gd name="T61" fmla="*/ 23 h 789"/>
                  <a:gd name="T62" fmla="*/ 210 w 525"/>
                  <a:gd name="T63" fmla="*/ 94 h 789"/>
                  <a:gd name="T64" fmla="*/ 167 w 525"/>
                  <a:gd name="T65" fmla="*/ 163 h 789"/>
                  <a:gd name="T66" fmla="*/ 78 w 525"/>
                  <a:gd name="T67" fmla="*/ 142 h 789"/>
                  <a:gd name="T68" fmla="*/ 0 w 525"/>
                  <a:gd name="T69" fmla="*/ 188 h 7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25" h="789">
                    <a:moveTo>
                      <a:pt x="15" y="213"/>
                    </a:moveTo>
                    <a:cubicBezTo>
                      <a:pt x="28" y="236"/>
                      <a:pt x="38" y="256"/>
                      <a:pt x="45" y="282"/>
                    </a:cubicBezTo>
                    <a:cubicBezTo>
                      <a:pt x="45" y="284"/>
                      <a:pt x="45" y="284"/>
                      <a:pt x="48" y="287"/>
                    </a:cubicBezTo>
                    <a:cubicBezTo>
                      <a:pt x="50" y="294"/>
                      <a:pt x="53" y="305"/>
                      <a:pt x="58" y="310"/>
                    </a:cubicBezTo>
                    <a:cubicBezTo>
                      <a:pt x="61" y="312"/>
                      <a:pt x="63" y="317"/>
                      <a:pt x="68" y="320"/>
                    </a:cubicBezTo>
                    <a:cubicBezTo>
                      <a:pt x="71" y="322"/>
                      <a:pt x="71" y="322"/>
                      <a:pt x="73" y="325"/>
                    </a:cubicBezTo>
                    <a:cubicBezTo>
                      <a:pt x="86" y="338"/>
                      <a:pt x="94" y="355"/>
                      <a:pt x="99" y="373"/>
                    </a:cubicBezTo>
                    <a:cubicBezTo>
                      <a:pt x="111" y="355"/>
                      <a:pt x="121" y="338"/>
                      <a:pt x="132" y="317"/>
                    </a:cubicBezTo>
                    <a:cubicBezTo>
                      <a:pt x="142" y="333"/>
                      <a:pt x="142" y="355"/>
                      <a:pt x="129" y="368"/>
                    </a:cubicBezTo>
                    <a:cubicBezTo>
                      <a:pt x="121" y="376"/>
                      <a:pt x="109" y="386"/>
                      <a:pt x="114" y="396"/>
                    </a:cubicBezTo>
                    <a:cubicBezTo>
                      <a:pt x="116" y="406"/>
                      <a:pt x="129" y="414"/>
                      <a:pt x="121" y="421"/>
                    </a:cubicBezTo>
                    <a:cubicBezTo>
                      <a:pt x="119" y="424"/>
                      <a:pt x="114" y="426"/>
                      <a:pt x="111" y="429"/>
                    </a:cubicBezTo>
                    <a:cubicBezTo>
                      <a:pt x="104" y="437"/>
                      <a:pt x="116" y="452"/>
                      <a:pt x="114" y="462"/>
                    </a:cubicBezTo>
                    <a:cubicBezTo>
                      <a:pt x="111" y="464"/>
                      <a:pt x="106" y="464"/>
                      <a:pt x="104" y="467"/>
                    </a:cubicBezTo>
                    <a:cubicBezTo>
                      <a:pt x="116" y="469"/>
                      <a:pt x="127" y="485"/>
                      <a:pt x="119" y="497"/>
                    </a:cubicBezTo>
                    <a:cubicBezTo>
                      <a:pt x="116" y="502"/>
                      <a:pt x="111" y="508"/>
                      <a:pt x="106" y="513"/>
                    </a:cubicBezTo>
                    <a:cubicBezTo>
                      <a:pt x="96" y="528"/>
                      <a:pt x="101" y="546"/>
                      <a:pt x="109" y="561"/>
                    </a:cubicBezTo>
                    <a:cubicBezTo>
                      <a:pt x="116" y="576"/>
                      <a:pt x="127" y="591"/>
                      <a:pt x="129" y="606"/>
                    </a:cubicBezTo>
                    <a:cubicBezTo>
                      <a:pt x="134" y="632"/>
                      <a:pt x="116" y="662"/>
                      <a:pt x="129" y="685"/>
                    </a:cubicBezTo>
                    <a:cubicBezTo>
                      <a:pt x="139" y="703"/>
                      <a:pt x="160" y="710"/>
                      <a:pt x="172" y="728"/>
                    </a:cubicBezTo>
                    <a:cubicBezTo>
                      <a:pt x="177" y="736"/>
                      <a:pt x="180" y="743"/>
                      <a:pt x="185" y="749"/>
                    </a:cubicBezTo>
                    <a:cubicBezTo>
                      <a:pt x="190" y="756"/>
                      <a:pt x="200" y="761"/>
                      <a:pt x="210" y="764"/>
                    </a:cubicBezTo>
                    <a:cubicBezTo>
                      <a:pt x="246" y="779"/>
                      <a:pt x="284" y="789"/>
                      <a:pt x="319" y="776"/>
                    </a:cubicBezTo>
                    <a:cubicBezTo>
                      <a:pt x="352" y="766"/>
                      <a:pt x="378" y="741"/>
                      <a:pt x="403" y="716"/>
                    </a:cubicBezTo>
                    <a:cubicBezTo>
                      <a:pt x="413" y="705"/>
                      <a:pt x="423" y="695"/>
                      <a:pt x="429" y="680"/>
                    </a:cubicBezTo>
                    <a:cubicBezTo>
                      <a:pt x="431" y="670"/>
                      <a:pt x="431" y="660"/>
                      <a:pt x="434" y="650"/>
                    </a:cubicBezTo>
                    <a:cubicBezTo>
                      <a:pt x="436" y="639"/>
                      <a:pt x="441" y="629"/>
                      <a:pt x="444" y="619"/>
                    </a:cubicBezTo>
                    <a:cubicBezTo>
                      <a:pt x="449" y="604"/>
                      <a:pt x="446" y="586"/>
                      <a:pt x="446" y="571"/>
                    </a:cubicBezTo>
                    <a:cubicBezTo>
                      <a:pt x="446" y="538"/>
                      <a:pt x="456" y="508"/>
                      <a:pt x="472" y="480"/>
                    </a:cubicBezTo>
                    <a:cubicBezTo>
                      <a:pt x="479" y="467"/>
                      <a:pt x="487" y="454"/>
                      <a:pt x="487" y="439"/>
                    </a:cubicBezTo>
                    <a:cubicBezTo>
                      <a:pt x="489" y="426"/>
                      <a:pt x="484" y="414"/>
                      <a:pt x="487" y="401"/>
                    </a:cubicBezTo>
                    <a:cubicBezTo>
                      <a:pt x="487" y="381"/>
                      <a:pt x="497" y="363"/>
                      <a:pt x="497" y="345"/>
                    </a:cubicBezTo>
                    <a:cubicBezTo>
                      <a:pt x="497" y="327"/>
                      <a:pt x="487" y="312"/>
                      <a:pt x="487" y="294"/>
                    </a:cubicBezTo>
                    <a:cubicBezTo>
                      <a:pt x="487" y="277"/>
                      <a:pt x="495" y="256"/>
                      <a:pt x="482" y="246"/>
                    </a:cubicBezTo>
                    <a:cubicBezTo>
                      <a:pt x="477" y="241"/>
                      <a:pt x="469" y="239"/>
                      <a:pt x="464" y="236"/>
                    </a:cubicBezTo>
                    <a:cubicBezTo>
                      <a:pt x="459" y="231"/>
                      <a:pt x="454" y="223"/>
                      <a:pt x="459" y="218"/>
                    </a:cubicBezTo>
                    <a:cubicBezTo>
                      <a:pt x="462" y="216"/>
                      <a:pt x="467" y="216"/>
                      <a:pt x="472" y="213"/>
                    </a:cubicBezTo>
                    <a:cubicBezTo>
                      <a:pt x="487" y="208"/>
                      <a:pt x="489" y="185"/>
                      <a:pt x="484" y="170"/>
                    </a:cubicBezTo>
                    <a:cubicBezTo>
                      <a:pt x="482" y="163"/>
                      <a:pt x="479" y="157"/>
                      <a:pt x="482" y="150"/>
                    </a:cubicBezTo>
                    <a:cubicBezTo>
                      <a:pt x="484" y="142"/>
                      <a:pt x="492" y="137"/>
                      <a:pt x="497" y="142"/>
                    </a:cubicBezTo>
                    <a:cubicBezTo>
                      <a:pt x="505" y="150"/>
                      <a:pt x="495" y="160"/>
                      <a:pt x="495" y="170"/>
                    </a:cubicBezTo>
                    <a:cubicBezTo>
                      <a:pt x="497" y="178"/>
                      <a:pt x="507" y="183"/>
                      <a:pt x="515" y="178"/>
                    </a:cubicBezTo>
                    <a:cubicBezTo>
                      <a:pt x="522" y="173"/>
                      <a:pt x="525" y="163"/>
                      <a:pt x="520" y="155"/>
                    </a:cubicBezTo>
                    <a:cubicBezTo>
                      <a:pt x="517" y="147"/>
                      <a:pt x="512" y="140"/>
                      <a:pt x="515" y="135"/>
                    </a:cubicBezTo>
                    <a:cubicBezTo>
                      <a:pt x="517" y="132"/>
                      <a:pt x="520" y="130"/>
                      <a:pt x="520" y="130"/>
                    </a:cubicBezTo>
                    <a:cubicBezTo>
                      <a:pt x="522" y="124"/>
                      <a:pt x="517" y="117"/>
                      <a:pt x="510" y="114"/>
                    </a:cubicBezTo>
                    <a:cubicBezTo>
                      <a:pt x="502" y="112"/>
                      <a:pt x="495" y="114"/>
                      <a:pt x="489" y="112"/>
                    </a:cubicBezTo>
                    <a:cubicBezTo>
                      <a:pt x="477" y="107"/>
                      <a:pt x="477" y="92"/>
                      <a:pt x="477" y="79"/>
                    </a:cubicBezTo>
                    <a:cubicBezTo>
                      <a:pt x="477" y="76"/>
                      <a:pt x="477" y="74"/>
                      <a:pt x="477" y="71"/>
                    </a:cubicBezTo>
                    <a:cubicBezTo>
                      <a:pt x="472" y="74"/>
                      <a:pt x="469" y="79"/>
                      <a:pt x="464" y="81"/>
                    </a:cubicBezTo>
                    <a:cubicBezTo>
                      <a:pt x="462" y="81"/>
                      <a:pt x="462" y="84"/>
                      <a:pt x="459" y="84"/>
                    </a:cubicBezTo>
                    <a:cubicBezTo>
                      <a:pt x="456" y="81"/>
                      <a:pt x="456" y="81"/>
                      <a:pt x="456" y="81"/>
                    </a:cubicBezTo>
                    <a:cubicBezTo>
                      <a:pt x="454" y="76"/>
                      <a:pt x="454" y="69"/>
                      <a:pt x="454" y="61"/>
                    </a:cubicBezTo>
                    <a:cubicBezTo>
                      <a:pt x="454" y="59"/>
                      <a:pt x="454" y="53"/>
                      <a:pt x="454" y="51"/>
                    </a:cubicBezTo>
                    <a:cubicBezTo>
                      <a:pt x="454" y="48"/>
                      <a:pt x="449" y="43"/>
                      <a:pt x="446" y="46"/>
                    </a:cubicBezTo>
                    <a:cubicBezTo>
                      <a:pt x="446" y="53"/>
                      <a:pt x="426" y="56"/>
                      <a:pt x="418" y="48"/>
                    </a:cubicBezTo>
                    <a:cubicBezTo>
                      <a:pt x="413" y="43"/>
                      <a:pt x="411" y="33"/>
                      <a:pt x="403" y="28"/>
                    </a:cubicBezTo>
                    <a:cubicBezTo>
                      <a:pt x="388" y="15"/>
                      <a:pt x="360" y="33"/>
                      <a:pt x="347" y="18"/>
                    </a:cubicBezTo>
                    <a:cubicBezTo>
                      <a:pt x="345" y="13"/>
                      <a:pt x="342" y="8"/>
                      <a:pt x="340" y="5"/>
                    </a:cubicBezTo>
                    <a:cubicBezTo>
                      <a:pt x="335" y="0"/>
                      <a:pt x="327" y="5"/>
                      <a:pt x="319" y="8"/>
                    </a:cubicBezTo>
                    <a:cubicBezTo>
                      <a:pt x="314" y="13"/>
                      <a:pt x="309" y="18"/>
                      <a:pt x="304" y="20"/>
                    </a:cubicBezTo>
                    <a:cubicBezTo>
                      <a:pt x="297" y="26"/>
                      <a:pt x="284" y="23"/>
                      <a:pt x="274" y="23"/>
                    </a:cubicBezTo>
                    <a:cubicBezTo>
                      <a:pt x="246" y="23"/>
                      <a:pt x="220" y="46"/>
                      <a:pt x="215" y="74"/>
                    </a:cubicBezTo>
                    <a:cubicBezTo>
                      <a:pt x="215" y="81"/>
                      <a:pt x="215" y="86"/>
                      <a:pt x="210" y="94"/>
                    </a:cubicBezTo>
                    <a:cubicBezTo>
                      <a:pt x="208" y="99"/>
                      <a:pt x="203" y="104"/>
                      <a:pt x="198" y="107"/>
                    </a:cubicBezTo>
                    <a:cubicBezTo>
                      <a:pt x="182" y="122"/>
                      <a:pt x="172" y="140"/>
                      <a:pt x="167" y="163"/>
                    </a:cubicBezTo>
                    <a:cubicBezTo>
                      <a:pt x="144" y="160"/>
                      <a:pt x="121" y="160"/>
                      <a:pt x="101" y="150"/>
                    </a:cubicBezTo>
                    <a:cubicBezTo>
                      <a:pt x="94" y="147"/>
                      <a:pt x="86" y="142"/>
                      <a:pt x="78" y="142"/>
                    </a:cubicBezTo>
                    <a:cubicBezTo>
                      <a:pt x="71" y="142"/>
                      <a:pt x="66" y="145"/>
                      <a:pt x="58" y="147"/>
                    </a:cubicBezTo>
                    <a:cubicBezTo>
                      <a:pt x="35" y="157"/>
                      <a:pt x="17" y="173"/>
                      <a:pt x="0" y="188"/>
                    </a:cubicBezTo>
                    <a:lnTo>
                      <a:pt x="15" y="213"/>
                    </a:ln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5" name="Freeform 67"/>
              <p:cNvSpPr>
                <a:spLocks/>
              </p:cNvSpPr>
              <p:nvPr/>
            </p:nvSpPr>
            <p:spPr bwMode="auto">
              <a:xfrm>
                <a:off x="3584" y="2143"/>
                <a:ext cx="12" cy="17"/>
              </a:xfrm>
              <a:custGeom>
                <a:avLst/>
                <a:gdLst>
                  <a:gd name="T0" fmla="*/ 66 w 206"/>
                  <a:gd name="T1" fmla="*/ 279 h 295"/>
                  <a:gd name="T2" fmla="*/ 74 w 206"/>
                  <a:gd name="T3" fmla="*/ 287 h 295"/>
                  <a:gd name="T4" fmla="*/ 81 w 206"/>
                  <a:gd name="T5" fmla="*/ 295 h 295"/>
                  <a:gd name="T6" fmla="*/ 89 w 206"/>
                  <a:gd name="T7" fmla="*/ 292 h 295"/>
                  <a:gd name="T8" fmla="*/ 99 w 206"/>
                  <a:gd name="T9" fmla="*/ 292 h 295"/>
                  <a:gd name="T10" fmla="*/ 107 w 206"/>
                  <a:gd name="T11" fmla="*/ 292 h 295"/>
                  <a:gd name="T12" fmla="*/ 130 w 206"/>
                  <a:gd name="T13" fmla="*/ 269 h 295"/>
                  <a:gd name="T14" fmla="*/ 160 w 206"/>
                  <a:gd name="T15" fmla="*/ 241 h 295"/>
                  <a:gd name="T16" fmla="*/ 165 w 206"/>
                  <a:gd name="T17" fmla="*/ 241 h 295"/>
                  <a:gd name="T18" fmla="*/ 170 w 206"/>
                  <a:gd name="T19" fmla="*/ 239 h 295"/>
                  <a:gd name="T20" fmla="*/ 175 w 206"/>
                  <a:gd name="T21" fmla="*/ 231 h 295"/>
                  <a:gd name="T22" fmla="*/ 185 w 206"/>
                  <a:gd name="T23" fmla="*/ 219 h 295"/>
                  <a:gd name="T24" fmla="*/ 198 w 206"/>
                  <a:gd name="T25" fmla="*/ 216 h 295"/>
                  <a:gd name="T26" fmla="*/ 193 w 206"/>
                  <a:gd name="T27" fmla="*/ 193 h 295"/>
                  <a:gd name="T28" fmla="*/ 190 w 206"/>
                  <a:gd name="T29" fmla="*/ 183 h 295"/>
                  <a:gd name="T30" fmla="*/ 201 w 206"/>
                  <a:gd name="T31" fmla="*/ 168 h 295"/>
                  <a:gd name="T32" fmla="*/ 206 w 206"/>
                  <a:gd name="T33" fmla="*/ 163 h 295"/>
                  <a:gd name="T34" fmla="*/ 201 w 206"/>
                  <a:gd name="T35" fmla="*/ 155 h 295"/>
                  <a:gd name="T36" fmla="*/ 201 w 206"/>
                  <a:gd name="T37" fmla="*/ 153 h 295"/>
                  <a:gd name="T38" fmla="*/ 188 w 206"/>
                  <a:gd name="T39" fmla="*/ 74 h 295"/>
                  <a:gd name="T40" fmla="*/ 190 w 206"/>
                  <a:gd name="T41" fmla="*/ 26 h 295"/>
                  <a:gd name="T42" fmla="*/ 185 w 206"/>
                  <a:gd name="T43" fmla="*/ 23 h 295"/>
                  <a:gd name="T44" fmla="*/ 165 w 206"/>
                  <a:gd name="T45" fmla="*/ 11 h 295"/>
                  <a:gd name="T46" fmla="*/ 160 w 206"/>
                  <a:gd name="T47" fmla="*/ 8 h 295"/>
                  <a:gd name="T48" fmla="*/ 155 w 206"/>
                  <a:gd name="T49" fmla="*/ 8 h 295"/>
                  <a:gd name="T50" fmla="*/ 140 w 206"/>
                  <a:gd name="T51" fmla="*/ 8 h 295"/>
                  <a:gd name="T52" fmla="*/ 132 w 206"/>
                  <a:gd name="T53" fmla="*/ 3 h 295"/>
                  <a:gd name="T54" fmla="*/ 130 w 206"/>
                  <a:gd name="T55" fmla="*/ 0 h 295"/>
                  <a:gd name="T56" fmla="*/ 124 w 206"/>
                  <a:gd name="T57" fmla="*/ 0 h 295"/>
                  <a:gd name="T58" fmla="*/ 119 w 206"/>
                  <a:gd name="T59" fmla="*/ 3 h 295"/>
                  <a:gd name="T60" fmla="*/ 119 w 206"/>
                  <a:gd name="T61" fmla="*/ 6 h 295"/>
                  <a:gd name="T62" fmla="*/ 117 w 206"/>
                  <a:gd name="T63" fmla="*/ 13 h 295"/>
                  <a:gd name="T64" fmla="*/ 107 w 206"/>
                  <a:gd name="T65" fmla="*/ 21 h 295"/>
                  <a:gd name="T66" fmla="*/ 94 w 206"/>
                  <a:gd name="T67" fmla="*/ 23 h 295"/>
                  <a:gd name="T68" fmla="*/ 71 w 206"/>
                  <a:gd name="T69" fmla="*/ 13 h 295"/>
                  <a:gd name="T70" fmla="*/ 58 w 206"/>
                  <a:gd name="T71" fmla="*/ 6 h 295"/>
                  <a:gd name="T72" fmla="*/ 56 w 206"/>
                  <a:gd name="T73" fmla="*/ 6 h 295"/>
                  <a:gd name="T74" fmla="*/ 56 w 206"/>
                  <a:gd name="T75" fmla="*/ 8 h 295"/>
                  <a:gd name="T76" fmla="*/ 18 w 206"/>
                  <a:gd name="T77" fmla="*/ 46 h 295"/>
                  <a:gd name="T78" fmla="*/ 13 w 206"/>
                  <a:gd name="T79" fmla="*/ 46 h 295"/>
                  <a:gd name="T80" fmla="*/ 3 w 206"/>
                  <a:gd name="T81" fmla="*/ 49 h 295"/>
                  <a:gd name="T82" fmla="*/ 3 w 206"/>
                  <a:gd name="T83" fmla="*/ 51 h 295"/>
                  <a:gd name="T84" fmla="*/ 0 w 206"/>
                  <a:gd name="T85" fmla="*/ 54 h 295"/>
                  <a:gd name="T86" fmla="*/ 23 w 206"/>
                  <a:gd name="T87" fmla="*/ 89 h 295"/>
                  <a:gd name="T88" fmla="*/ 28 w 206"/>
                  <a:gd name="T89" fmla="*/ 110 h 295"/>
                  <a:gd name="T90" fmla="*/ 28 w 206"/>
                  <a:gd name="T91" fmla="*/ 115 h 295"/>
                  <a:gd name="T92" fmla="*/ 28 w 206"/>
                  <a:gd name="T93" fmla="*/ 117 h 295"/>
                  <a:gd name="T94" fmla="*/ 36 w 206"/>
                  <a:gd name="T95" fmla="*/ 125 h 295"/>
                  <a:gd name="T96" fmla="*/ 58 w 206"/>
                  <a:gd name="T97" fmla="*/ 181 h 295"/>
                  <a:gd name="T98" fmla="*/ 56 w 206"/>
                  <a:gd name="T99" fmla="*/ 188 h 295"/>
                  <a:gd name="T100" fmla="*/ 53 w 206"/>
                  <a:gd name="T101" fmla="*/ 198 h 295"/>
                  <a:gd name="T102" fmla="*/ 56 w 206"/>
                  <a:gd name="T103" fmla="*/ 203 h 295"/>
                  <a:gd name="T104" fmla="*/ 58 w 206"/>
                  <a:gd name="T105" fmla="*/ 208 h 295"/>
                  <a:gd name="T106" fmla="*/ 58 w 206"/>
                  <a:gd name="T107" fmla="*/ 229 h 295"/>
                  <a:gd name="T108" fmla="*/ 58 w 206"/>
                  <a:gd name="T109" fmla="*/ 239 h 295"/>
                  <a:gd name="T110" fmla="*/ 64 w 206"/>
                  <a:gd name="T111" fmla="*/ 247 h 295"/>
                  <a:gd name="T112" fmla="*/ 69 w 206"/>
                  <a:gd name="T113" fmla="*/ 259 h 295"/>
                  <a:gd name="T114" fmla="*/ 69 w 206"/>
                  <a:gd name="T115" fmla="*/ 272 h 295"/>
                  <a:gd name="T116" fmla="*/ 66 w 206"/>
                  <a:gd name="T117" fmla="*/ 279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06" h="295">
                    <a:moveTo>
                      <a:pt x="66" y="279"/>
                    </a:moveTo>
                    <a:cubicBezTo>
                      <a:pt x="66" y="282"/>
                      <a:pt x="69" y="285"/>
                      <a:pt x="74" y="287"/>
                    </a:cubicBezTo>
                    <a:cubicBezTo>
                      <a:pt x="76" y="290"/>
                      <a:pt x="79" y="292"/>
                      <a:pt x="81" y="295"/>
                    </a:cubicBezTo>
                    <a:cubicBezTo>
                      <a:pt x="84" y="295"/>
                      <a:pt x="86" y="292"/>
                      <a:pt x="89" y="292"/>
                    </a:cubicBezTo>
                    <a:cubicBezTo>
                      <a:pt x="91" y="292"/>
                      <a:pt x="94" y="292"/>
                      <a:pt x="99" y="292"/>
                    </a:cubicBezTo>
                    <a:cubicBezTo>
                      <a:pt x="102" y="292"/>
                      <a:pt x="104" y="292"/>
                      <a:pt x="107" y="292"/>
                    </a:cubicBezTo>
                    <a:cubicBezTo>
                      <a:pt x="117" y="290"/>
                      <a:pt x="122" y="282"/>
                      <a:pt x="130" y="269"/>
                    </a:cubicBezTo>
                    <a:cubicBezTo>
                      <a:pt x="137" y="257"/>
                      <a:pt x="145" y="244"/>
                      <a:pt x="160" y="241"/>
                    </a:cubicBezTo>
                    <a:cubicBezTo>
                      <a:pt x="163" y="241"/>
                      <a:pt x="163" y="241"/>
                      <a:pt x="165" y="241"/>
                    </a:cubicBezTo>
                    <a:cubicBezTo>
                      <a:pt x="168" y="241"/>
                      <a:pt x="170" y="241"/>
                      <a:pt x="170" y="239"/>
                    </a:cubicBezTo>
                    <a:cubicBezTo>
                      <a:pt x="173" y="239"/>
                      <a:pt x="175" y="234"/>
                      <a:pt x="175" y="231"/>
                    </a:cubicBezTo>
                    <a:cubicBezTo>
                      <a:pt x="178" y="226"/>
                      <a:pt x="180" y="224"/>
                      <a:pt x="185" y="219"/>
                    </a:cubicBezTo>
                    <a:cubicBezTo>
                      <a:pt x="190" y="216"/>
                      <a:pt x="195" y="216"/>
                      <a:pt x="198" y="216"/>
                    </a:cubicBezTo>
                    <a:cubicBezTo>
                      <a:pt x="198" y="208"/>
                      <a:pt x="195" y="201"/>
                      <a:pt x="193" y="193"/>
                    </a:cubicBezTo>
                    <a:cubicBezTo>
                      <a:pt x="193" y="191"/>
                      <a:pt x="190" y="188"/>
                      <a:pt x="190" y="183"/>
                    </a:cubicBezTo>
                    <a:cubicBezTo>
                      <a:pt x="190" y="175"/>
                      <a:pt x="195" y="170"/>
                      <a:pt x="201" y="168"/>
                    </a:cubicBezTo>
                    <a:cubicBezTo>
                      <a:pt x="203" y="165"/>
                      <a:pt x="206" y="163"/>
                      <a:pt x="206" y="163"/>
                    </a:cubicBezTo>
                    <a:cubicBezTo>
                      <a:pt x="206" y="160"/>
                      <a:pt x="203" y="158"/>
                      <a:pt x="201" y="155"/>
                    </a:cubicBezTo>
                    <a:cubicBezTo>
                      <a:pt x="201" y="153"/>
                      <a:pt x="201" y="153"/>
                      <a:pt x="201" y="153"/>
                    </a:cubicBezTo>
                    <a:cubicBezTo>
                      <a:pt x="188" y="132"/>
                      <a:pt x="188" y="104"/>
                      <a:pt x="188" y="74"/>
                    </a:cubicBezTo>
                    <a:cubicBezTo>
                      <a:pt x="190" y="26"/>
                      <a:pt x="190" y="26"/>
                      <a:pt x="190" y="26"/>
                    </a:cubicBezTo>
                    <a:cubicBezTo>
                      <a:pt x="188" y="26"/>
                      <a:pt x="188" y="23"/>
                      <a:pt x="185" y="23"/>
                    </a:cubicBezTo>
                    <a:cubicBezTo>
                      <a:pt x="165" y="11"/>
                      <a:pt x="165" y="11"/>
                      <a:pt x="165" y="11"/>
                    </a:cubicBezTo>
                    <a:cubicBezTo>
                      <a:pt x="163" y="11"/>
                      <a:pt x="160" y="8"/>
                      <a:pt x="160" y="8"/>
                    </a:cubicBezTo>
                    <a:cubicBezTo>
                      <a:pt x="157" y="8"/>
                      <a:pt x="157" y="8"/>
                      <a:pt x="155" y="8"/>
                    </a:cubicBezTo>
                    <a:cubicBezTo>
                      <a:pt x="150" y="8"/>
                      <a:pt x="145" y="11"/>
                      <a:pt x="140" y="8"/>
                    </a:cubicBezTo>
                    <a:cubicBezTo>
                      <a:pt x="137" y="8"/>
                      <a:pt x="135" y="6"/>
                      <a:pt x="132" y="3"/>
                    </a:cubicBezTo>
                    <a:cubicBezTo>
                      <a:pt x="132" y="3"/>
                      <a:pt x="130" y="3"/>
                      <a:pt x="130" y="0"/>
                    </a:cubicBezTo>
                    <a:cubicBezTo>
                      <a:pt x="127" y="0"/>
                      <a:pt x="127" y="0"/>
                      <a:pt x="124" y="0"/>
                    </a:cubicBezTo>
                    <a:cubicBezTo>
                      <a:pt x="122" y="0"/>
                      <a:pt x="122" y="3"/>
                      <a:pt x="119" y="3"/>
                    </a:cubicBezTo>
                    <a:cubicBezTo>
                      <a:pt x="119" y="6"/>
                      <a:pt x="119" y="6"/>
                      <a:pt x="119" y="6"/>
                    </a:cubicBezTo>
                    <a:cubicBezTo>
                      <a:pt x="119" y="8"/>
                      <a:pt x="117" y="11"/>
                      <a:pt x="117" y="13"/>
                    </a:cubicBezTo>
                    <a:cubicBezTo>
                      <a:pt x="114" y="16"/>
                      <a:pt x="112" y="18"/>
                      <a:pt x="107" y="21"/>
                    </a:cubicBezTo>
                    <a:cubicBezTo>
                      <a:pt x="102" y="23"/>
                      <a:pt x="99" y="23"/>
                      <a:pt x="94" y="23"/>
                    </a:cubicBezTo>
                    <a:cubicBezTo>
                      <a:pt x="84" y="23"/>
                      <a:pt x="79" y="18"/>
                      <a:pt x="71" y="13"/>
                    </a:cubicBezTo>
                    <a:cubicBezTo>
                      <a:pt x="66" y="8"/>
                      <a:pt x="64" y="6"/>
                      <a:pt x="58" y="6"/>
                    </a:cubicBezTo>
                    <a:cubicBezTo>
                      <a:pt x="56" y="6"/>
                      <a:pt x="56" y="6"/>
                      <a:pt x="56" y="6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53" y="28"/>
                      <a:pt x="36" y="44"/>
                      <a:pt x="18" y="46"/>
                    </a:cubicBezTo>
                    <a:cubicBezTo>
                      <a:pt x="15" y="46"/>
                      <a:pt x="15" y="46"/>
                      <a:pt x="13" y="46"/>
                    </a:cubicBezTo>
                    <a:cubicBezTo>
                      <a:pt x="8" y="46"/>
                      <a:pt x="3" y="46"/>
                      <a:pt x="3" y="49"/>
                    </a:cubicBezTo>
                    <a:cubicBezTo>
                      <a:pt x="3" y="49"/>
                      <a:pt x="3" y="49"/>
                      <a:pt x="3" y="51"/>
                    </a:cubicBezTo>
                    <a:cubicBezTo>
                      <a:pt x="3" y="51"/>
                      <a:pt x="3" y="54"/>
                      <a:pt x="0" y="54"/>
                    </a:cubicBezTo>
                    <a:cubicBezTo>
                      <a:pt x="23" y="89"/>
                      <a:pt x="23" y="89"/>
                      <a:pt x="23" y="89"/>
                    </a:cubicBezTo>
                    <a:cubicBezTo>
                      <a:pt x="25" y="94"/>
                      <a:pt x="31" y="102"/>
                      <a:pt x="28" y="110"/>
                    </a:cubicBezTo>
                    <a:cubicBezTo>
                      <a:pt x="28" y="112"/>
                      <a:pt x="28" y="112"/>
                      <a:pt x="28" y="115"/>
                    </a:cubicBezTo>
                    <a:cubicBezTo>
                      <a:pt x="28" y="117"/>
                      <a:pt x="28" y="117"/>
                      <a:pt x="28" y="117"/>
                    </a:cubicBezTo>
                    <a:cubicBezTo>
                      <a:pt x="28" y="120"/>
                      <a:pt x="33" y="122"/>
                      <a:pt x="36" y="125"/>
                    </a:cubicBezTo>
                    <a:cubicBezTo>
                      <a:pt x="53" y="135"/>
                      <a:pt x="69" y="158"/>
                      <a:pt x="58" y="181"/>
                    </a:cubicBezTo>
                    <a:cubicBezTo>
                      <a:pt x="58" y="183"/>
                      <a:pt x="56" y="186"/>
                      <a:pt x="56" y="188"/>
                    </a:cubicBezTo>
                    <a:cubicBezTo>
                      <a:pt x="53" y="191"/>
                      <a:pt x="51" y="196"/>
                      <a:pt x="53" y="198"/>
                    </a:cubicBezTo>
                    <a:cubicBezTo>
                      <a:pt x="53" y="198"/>
                      <a:pt x="53" y="201"/>
                      <a:pt x="56" y="203"/>
                    </a:cubicBezTo>
                    <a:cubicBezTo>
                      <a:pt x="56" y="206"/>
                      <a:pt x="58" y="206"/>
                      <a:pt x="58" y="208"/>
                    </a:cubicBezTo>
                    <a:cubicBezTo>
                      <a:pt x="61" y="216"/>
                      <a:pt x="58" y="221"/>
                      <a:pt x="58" y="229"/>
                    </a:cubicBezTo>
                    <a:cubicBezTo>
                      <a:pt x="58" y="234"/>
                      <a:pt x="56" y="236"/>
                      <a:pt x="58" y="239"/>
                    </a:cubicBezTo>
                    <a:cubicBezTo>
                      <a:pt x="58" y="241"/>
                      <a:pt x="61" y="244"/>
                      <a:pt x="64" y="247"/>
                    </a:cubicBezTo>
                    <a:cubicBezTo>
                      <a:pt x="66" y="249"/>
                      <a:pt x="69" y="254"/>
                      <a:pt x="69" y="259"/>
                    </a:cubicBezTo>
                    <a:cubicBezTo>
                      <a:pt x="69" y="264"/>
                      <a:pt x="69" y="267"/>
                      <a:pt x="69" y="272"/>
                    </a:cubicBezTo>
                    <a:cubicBezTo>
                      <a:pt x="66" y="274"/>
                      <a:pt x="66" y="277"/>
                      <a:pt x="66" y="279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6" name="Freeform 68"/>
              <p:cNvSpPr>
                <a:spLocks/>
              </p:cNvSpPr>
              <p:nvPr/>
            </p:nvSpPr>
            <p:spPr bwMode="auto">
              <a:xfrm>
                <a:off x="3607" y="2171"/>
                <a:ext cx="18" cy="24"/>
              </a:xfrm>
              <a:custGeom>
                <a:avLst/>
                <a:gdLst>
                  <a:gd name="T0" fmla="*/ 17 w 309"/>
                  <a:gd name="T1" fmla="*/ 239 h 424"/>
                  <a:gd name="T2" fmla="*/ 35 w 309"/>
                  <a:gd name="T3" fmla="*/ 277 h 424"/>
                  <a:gd name="T4" fmla="*/ 45 w 309"/>
                  <a:gd name="T5" fmla="*/ 284 h 424"/>
                  <a:gd name="T6" fmla="*/ 81 w 309"/>
                  <a:gd name="T7" fmla="*/ 315 h 424"/>
                  <a:gd name="T8" fmla="*/ 91 w 309"/>
                  <a:gd name="T9" fmla="*/ 348 h 424"/>
                  <a:gd name="T10" fmla="*/ 137 w 309"/>
                  <a:gd name="T11" fmla="*/ 383 h 424"/>
                  <a:gd name="T12" fmla="*/ 142 w 309"/>
                  <a:gd name="T13" fmla="*/ 391 h 424"/>
                  <a:gd name="T14" fmla="*/ 160 w 309"/>
                  <a:gd name="T15" fmla="*/ 396 h 424"/>
                  <a:gd name="T16" fmla="*/ 208 w 309"/>
                  <a:gd name="T17" fmla="*/ 424 h 424"/>
                  <a:gd name="T18" fmla="*/ 228 w 309"/>
                  <a:gd name="T19" fmla="*/ 421 h 424"/>
                  <a:gd name="T20" fmla="*/ 233 w 309"/>
                  <a:gd name="T21" fmla="*/ 414 h 424"/>
                  <a:gd name="T22" fmla="*/ 256 w 309"/>
                  <a:gd name="T23" fmla="*/ 381 h 424"/>
                  <a:gd name="T24" fmla="*/ 274 w 309"/>
                  <a:gd name="T25" fmla="*/ 343 h 424"/>
                  <a:gd name="T26" fmla="*/ 289 w 309"/>
                  <a:gd name="T27" fmla="*/ 307 h 424"/>
                  <a:gd name="T28" fmla="*/ 294 w 309"/>
                  <a:gd name="T29" fmla="*/ 297 h 424"/>
                  <a:gd name="T30" fmla="*/ 302 w 309"/>
                  <a:gd name="T31" fmla="*/ 274 h 424"/>
                  <a:gd name="T32" fmla="*/ 307 w 309"/>
                  <a:gd name="T33" fmla="*/ 246 h 424"/>
                  <a:gd name="T34" fmla="*/ 287 w 309"/>
                  <a:gd name="T35" fmla="*/ 223 h 424"/>
                  <a:gd name="T36" fmla="*/ 266 w 309"/>
                  <a:gd name="T37" fmla="*/ 191 h 424"/>
                  <a:gd name="T38" fmla="*/ 241 w 309"/>
                  <a:gd name="T39" fmla="*/ 168 h 424"/>
                  <a:gd name="T40" fmla="*/ 233 w 309"/>
                  <a:gd name="T41" fmla="*/ 173 h 424"/>
                  <a:gd name="T42" fmla="*/ 200 w 309"/>
                  <a:gd name="T43" fmla="*/ 173 h 424"/>
                  <a:gd name="T44" fmla="*/ 185 w 309"/>
                  <a:gd name="T45" fmla="*/ 142 h 424"/>
                  <a:gd name="T46" fmla="*/ 188 w 309"/>
                  <a:gd name="T47" fmla="*/ 104 h 424"/>
                  <a:gd name="T48" fmla="*/ 182 w 309"/>
                  <a:gd name="T49" fmla="*/ 71 h 424"/>
                  <a:gd name="T50" fmla="*/ 160 w 309"/>
                  <a:gd name="T51" fmla="*/ 61 h 424"/>
                  <a:gd name="T52" fmla="*/ 124 w 309"/>
                  <a:gd name="T53" fmla="*/ 41 h 424"/>
                  <a:gd name="T54" fmla="*/ 91 w 309"/>
                  <a:gd name="T55" fmla="*/ 0 h 424"/>
                  <a:gd name="T56" fmla="*/ 81 w 309"/>
                  <a:gd name="T57" fmla="*/ 21 h 424"/>
                  <a:gd name="T58" fmla="*/ 73 w 309"/>
                  <a:gd name="T59" fmla="*/ 41 h 424"/>
                  <a:gd name="T60" fmla="*/ 58 w 309"/>
                  <a:gd name="T61" fmla="*/ 61 h 424"/>
                  <a:gd name="T62" fmla="*/ 50 w 309"/>
                  <a:gd name="T63" fmla="*/ 74 h 424"/>
                  <a:gd name="T64" fmla="*/ 38 w 309"/>
                  <a:gd name="T65" fmla="*/ 117 h 424"/>
                  <a:gd name="T66" fmla="*/ 30 w 309"/>
                  <a:gd name="T67" fmla="*/ 125 h 424"/>
                  <a:gd name="T68" fmla="*/ 38 w 309"/>
                  <a:gd name="T69" fmla="*/ 142 h 424"/>
                  <a:gd name="T70" fmla="*/ 0 w 309"/>
                  <a:gd name="T71" fmla="*/ 191 h 424"/>
                  <a:gd name="T72" fmla="*/ 2 w 309"/>
                  <a:gd name="T73" fmla="*/ 203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09" h="424">
                    <a:moveTo>
                      <a:pt x="2" y="208"/>
                    </a:moveTo>
                    <a:cubicBezTo>
                      <a:pt x="2" y="218"/>
                      <a:pt x="10" y="229"/>
                      <a:pt x="17" y="239"/>
                    </a:cubicBezTo>
                    <a:cubicBezTo>
                      <a:pt x="25" y="249"/>
                      <a:pt x="33" y="259"/>
                      <a:pt x="35" y="272"/>
                    </a:cubicBezTo>
                    <a:cubicBezTo>
                      <a:pt x="35" y="274"/>
                      <a:pt x="35" y="274"/>
                      <a:pt x="35" y="277"/>
                    </a:cubicBezTo>
                    <a:cubicBezTo>
                      <a:pt x="35" y="279"/>
                      <a:pt x="35" y="284"/>
                      <a:pt x="38" y="284"/>
                    </a:cubicBezTo>
                    <a:cubicBezTo>
                      <a:pt x="40" y="284"/>
                      <a:pt x="43" y="284"/>
                      <a:pt x="45" y="284"/>
                    </a:cubicBezTo>
                    <a:cubicBezTo>
                      <a:pt x="48" y="284"/>
                      <a:pt x="50" y="284"/>
                      <a:pt x="53" y="284"/>
                    </a:cubicBezTo>
                    <a:cubicBezTo>
                      <a:pt x="66" y="287"/>
                      <a:pt x="76" y="297"/>
                      <a:pt x="81" y="315"/>
                    </a:cubicBezTo>
                    <a:cubicBezTo>
                      <a:pt x="81" y="317"/>
                      <a:pt x="83" y="320"/>
                      <a:pt x="83" y="325"/>
                    </a:cubicBezTo>
                    <a:cubicBezTo>
                      <a:pt x="86" y="333"/>
                      <a:pt x="86" y="340"/>
                      <a:pt x="91" y="348"/>
                    </a:cubicBezTo>
                    <a:cubicBezTo>
                      <a:pt x="96" y="355"/>
                      <a:pt x="104" y="358"/>
                      <a:pt x="111" y="363"/>
                    </a:cubicBezTo>
                    <a:cubicBezTo>
                      <a:pt x="122" y="368"/>
                      <a:pt x="132" y="373"/>
                      <a:pt x="137" y="383"/>
                    </a:cubicBezTo>
                    <a:cubicBezTo>
                      <a:pt x="139" y="386"/>
                      <a:pt x="139" y="386"/>
                      <a:pt x="139" y="386"/>
                    </a:cubicBezTo>
                    <a:cubicBezTo>
                      <a:pt x="139" y="388"/>
                      <a:pt x="142" y="388"/>
                      <a:pt x="142" y="391"/>
                    </a:cubicBezTo>
                    <a:cubicBezTo>
                      <a:pt x="142" y="391"/>
                      <a:pt x="144" y="393"/>
                      <a:pt x="147" y="393"/>
                    </a:cubicBezTo>
                    <a:cubicBezTo>
                      <a:pt x="152" y="393"/>
                      <a:pt x="157" y="396"/>
                      <a:pt x="160" y="396"/>
                    </a:cubicBezTo>
                    <a:cubicBezTo>
                      <a:pt x="175" y="399"/>
                      <a:pt x="195" y="404"/>
                      <a:pt x="205" y="419"/>
                    </a:cubicBezTo>
                    <a:cubicBezTo>
                      <a:pt x="208" y="421"/>
                      <a:pt x="208" y="424"/>
                      <a:pt x="208" y="424"/>
                    </a:cubicBezTo>
                    <a:cubicBezTo>
                      <a:pt x="213" y="419"/>
                      <a:pt x="221" y="416"/>
                      <a:pt x="226" y="419"/>
                    </a:cubicBezTo>
                    <a:cubicBezTo>
                      <a:pt x="226" y="419"/>
                      <a:pt x="228" y="419"/>
                      <a:pt x="228" y="421"/>
                    </a:cubicBezTo>
                    <a:cubicBezTo>
                      <a:pt x="228" y="421"/>
                      <a:pt x="231" y="421"/>
                      <a:pt x="231" y="419"/>
                    </a:cubicBezTo>
                    <a:cubicBezTo>
                      <a:pt x="231" y="416"/>
                      <a:pt x="233" y="414"/>
                      <a:pt x="233" y="414"/>
                    </a:cubicBezTo>
                    <a:cubicBezTo>
                      <a:pt x="233" y="411"/>
                      <a:pt x="233" y="409"/>
                      <a:pt x="236" y="406"/>
                    </a:cubicBezTo>
                    <a:cubicBezTo>
                      <a:pt x="238" y="396"/>
                      <a:pt x="248" y="388"/>
                      <a:pt x="256" y="381"/>
                    </a:cubicBezTo>
                    <a:cubicBezTo>
                      <a:pt x="264" y="376"/>
                      <a:pt x="269" y="371"/>
                      <a:pt x="271" y="363"/>
                    </a:cubicBezTo>
                    <a:cubicBezTo>
                      <a:pt x="274" y="358"/>
                      <a:pt x="274" y="350"/>
                      <a:pt x="274" y="343"/>
                    </a:cubicBezTo>
                    <a:cubicBezTo>
                      <a:pt x="274" y="333"/>
                      <a:pt x="274" y="320"/>
                      <a:pt x="284" y="312"/>
                    </a:cubicBezTo>
                    <a:cubicBezTo>
                      <a:pt x="284" y="310"/>
                      <a:pt x="287" y="310"/>
                      <a:pt x="289" y="307"/>
                    </a:cubicBezTo>
                    <a:cubicBezTo>
                      <a:pt x="292" y="305"/>
                      <a:pt x="294" y="305"/>
                      <a:pt x="294" y="302"/>
                    </a:cubicBezTo>
                    <a:cubicBezTo>
                      <a:pt x="294" y="302"/>
                      <a:pt x="294" y="300"/>
                      <a:pt x="294" y="297"/>
                    </a:cubicBezTo>
                    <a:cubicBezTo>
                      <a:pt x="294" y="295"/>
                      <a:pt x="294" y="292"/>
                      <a:pt x="294" y="289"/>
                    </a:cubicBezTo>
                    <a:cubicBezTo>
                      <a:pt x="294" y="284"/>
                      <a:pt x="299" y="279"/>
                      <a:pt x="302" y="274"/>
                    </a:cubicBezTo>
                    <a:cubicBezTo>
                      <a:pt x="304" y="272"/>
                      <a:pt x="304" y="269"/>
                      <a:pt x="307" y="269"/>
                    </a:cubicBezTo>
                    <a:cubicBezTo>
                      <a:pt x="309" y="262"/>
                      <a:pt x="309" y="254"/>
                      <a:pt x="307" y="246"/>
                    </a:cubicBezTo>
                    <a:cubicBezTo>
                      <a:pt x="307" y="241"/>
                      <a:pt x="304" y="236"/>
                      <a:pt x="304" y="234"/>
                    </a:cubicBezTo>
                    <a:cubicBezTo>
                      <a:pt x="297" y="231"/>
                      <a:pt x="289" y="226"/>
                      <a:pt x="287" y="223"/>
                    </a:cubicBezTo>
                    <a:cubicBezTo>
                      <a:pt x="279" y="216"/>
                      <a:pt x="276" y="208"/>
                      <a:pt x="271" y="201"/>
                    </a:cubicBezTo>
                    <a:cubicBezTo>
                      <a:pt x="269" y="198"/>
                      <a:pt x="266" y="196"/>
                      <a:pt x="266" y="191"/>
                    </a:cubicBezTo>
                    <a:cubicBezTo>
                      <a:pt x="261" y="183"/>
                      <a:pt x="254" y="178"/>
                      <a:pt x="246" y="173"/>
                    </a:cubicBezTo>
                    <a:cubicBezTo>
                      <a:pt x="243" y="170"/>
                      <a:pt x="241" y="170"/>
                      <a:pt x="241" y="168"/>
                    </a:cubicBezTo>
                    <a:cubicBezTo>
                      <a:pt x="241" y="168"/>
                      <a:pt x="238" y="168"/>
                      <a:pt x="236" y="170"/>
                    </a:cubicBezTo>
                    <a:cubicBezTo>
                      <a:pt x="233" y="173"/>
                      <a:pt x="233" y="173"/>
                      <a:pt x="233" y="173"/>
                    </a:cubicBezTo>
                    <a:cubicBezTo>
                      <a:pt x="231" y="175"/>
                      <a:pt x="226" y="178"/>
                      <a:pt x="223" y="180"/>
                    </a:cubicBezTo>
                    <a:cubicBezTo>
                      <a:pt x="215" y="183"/>
                      <a:pt x="205" y="180"/>
                      <a:pt x="200" y="173"/>
                    </a:cubicBezTo>
                    <a:cubicBezTo>
                      <a:pt x="195" y="168"/>
                      <a:pt x="193" y="160"/>
                      <a:pt x="190" y="155"/>
                    </a:cubicBezTo>
                    <a:cubicBezTo>
                      <a:pt x="185" y="142"/>
                      <a:pt x="185" y="142"/>
                      <a:pt x="185" y="142"/>
                    </a:cubicBezTo>
                    <a:cubicBezTo>
                      <a:pt x="182" y="137"/>
                      <a:pt x="177" y="127"/>
                      <a:pt x="180" y="119"/>
                    </a:cubicBezTo>
                    <a:cubicBezTo>
                      <a:pt x="182" y="112"/>
                      <a:pt x="185" y="109"/>
                      <a:pt x="188" y="104"/>
                    </a:cubicBezTo>
                    <a:cubicBezTo>
                      <a:pt x="190" y="102"/>
                      <a:pt x="193" y="99"/>
                      <a:pt x="193" y="97"/>
                    </a:cubicBezTo>
                    <a:cubicBezTo>
                      <a:pt x="198" y="87"/>
                      <a:pt x="188" y="76"/>
                      <a:pt x="182" y="71"/>
                    </a:cubicBezTo>
                    <a:cubicBezTo>
                      <a:pt x="177" y="66"/>
                      <a:pt x="172" y="61"/>
                      <a:pt x="167" y="61"/>
                    </a:cubicBezTo>
                    <a:cubicBezTo>
                      <a:pt x="165" y="61"/>
                      <a:pt x="162" y="61"/>
                      <a:pt x="160" y="61"/>
                    </a:cubicBezTo>
                    <a:cubicBezTo>
                      <a:pt x="157" y="61"/>
                      <a:pt x="152" y="61"/>
                      <a:pt x="149" y="61"/>
                    </a:cubicBezTo>
                    <a:cubicBezTo>
                      <a:pt x="137" y="59"/>
                      <a:pt x="129" y="46"/>
                      <a:pt x="124" y="41"/>
                    </a:cubicBezTo>
                    <a:cubicBezTo>
                      <a:pt x="99" y="5"/>
                      <a:pt x="99" y="5"/>
                      <a:pt x="99" y="5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1" y="5"/>
                      <a:pt x="89" y="10"/>
                      <a:pt x="83" y="15"/>
                    </a:cubicBezTo>
                    <a:cubicBezTo>
                      <a:pt x="83" y="18"/>
                      <a:pt x="81" y="18"/>
                      <a:pt x="81" y="21"/>
                    </a:cubicBezTo>
                    <a:cubicBezTo>
                      <a:pt x="76" y="28"/>
                      <a:pt x="73" y="33"/>
                      <a:pt x="73" y="38"/>
                    </a:cubicBezTo>
                    <a:cubicBezTo>
                      <a:pt x="73" y="38"/>
                      <a:pt x="73" y="38"/>
                      <a:pt x="73" y="41"/>
                    </a:cubicBezTo>
                    <a:cubicBezTo>
                      <a:pt x="73" y="46"/>
                      <a:pt x="73" y="51"/>
                      <a:pt x="68" y="56"/>
                    </a:cubicBezTo>
                    <a:cubicBezTo>
                      <a:pt x="66" y="59"/>
                      <a:pt x="61" y="59"/>
                      <a:pt x="58" y="61"/>
                    </a:cubicBezTo>
                    <a:cubicBezTo>
                      <a:pt x="56" y="61"/>
                      <a:pt x="56" y="61"/>
                      <a:pt x="56" y="61"/>
                    </a:cubicBezTo>
                    <a:cubicBezTo>
                      <a:pt x="53" y="61"/>
                      <a:pt x="50" y="64"/>
                      <a:pt x="50" y="74"/>
                    </a:cubicBezTo>
                    <a:cubicBezTo>
                      <a:pt x="40" y="109"/>
                      <a:pt x="40" y="109"/>
                      <a:pt x="40" y="109"/>
                    </a:cubicBezTo>
                    <a:cubicBezTo>
                      <a:pt x="40" y="112"/>
                      <a:pt x="40" y="114"/>
                      <a:pt x="38" y="117"/>
                    </a:cubicBezTo>
                    <a:cubicBezTo>
                      <a:pt x="38" y="119"/>
                      <a:pt x="35" y="122"/>
                      <a:pt x="33" y="122"/>
                    </a:cubicBezTo>
                    <a:cubicBezTo>
                      <a:pt x="30" y="125"/>
                      <a:pt x="30" y="125"/>
                      <a:pt x="30" y="125"/>
                    </a:cubicBezTo>
                    <a:cubicBezTo>
                      <a:pt x="30" y="125"/>
                      <a:pt x="30" y="127"/>
                      <a:pt x="33" y="130"/>
                    </a:cubicBezTo>
                    <a:cubicBezTo>
                      <a:pt x="35" y="132"/>
                      <a:pt x="38" y="137"/>
                      <a:pt x="38" y="142"/>
                    </a:cubicBezTo>
                    <a:cubicBezTo>
                      <a:pt x="38" y="147"/>
                      <a:pt x="35" y="150"/>
                      <a:pt x="33" y="152"/>
                    </a:cubicBezTo>
                    <a:cubicBezTo>
                      <a:pt x="23" y="165"/>
                      <a:pt x="12" y="178"/>
                      <a:pt x="0" y="191"/>
                    </a:cubicBezTo>
                    <a:cubicBezTo>
                      <a:pt x="0" y="191"/>
                      <a:pt x="0" y="193"/>
                      <a:pt x="2" y="193"/>
                    </a:cubicBezTo>
                    <a:cubicBezTo>
                      <a:pt x="5" y="198"/>
                      <a:pt x="2" y="201"/>
                      <a:pt x="2" y="203"/>
                    </a:cubicBezTo>
                    <a:cubicBezTo>
                      <a:pt x="2" y="206"/>
                      <a:pt x="2" y="206"/>
                      <a:pt x="2" y="208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7" name="Freeform 69"/>
              <p:cNvSpPr>
                <a:spLocks/>
              </p:cNvSpPr>
              <p:nvPr/>
            </p:nvSpPr>
            <p:spPr bwMode="auto">
              <a:xfrm>
                <a:off x="3603" y="2107"/>
                <a:ext cx="33" cy="29"/>
              </a:xfrm>
              <a:custGeom>
                <a:avLst/>
                <a:gdLst>
                  <a:gd name="T0" fmla="*/ 132 w 586"/>
                  <a:gd name="T1" fmla="*/ 353 h 492"/>
                  <a:gd name="T2" fmla="*/ 155 w 586"/>
                  <a:gd name="T3" fmla="*/ 375 h 492"/>
                  <a:gd name="T4" fmla="*/ 167 w 586"/>
                  <a:gd name="T5" fmla="*/ 375 h 492"/>
                  <a:gd name="T6" fmla="*/ 193 w 586"/>
                  <a:gd name="T7" fmla="*/ 365 h 492"/>
                  <a:gd name="T8" fmla="*/ 241 w 586"/>
                  <a:gd name="T9" fmla="*/ 393 h 492"/>
                  <a:gd name="T10" fmla="*/ 264 w 586"/>
                  <a:gd name="T11" fmla="*/ 421 h 492"/>
                  <a:gd name="T12" fmla="*/ 294 w 586"/>
                  <a:gd name="T13" fmla="*/ 449 h 492"/>
                  <a:gd name="T14" fmla="*/ 312 w 586"/>
                  <a:gd name="T15" fmla="*/ 462 h 492"/>
                  <a:gd name="T16" fmla="*/ 335 w 586"/>
                  <a:gd name="T17" fmla="*/ 452 h 492"/>
                  <a:gd name="T18" fmla="*/ 353 w 586"/>
                  <a:gd name="T19" fmla="*/ 462 h 492"/>
                  <a:gd name="T20" fmla="*/ 360 w 586"/>
                  <a:gd name="T21" fmla="*/ 462 h 492"/>
                  <a:gd name="T22" fmla="*/ 393 w 586"/>
                  <a:gd name="T23" fmla="*/ 492 h 492"/>
                  <a:gd name="T24" fmla="*/ 416 w 586"/>
                  <a:gd name="T25" fmla="*/ 484 h 492"/>
                  <a:gd name="T26" fmla="*/ 429 w 586"/>
                  <a:gd name="T27" fmla="*/ 472 h 492"/>
                  <a:gd name="T28" fmla="*/ 426 w 586"/>
                  <a:gd name="T29" fmla="*/ 467 h 492"/>
                  <a:gd name="T30" fmla="*/ 459 w 586"/>
                  <a:gd name="T31" fmla="*/ 383 h 492"/>
                  <a:gd name="T32" fmla="*/ 492 w 586"/>
                  <a:gd name="T33" fmla="*/ 370 h 492"/>
                  <a:gd name="T34" fmla="*/ 508 w 586"/>
                  <a:gd name="T35" fmla="*/ 360 h 492"/>
                  <a:gd name="T36" fmla="*/ 543 w 586"/>
                  <a:gd name="T37" fmla="*/ 327 h 492"/>
                  <a:gd name="T38" fmla="*/ 581 w 586"/>
                  <a:gd name="T39" fmla="*/ 292 h 492"/>
                  <a:gd name="T40" fmla="*/ 584 w 586"/>
                  <a:gd name="T41" fmla="*/ 266 h 492"/>
                  <a:gd name="T42" fmla="*/ 568 w 586"/>
                  <a:gd name="T43" fmla="*/ 261 h 492"/>
                  <a:gd name="T44" fmla="*/ 513 w 586"/>
                  <a:gd name="T45" fmla="*/ 243 h 492"/>
                  <a:gd name="T46" fmla="*/ 477 w 586"/>
                  <a:gd name="T47" fmla="*/ 190 h 492"/>
                  <a:gd name="T48" fmla="*/ 467 w 586"/>
                  <a:gd name="T49" fmla="*/ 195 h 492"/>
                  <a:gd name="T50" fmla="*/ 434 w 586"/>
                  <a:gd name="T51" fmla="*/ 162 h 492"/>
                  <a:gd name="T52" fmla="*/ 416 w 586"/>
                  <a:gd name="T53" fmla="*/ 178 h 492"/>
                  <a:gd name="T54" fmla="*/ 404 w 586"/>
                  <a:gd name="T55" fmla="*/ 155 h 492"/>
                  <a:gd name="T56" fmla="*/ 398 w 586"/>
                  <a:gd name="T57" fmla="*/ 114 h 492"/>
                  <a:gd name="T58" fmla="*/ 368 w 586"/>
                  <a:gd name="T59" fmla="*/ 112 h 492"/>
                  <a:gd name="T60" fmla="*/ 327 w 586"/>
                  <a:gd name="T61" fmla="*/ 122 h 492"/>
                  <a:gd name="T62" fmla="*/ 305 w 586"/>
                  <a:gd name="T63" fmla="*/ 122 h 492"/>
                  <a:gd name="T64" fmla="*/ 264 w 586"/>
                  <a:gd name="T65" fmla="*/ 104 h 492"/>
                  <a:gd name="T66" fmla="*/ 231 w 586"/>
                  <a:gd name="T67" fmla="*/ 79 h 492"/>
                  <a:gd name="T68" fmla="*/ 211 w 586"/>
                  <a:gd name="T69" fmla="*/ 74 h 492"/>
                  <a:gd name="T70" fmla="*/ 200 w 586"/>
                  <a:gd name="T71" fmla="*/ 58 h 492"/>
                  <a:gd name="T72" fmla="*/ 173 w 586"/>
                  <a:gd name="T73" fmla="*/ 51 h 492"/>
                  <a:gd name="T74" fmla="*/ 137 w 586"/>
                  <a:gd name="T75" fmla="*/ 15 h 492"/>
                  <a:gd name="T76" fmla="*/ 112 w 586"/>
                  <a:gd name="T77" fmla="*/ 0 h 492"/>
                  <a:gd name="T78" fmla="*/ 96 w 586"/>
                  <a:gd name="T79" fmla="*/ 25 h 492"/>
                  <a:gd name="T80" fmla="*/ 96 w 586"/>
                  <a:gd name="T81" fmla="*/ 43 h 492"/>
                  <a:gd name="T82" fmla="*/ 63 w 586"/>
                  <a:gd name="T83" fmla="*/ 76 h 492"/>
                  <a:gd name="T84" fmla="*/ 51 w 586"/>
                  <a:gd name="T85" fmla="*/ 99 h 492"/>
                  <a:gd name="T86" fmla="*/ 8 w 586"/>
                  <a:gd name="T87" fmla="*/ 101 h 492"/>
                  <a:gd name="T88" fmla="*/ 0 w 586"/>
                  <a:gd name="T89" fmla="*/ 114 h 492"/>
                  <a:gd name="T90" fmla="*/ 18 w 586"/>
                  <a:gd name="T91" fmla="*/ 193 h 492"/>
                  <a:gd name="T92" fmla="*/ 91 w 586"/>
                  <a:gd name="T93" fmla="*/ 269 h 492"/>
                  <a:gd name="T94" fmla="*/ 134 w 586"/>
                  <a:gd name="T95" fmla="*/ 292 h 492"/>
                  <a:gd name="T96" fmla="*/ 132 w 586"/>
                  <a:gd name="T97" fmla="*/ 340 h 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86" h="492">
                    <a:moveTo>
                      <a:pt x="132" y="340"/>
                    </a:moveTo>
                    <a:cubicBezTo>
                      <a:pt x="132" y="345"/>
                      <a:pt x="129" y="350"/>
                      <a:pt x="132" y="353"/>
                    </a:cubicBezTo>
                    <a:cubicBezTo>
                      <a:pt x="134" y="355"/>
                      <a:pt x="137" y="358"/>
                      <a:pt x="142" y="363"/>
                    </a:cubicBezTo>
                    <a:cubicBezTo>
                      <a:pt x="147" y="365"/>
                      <a:pt x="152" y="370"/>
                      <a:pt x="155" y="375"/>
                    </a:cubicBezTo>
                    <a:cubicBezTo>
                      <a:pt x="157" y="375"/>
                      <a:pt x="160" y="375"/>
                      <a:pt x="160" y="375"/>
                    </a:cubicBezTo>
                    <a:cubicBezTo>
                      <a:pt x="162" y="375"/>
                      <a:pt x="165" y="375"/>
                      <a:pt x="167" y="375"/>
                    </a:cubicBezTo>
                    <a:cubicBezTo>
                      <a:pt x="173" y="375"/>
                      <a:pt x="180" y="373"/>
                      <a:pt x="185" y="368"/>
                    </a:cubicBezTo>
                    <a:cubicBezTo>
                      <a:pt x="188" y="368"/>
                      <a:pt x="190" y="365"/>
                      <a:pt x="193" y="365"/>
                    </a:cubicBezTo>
                    <a:cubicBezTo>
                      <a:pt x="208" y="358"/>
                      <a:pt x="221" y="358"/>
                      <a:pt x="231" y="368"/>
                    </a:cubicBezTo>
                    <a:cubicBezTo>
                      <a:pt x="239" y="375"/>
                      <a:pt x="241" y="386"/>
                      <a:pt x="241" y="393"/>
                    </a:cubicBezTo>
                    <a:cubicBezTo>
                      <a:pt x="241" y="398"/>
                      <a:pt x="244" y="403"/>
                      <a:pt x="244" y="406"/>
                    </a:cubicBezTo>
                    <a:cubicBezTo>
                      <a:pt x="246" y="413"/>
                      <a:pt x="256" y="416"/>
                      <a:pt x="264" y="421"/>
                    </a:cubicBezTo>
                    <a:cubicBezTo>
                      <a:pt x="272" y="426"/>
                      <a:pt x="279" y="429"/>
                      <a:pt x="287" y="436"/>
                    </a:cubicBezTo>
                    <a:cubicBezTo>
                      <a:pt x="289" y="439"/>
                      <a:pt x="292" y="444"/>
                      <a:pt x="294" y="449"/>
                    </a:cubicBezTo>
                    <a:cubicBezTo>
                      <a:pt x="297" y="452"/>
                      <a:pt x="297" y="454"/>
                      <a:pt x="299" y="457"/>
                    </a:cubicBezTo>
                    <a:cubicBezTo>
                      <a:pt x="302" y="459"/>
                      <a:pt x="307" y="464"/>
                      <a:pt x="312" y="462"/>
                    </a:cubicBezTo>
                    <a:cubicBezTo>
                      <a:pt x="315" y="462"/>
                      <a:pt x="315" y="459"/>
                      <a:pt x="317" y="459"/>
                    </a:cubicBezTo>
                    <a:cubicBezTo>
                      <a:pt x="322" y="457"/>
                      <a:pt x="327" y="452"/>
                      <a:pt x="335" y="452"/>
                    </a:cubicBezTo>
                    <a:cubicBezTo>
                      <a:pt x="343" y="452"/>
                      <a:pt x="345" y="457"/>
                      <a:pt x="348" y="459"/>
                    </a:cubicBezTo>
                    <a:cubicBezTo>
                      <a:pt x="350" y="462"/>
                      <a:pt x="350" y="462"/>
                      <a:pt x="353" y="462"/>
                    </a:cubicBezTo>
                    <a:cubicBezTo>
                      <a:pt x="355" y="462"/>
                      <a:pt x="355" y="462"/>
                      <a:pt x="355" y="462"/>
                    </a:cubicBezTo>
                    <a:cubicBezTo>
                      <a:pt x="358" y="462"/>
                      <a:pt x="358" y="462"/>
                      <a:pt x="360" y="462"/>
                    </a:cubicBezTo>
                    <a:cubicBezTo>
                      <a:pt x="371" y="464"/>
                      <a:pt x="376" y="474"/>
                      <a:pt x="381" y="479"/>
                    </a:cubicBezTo>
                    <a:cubicBezTo>
                      <a:pt x="383" y="484"/>
                      <a:pt x="388" y="490"/>
                      <a:pt x="393" y="492"/>
                    </a:cubicBezTo>
                    <a:cubicBezTo>
                      <a:pt x="393" y="492"/>
                      <a:pt x="393" y="492"/>
                      <a:pt x="396" y="492"/>
                    </a:cubicBezTo>
                    <a:cubicBezTo>
                      <a:pt x="404" y="490"/>
                      <a:pt x="411" y="487"/>
                      <a:pt x="416" y="484"/>
                    </a:cubicBezTo>
                    <a:cubicBezTo>
                      <a:pt x="421" y="482"/>
                      <a:pt x="426" y="479"/>
                      <a:pt x="434" y="479"/>
                    </a:cubicBezTo>
                    <a:cubicBezTo>
                      <a:pt x="431" y="477"/>
                      <a:pt x="431" y="474"/>
                      <a:pt x="429" y="472"/>
                    </a:cubicBezTo>
                    <a:cubicBezTo>
                      <a:pt x="426" y="469"/>
                      <a:pt x="426" y="469"/>
                      <a:pt x="426" y="469"/>
                    </a:cubicBezTo>
                    <a:cubicBezTo>
                      <a:pt x="426" y="467"/>
                      <a:pt x="426" y="467"/>
                      <a:pt x="426" y="467"/>
                    </a:cubicBezTo>
                    <a:cubicBezTo>
                      <a:pt x="426" y="449"/>
                      <a:pt x="437" y="431"/>
                      <a:pt x="442" y="419"/>
                    </a:cubicBezTo>
                    <a:cubicBezTo>
                      <a:pt x="459" y="383"/>
                      <a:pt x="459" y="383"/>
                      <a:pt x="459" y="383"/>
                    </a:cubicBezTo>
                    <a:cubicBezTo>
                      <a:pt x="462" y="380"/>
                      <a:pt x="464" y="375"/>
                      <a:pt x="470" y="373"/>
                    </a:cubicBezTo>
                    <a:cubicBezTo>
                      <a:pt x="477" y="368"/>
                      <a:pt x="485" y="370"/>
                      <a:pt x="492" y="370"/>
                    </a:cubicBezTo>
                    <a:cubicBezTo>
                      <a:pt x="497" y="370"/>
                      <a:pt x="500" y="373"/>
                      <a:pt x="503" y="370"/>
                    </a:cubicBezTo>
                    <a:cubicBezTo>
                      <a:pt x="505" y="368"/>
                      <a:pt x="505" y="365"/>
                      <a:pt x="508" y="360"/>
                    </a:cubicBezTo>
                    <a:cubicBezTo>
                      <a:pt x="508" y="358"/>
                      <a:pt x="510" y="355"/>
                      <a:pt x="510" y="353"/>
                    </a:cubicBezTo>
                    <a:cubicBezTo>
                      <a:pt x="515" y="340"/>
                      <a:pt x="528" y="330"/>
                      <a:pt x="543" y="327"/>
                    </a:cubicBezTo>
                    <a:cubicBezTo>
                      <a:pt x="553" y="325"/>
                      <a:pt x="561" y="325"/>
                      <a:pt x="571" y="325"/>
                    </a:cubicBezTo>
                    <a:cubicBezTo>
                      <a:pt x="571" y="315"/>
                      <a:pt x="576" y="302"/>
                      <a:pt x="581" y="292"/>
                    </a:cubicBezTo>
                    <a:cubicBezTo>
                      <a:pt x="581" y="289"/>
                      <a:pt x="581" y="289"/>
                      <a:pt x="581" y="289"/>
                    </a:cubicBezTo>
                    <a:cubicBezTo>
                      <a:pt x="584" y="282"/>
                      <a:pt x="586" y="271"/>
                      <a:pt x="584" y="266"/>
                    </a:cubicBezTo>
                    <a:cubicBezTo>
                      <a:pt x="584" y="264"/>
                      <a:pt x="581" y="264"/>
                      <a:pt x="579" y="261"/>
                    </a:cubicBezTo>
                    <a:cubicBezTo>
                      <a:pt x="576" y="261"/>
                      <a:pt x="571" y="261"/>
                      <a:pt x="568" y="261"/>
                    </a:cubicBezTo>
                    <a:cubicBezTo>
                      <a:pt x="566" y="261"/>
                      <a:pt x="563" y="261"/>
                      <a:pt x="563" y="261"/>
                    </a:cubicBezTo>
                    <a:cubicBezTo>
                      <a:pt x="546" y="264"/>
                      <a:pt x="528" y="256"/>
                      <a:pt x="513" y="243"/>
                    </a:cubicBezTo>
                    <a:cubicBezTo>
                      <a:pt x="500" y="231"/>
                      <a:pt x="492" y="216"/>
                      <a:pt x="485" y="200"/>
                    </a:cubicBezTo>
                    <a:cubicBezTo>
                      <a:pt x="482" y="195"/>
                      <a:pt x="480" y="190"/>
                      <a:pt x="477" y="190"/>
                    </a:cubicBezTo>
                    <a:cubicBezTo>
                      <a:pt x="477" y="190"/>
                      <a:pt x="475" y="190"/>
                      <a:pt x="472" y="193"/>
                    </a:cubicBezTo>
                    <a:cubicBezTo>
                      <a:pt x="470" y="193"/>
                      <a:pt x="470" y="195"/>
                      <a:pt x="467" y="195"/>
                    </a:cubicBezTo>
                    <a:cubicBezTo>
                      <a:pt x="454" y="198"/>
                      <a:pt x="449" y="188"/>
                      <a:pt x="444" y="178"/>
                    </a:cubicBezTo>
                    <a:cubicBezTo>
                      <a:pt x="442" y="172"/>
                      <a:pt x="437" y="165"/>
                      <a:pt x="434" y="162"/>
                    </a:cubicBezTo>
                    <a:cubicBezTo>
                      <a:pt x="434" y="162"/>
                      <a:pt x="434" y="165"/>
                      <a:pt x="431" y="165"/>
                    </a:cubicBezTo>
                    <a:cubicBezTo>
                      <a:pt x="426" y="170"/>
                      <a:pt x="421" y="175"/>
                      <a:pt x="416" y="178"/>
                    </a:cubicBezTo>
                    <a:cubicBezTo>
                      <a:pt x="414" y="178"/>
                      <a:pt x="411" y="178"/>
                      <a:pt x="406" y="172"/>
                    </a:cubicBezTo>
                    <a:cubicBezTo>
                      <a:pt x="398" y="165"/>
                      <a:pt x="404" y="157"/>
                      <a:pt x="404" y="155"/>
                    </a:cubicBezTo>
                    <a:cubicBezTo>
                      <a:pt x="404" y="152"/>
                      <a:pt x="406" y="152"/>
                      <a:pt x="406" y="150"/>
                    </a:cubicBezTo>
                    <a:cubicBezTo>
                      <a:pt x="409" y="137"/>
                      <a:pt x="404" y="124"/>
                      <a:pt x="398" y="114"/>
                    </a:cubicBezTo>
                    <a:cubicBezTo>
                      <a:pt x="393" y="107"/>
                      <a:pt x="386" y="99"/>
                      <a:pt x="381" y="101"/>
                    </a:cubicBezTo>
                    <a:cubicBezTo>
                      <a:pt x="376" y="101"/>
                      <a:pt x="373" y="107"/>
                      <a:pt x="368" y="112"/>
                    </a:cubicBezTo>
                    <a:cubicBezTo>
                      <a:pt x="363" y="117"/>
                      <a:pt x="355" y="124"/>
                      <a:pt x="345" y="124"/>
                    </a:cubicBezTo>
                    <a:cubicBezTo>
                      <a:pt x="340" y="124"/>
                      <a:pt x="332" y="124"/>
                      <a:pt x="327" y="122"/>
                    </a:cubicBezTo>
                    <a:cubicBezTo>
                      <a:pt x="325" y="122"/>
                      <a:pt x="322" y="119"/>
                      <a:pt x="320" y="119"/>
                    </a:cubicBezTo>
                    <a:cubicBezTo>
                      <a:pt x="315" y="119"/>
                      <a:pt x="310" y="119"/>
                      <a:pt x="305" y="122"/>
                    </a:cubicBezTo>
                    <a:cubicBezTo>
                      <a:pt x="294" y="124"/>
                      <a:pt x="282" y="127"/>
                      <a:pt x="272" y="117"/>
                    </a:cubicBezTo>
                    <a:cubicBezTo>
                      <a:pt x="269" y="114"/>
                      <a:pt x="266" y="109"/>
                      <a:pt x="264" y="104"/>
                    </a:cubicBezTo>
                    <a:cubicBezTo>
                      <a:pt x="264" y="101"/>
                      <a:pt x="264" y="101"/>
                      <a:pt x="264" y="101"/>
                    </a:cubicBezTo>
                    <a:cubicBezTo>
                      <a:pt x="259" y="89"/>
                      <a:pt x="246" y="79"/>
                      <a:pt x="231" y="79"/>
                    </a:cubicBezTo>
                    <a:cubicBezTo>
                      <a:pt x="228" y="79"/>
                      <a:pt x="228" y="79"/>
                      <a:pt x="228" y="79"/>
                    </a:cubicBezTo>
                    <a:cubicBezTo>
                      <a:pt x="223" y="79"/>
                      <a:pt x="216" y="79"/>
                      <a:pt x="211" y="74"/>
                    </a:cubicBezTo>
                    <a:cubicBezTo>
                      <a:pt x="208" y="71"/>
                      <a:pt x="206" y="66"/>
                      <a:pt x="203" y="63"/>
                    </a:cubicBezTo>
                    <a:cubicBezTo>
                      <a:pt x="203" y="61"/>
                      <a:pt x="200" y="61"/>
                      <a:pt x="200" y="58"/>
                    </a:cubicBezTo>
                    <a:cubicBezTo>
                      <a:pt x="198" y="56"/>
                      <a:pt x="193" y="53"/>
                      <a:pt x="185" y="53"/>
                    </a:cubicBezTo>
                    <a:cubicBezTo>
                      <a:pt x="180" y="53"/>
                      <a:pt x="175" y="53"/>
                      <a:pt x="173" y="51"/>
                    </a:cubicBezTo>
                    <a:cubicBezTo>
                      <a:pt x="157" y="46"/>
                      <a:pt x="150" y="33"/>
                      <a:pt x="142" y="23"/>
                    </a:cubicBezTo>
                    <a:cubicBezTo>
                      <a:pt x="140" y="20"/>
                      <a:pt x="140" y="18"/>
                      <a:pt x="137" y="15"/>
                    </a:cubicBezTo>
                    <a:cubicBezTo>
                      <a:pt x="132" y="8"/>
                      <a:pt x="122" y="3"/>
                      <a:pt x="117" y="0"/>
                    </a:cubicBezTo>
                    <a:cubicBezTo>
                      <a:pt x="114" y="0"/>
                      <a:pt x="114" y="0"/>
                      <a:pt x="112" y="0"/>
                    </a:cubicBezTo>
                    <a:cubicBezTo>
                      <a:pt x="112" y="8"/>
                      <a:pt x="107" y="13"/>
                      <a:pt x="101" y="18"/>
                    </a:cubicBezTo>
                    <a:cubicBezTo>
                      <a:pt x="99" y="20"/>
                      <a:pt x="96" y="23"/>
                      <a:pt x="96" y="25"/>
                    </a:cubicBezTo>
                    <a:cubicBezTo>
                      <a:pt x="96" y="28"/>
                      <a:pt x="96" y="30"/>
                      <a:pt x="96" y="33"/>
                    </a:cubicBezTo>
                    <a:cubicBezTo>
                      <a:pt x="96" y="35"/>
                      <a:pt x="96" y="41"/>
                      <a:pt x="96" y="43"/>
                    </a:cubicBezTo>
                    <a:cubicBezTo>
                      <a:pt x="94" y="53"/>
                      <a:pt x="84" y="61"/>
                      <a:pt x="76" y="66"/>
                    </a:cubicBezTo>
                    <a:cubicBezTo>
                      <a:pt x="71" y="68"/>
                      <a:pt x="66" y="74"/>
                      <a:pt x="63" y="76"/>
                    </a:cubicBezTo>
                    <a:cubicBezTo>
                      <a:pt x="63" y="79"/>
                      <a:pt x="61" y="81"/>
                      <a:pt x="61" y="84"/>
                    </a:cubicBezTo>
                    <a:cubicBezTo>
                      <a:pt x="58" y="89"/>
                      <a:pt x="56" y="94"/>
                      <a:pt x="51" y="99"/>
                    </a:cubicBezTo>
                    <a:cubicBezTo>
                      <a:pt x="43" y="104"/>
                      <a:pt x="33" y="101"/>
                      <a:pt x="23" y="101"/>
                    </a:cubicBezTo>
                    <a:cubicBezTo>
                      <a:pt x="15" y="99"/>
                      <a:pt x="10" y="99"/>
                      <a:pt x="8" y="101"/>
                    </a:cubicBezTo>
                    <a:cubicBezTo>
                      <a:pt x="8" y="101"/>
                      <a:pt x="5" y="104"/>
                      <a:pt x="5" y="107"/>
                    </a:cubicBezTo>
                    <a:cubicBezTo>
                      <a:pt x="5" y="109"/>
                      <a:pt x="2" y="112"/>
                      <a:pt x="0" y="114"/>
                    </a:cubicBezTo>
                    <a:cubicBezTo>
                      <a:pt x="10" y="162"/>
                      <a:pt x="10" y="162"/>
                      <a:pt x="10" y="162"/>
                    </a:cubicBezTo>
                    <a:cubicBezTo>
                      <a:pt x="13" y="172"/>
                      <a:pt x="15" y="183"/>
                      <a:pt x="18" y="193"/>
                    </a:cubicBezTo>
                    <a:cubicBezTo>
                      <a:pt x="23" y="216"/>
                      <a:pt x="33" y="231"/>
                      <a:pt x="43" y="243"/>
                    </a:cubicBezTo>
                    <a:cubicBezTo>
                      <a:pt x="56" y="259"/>
                      <a:pt x="74" y="266"/>
                      <a:pt x="91" y="269"/>
                    </a:cubicBezTo>
                    <a:cubicBezTo>
                      <a:pt x="96" y="269"/>
                      <a:pt x="101" y="269"/>
                      <a:pt x="109" y="269"/>
                    </a:cubicBezTo>
                    <a:cubicBezTo>
                      <a:pt x="119" y="271"/>
                      <a:pt x="129" y="279"/>
                      <a:pt x="134" y="292"/>
                    </a:cubicBezTo>
                    <a:cubicBezTo>
                      <a:pt x="140" y="302"/>
                      <a:pt x="142" y="312"/>
                      <a:pt x="140" y="325"/>
                    </a:cubicBezTo>
                    <a:cubicBezTo>
                      <a:pt x="132" y="337"/>
                      <a:pt x="132" y="340"/>
                      <a:pt x="132" y="340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8" name="Freeform 70"/>
              <p:cNvSpPr>
                <a:spLocks/>
              </p:cNvSpPr>
              <p:nvPr/>
            </p:nvSpPr>
            <p:spPr bwMode="auto">
              <a:xfrm>
                <a:off x="3668" y="2163"/>
                <a:ext cx="46" cy="45"/>
              </a:xfrm>
              <a:custGeom>
                <a:avLst/>
                <a:gdLst>
                  <a:gd name="T0" fmla="*/ 574 w 805"/>
                  <a:gd name="T1" fmla="*/ 439 h 781"/>
                  <a:gd name="T2" fmla="*/ 650 w 805"/>
                  <a:gd name="T3" fmla="*/ 413 h 781"/>
                  <a:gd name="T4" fmla="*/ 703 w 805"/>
                  <a:gd name="T5" fmla="*/ 370 h 781"/>
                  <a:gd name="T6" fmla="*/ 719 w 805"/>
                  <a:gd name="T7" fmla="*/ 360 h 781"/>
                  <a:gd name="T8" fmla="*/ 759 w 805"/>
                  <a:gd name="T9" fmla="*/ 312 h 781"/>
                  <a:gd name="T10" fmla="*/ 777 w 805"/>
                  <a:gd name="T11" fmla="*/ 241 h 781"/>
                  <a:gd name="T12" fmla="*/ 724 w 805"/>
                  <a:gd name="T13" fmla="*/ 208 h 781"/>
                  <a:gd name="T14" fmla="*/ 665 w 805"/>
                  <a:gd name="T15" fmla="*/ 172 h 781"/>
                  <a:gd name="T16" fmla="*/ 632 w 805"/>
                  <a:gd name="T17" fmla="*/ 160 h 781"/>
                  <a:gd name="T18" fmla="*/ 564 w 805"/>
                  <a:gd name="T19" fmla="*/ 137 h 781"/>
                  <a:gd name="T20" fmla="*/ 483 w 805"/>
                  <a:gd name="T21" fmla="*/ 114 h 781"/>
                  <a:gd name="T22" fmla="*/ 434 w 805"/>
                  <a:gd name="T23" fmla="*/ 71 h 781"/>
                  <a:gd name="T24" fmla="*/ 424 w 805"/>
                  <a:gd name="T25" fmla="*/ 25 h 781"/>
                  <a:gd name="T26" fmla="*/ 325 w 805"/>
                  <a:gd name="T27" fmla="*/ 2 h 781"/>
                  <a:gd name="T28" fmla="*/ 328 w 805"/>
                  <a:gd name="T29" fmla="*/ 51 h 781"/>
                  <a:gd name="T30" fmla="*/ 335 w 805"/>
                  <a:gd name="T31" fmla="*/ 117 h 781"/>
                  <a:gd name="T32" fmla="*/ 351 w 805"/>
                  <a:gd name="T33" fmla="*/ 167 h 781"/>
                  <a:gd name="T34" fmla="*/ 290 w 805"/>
                  <a:gd name="T35" fmla="*/ 213 h 781"/>
                  <a:gd name="T36" fmla="*/ 259 w 805"/>
                  <a:gd name="T37" fmla="*/ 251 h 781"/>
                  <a:gd name="T38" fmla="*/ 267 w 805"/>
                  <a:gd name="T39" fmla="*/ 289 h 781"/>
                  <a:gd name="T40" fmla="*/ 249 w 805"/>
                  <a:gd name="T41" fmla="*/ 309 h 781"/>
                  <a:gd name="T42" fmla="*/ 208 w 805"/>
                  <a:gd name="T43" fmla="*/ 335 h 781"/>
                  <a:gd name="T44" fmla="*/ 188 w 805"/>
                  <a:gd name="T45" fmla="*/ 347 h 781"/>
                  <a:gd name="T46" fmla="*/ 120 w 805"/>
                  <a:gd name="T47" fmla="*/ 459 h 781"/>
                  <a:gd name="T48" fmla="*/ 97 w 805"/>
                  <a:gd name="T49" fmla="*/ 489 h 781"/>
                  <a:gd name="T50" fmla="*/ 82 w 805"/>
                  <a:gd name="T51" fmla="*/ 515 h 781"/>
                  <a:gd name="T52" fmla="*/ 3 w 805"/>
                  <a:gd name="T53" fmla="*/ 555 h 781"/>
                  <a:gd name="T54" fmla="*/ 23 w 805"/>
                  <a:gd name="T55" fmla="*/ 601 h 781"/>
                  <a:gd name="T56" fmla="*/ 54 w 805"/>
                  <a:gd name="T57" fmla="*/ 652 h 781"/>
                  <a:gd name="T58" fmla="*/ 109 w 805"/>
                  <a:gd name="T59" fmla="*/ 695 h 781"/>
                  <a:gd name="T60" fmla="*/ 122 w 805"/>
                  <a:gd name="T61" fmla="*/ 715 h 781"/>
                  <a:gd name="T62" fmla="*/ 142 w 805"/>
                  <a:gd name="T63" fmla="*/ 758 h 781"/>
                  <a:gd name="T64" fmla="*/ 203 w 805"/>
                  <a:gd name="T65" fmla="*/ 741 h 781"/>
                  <a:gd name="T66" fmla="*/ 224 w 805"/>
                  <a:gd name="T67" fmla="*/ 708 h 781"/>
                  <a:gd name="T68" fmla="*/ 264 w 805"/>
                  <a:gd name="T69" fmla="*/ 723 h 781"/>
                  <a:gd name="T70" fmla="*/ 297 w 805"/>
                  <a:gd name="T71" fmla="*/ 715 h 781"/>
                  <a:gd name="T72" fmla="*/ 386 w 805"/>
                  <a:gd name="T73" fmla="*/ 677 h 781"/>
                  <a:gd name="T74" fmla="*/ 412 w 805"/>
                  <a:gd name="T75" fmla="*/ 680 h 781"/>
                  <a:gd name="T76" fmla="*/ 429 w 805"/>
                  <a:gd name="T77" fmla="*/ 637 h 781"/>
                  <a:gd name="T78" fmla="*/ 465 w 805"/>
                  <a:gd name="T79" fmla="*/ 649 h 781"/>
                  <a:gd name="T80" fmla="*/ 528 w 805"/>
                  <a:gd name="T81" fmla="*/ 586 h 781"/>
                  <a:gd name="T82" fmla="*/ 543 w 805"/>
                  <a:gd name="T83" fmla="*/ 545 h 781"/>
                  <a:gd name="T84" fmla="*/ 541 w 805"/>
                  <a:gd name="T85" fmla="*/ 50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05" h="781">
                    <a:moveTo>
                      <a:pt x="541" y="487"/>
                    </a:moveTo>
                    <a:cubicBezTo>
                      <a:pt x="541" y="482"/>
                      <a:pt x="543" y="477"/>
                      <a:pt x="543" y="469"/>
                    </a:cubicBezTo>
                    <a:cubicBezTo>
                      <a:pt x="549" y="457"/>
                      <a:pt x="559" y="446"/>
                      <a:pt x="574" y="439"/>
                    </a:cubicBezTo>
                    <a:cubicBezTo>
                      <a:pt x="584" y="434"/>
                      <a:pt x="594" y="434"/>
                      <a:pt x="604" y="431"/>
                    </a:cubicBezTo>
                    <a:cubicBezTo>
                      <a:pt x="607" y="431"/>
                      <a:pt x="609" y="431"/>
                      <a:pt x="612" y="429"/>
                    </a:cubicBezTo>
                    <a:cubicBezTo>
                      <a:pt x="625" y="426"/>
                      <a:pt x="640" y="424"/>
                      <a:pt x="650" y="413"/>
                    </a:cubicBezTo>
                    <a:cubicBezTo>
                      <a:pt x="655" y="408"/>
                      <a:pt x="658" y="403"/>
                      <a:pt x="663" y="398"/>
                    </a:cubicBezTo>
                    <a:cubicBezTo>
                      <a:pt x="670" y="385"/>
                      <a:pt x="681" y="375"/>
                      <a:pt x="696" y="370"/>
                    </a:cubicBezTo>
                    <a:cubicBezTo>
                      <a:pt x="698" y="370"/>
                      <a:pt x="701" y="370"/>
                      <a:pt x="703" y="370"/>
                    </a:cubicBezTo>
                    <a:cubicBezTo>
                      <a:pt x="708" y="370"/>
                      <a:pt x="711" y="370"/>
                      <a:pt x="714" y="368"/>
                    </a:cubicBezTo>
                    <a:cubicBezTo>
                      <a:pt x="714" y="368"/>
                      <a:pt x="716" y="365"/>
                      <a:pt x="716" y="363"/>
                    </a:cubicBezTo>
                    <a:cubicBezTo>
                      <a:pt x="716" y="363"/>
                      <a:pt x="716" y="360"/>
                      <a:pt x="719" y="360"/>
                    </a:cubicBezTo>
                    <a:cubicBezTo>
                      <a:pt x="724" y="353"/>
                      <a:pt x="729" y="345"/>
                      <a:pt x="736" y="340"/>
                    </a:cubicBezTo>
                    <a:cubicBezTo>
                      <a:pt x="739" y="337"/>
                      <a:pt x="741" y="335"/>
                      <a:pt x="744" y="332"/>
                    </a:cubicBezTo>
                    <a:cubicBezTo>
                      <a:pt x="749" y="327"/>
                      <a:pt x="754" y="320"/>
                      <a:pt x="759" y="312"/>
                    </a:cubicBezTo>
                    <a:cubicBezTo>
                      <a:pt x="762" y="309"/>
                      <a:pt x="762" y="307"/>
                      <a:pt x="764" y="304"/>
                    </a:cubicBezTo>
                    <a:cubicBezTo>
                      <a:pt x="777" y="287"/>
                      <a:pt x="790" y="269"/>
                      <a:pt x="805" y="254"/>
                    </a:cubicBezTo>
                    <a:cubicBezTo>
                      <a:pt x="800" y="246"/>
                      <a:pt x="790" y="243"/>
                      <a:pt x="777" y="241"/>
                    </a:cubicBezTo>
                    <a:cubicBezTo>
                      <a:pt x="764" y="238"/>
                      <a:pt x="749" y="236"/>
                      <a:pt x="739" y="226"/>
                    </a:cubicBezTo>
                    <a:cubicBezTo>
                      <a:pt x="736" y="223"/>
                      <a:pt x="734" y="218"/>
                      <a:pt x="731" y="216"/>
                    </a:cubicBezTo>
                    <a:cubicBezTo>
                      <a:pt x="729" y="213"/>
                      <a:pt x="726" y="210"/>
                      <a:pt x="724" y="208"/>
                    </a:cubicBezTo>
                    <a:cubicBezTo>
                      <a:pt x="719" y="203"/>
                      <a:pt x="714" y="203"/>
                      <a:pt x="706" y="200"/>
                    </a:cubicBezTo>
                    <a:cubicBezTo>
                      <a:pt x="698" y="198"/>
                      <a:pt x="693" y="198"/>
                      <a:pt x="686" y="193"/>
                    </a:cubicBezTo>
                    <a:cubicBezTo>
                      <a:pt x="675" y="188"/>
                      <a:pt x="670" y="180"/>
                      <a:pt x="665" y="172"/>
                    </a:cubicBezTo>
                    <a:cubicBezTo>
                      <a:pt x="663" y="170"/>
                      <a:pt x="660" y="167"/>
                      <a:pt x="660" y="165"/>
                    </a:cubicBezTo>
                    <a:cubicBezTo>
                      <a:pt x="653" y="157"/>
                      <a:pt x="642" y="152"/>
                      <a:pt x="637" y="155"/>
                    </a:cubicBezTo>
                    <a:cubicBezTo>
                      <a:pt x="635" y="155"/>
                      <a:pt x="632" y="157"/>
                      <a:pt x="632" y="160"/>
                    </a:cubicBezTo>
                    <a:cubicBezTo>
                      <a:pt x="630" y="162"/>
                      <a:pt x="625" y="167"/>
                      <a:pt x="622" y="167"/>
                    </a:cubicBezTo>
                    <a:cubicBezTo>
                      <a:pt x="607" y="175"/>
                      <a:pt x="594" y="162"/>
                      <a:pt x="584" y="152"/>
                    </a:cubicBezTo>
                    <a:cubicBezTo>
                      <a:pt x="576" y="145"/>
                      <a:pt x="571" y="137"/>
                      <a:pt x="564" y="137"/>
                    </a:cubicBezTo>
                    <a:cubicBezTo>
                      <a:pt x="559" y="137"/>
                      <a:pt x="554" y="139"/>
                      <a:pt x="546" y="142"/>
                    </a:cubicBezTo>
                    <a:cubicBezTo>
                      <a:pt x="541" y="145"/>
                      <a:pt x="533" y="147"/>
                      <a:pt x="526" y="147"/>
                    </a:cubicBezTo>
                    <a:cubicBezTo>
                      <a:pt x="505" y="147"/>
                      <a:pt x="493" y="132"/>
                      <a:pt x="483" y="114"/>
                    </a:cubicBezTo>
                    <a:cubicBezTo>
                      <a:pt x="475" y="104"/>
                      <a:pt x="467" y="91"/>
                      <a:pt x="457" y="86"/>
                    </a:cubicBezTo>
                    <a:cubicBezTo>
                      <a:pt x="457" y="86"/>
                      <a:pt x="455" y="86"/>
                      <a:pt x="452" y="86"/>
                    </a:cubicBezTo>
                    <a:cubicBezTo>
                      <a:pt x="445" y="84"/>
                      <a:pt x="437" y="81"/>
                      <a:pt x="434" y="71"/>
                    </a:cubicBezTo>
                    <a:cubicBezTo>
                      <a:pt x="432" y="66"/>
                      <a:pt x="434" y="61"/>
                      <a:pt x="437" y="56"/>
                    </a:cubicBezTo>
                    <a:cubicBezTo>
                      <a:pt x="437" y="53"/>
                      <a:pt x="437" y="53"/>
                      <a:pt x="437" y="53"/>
                    </a:cubicBezTo>
                    <a:cubicBezTo>
                      <a:pt x="439" y="43"/>
                      <a:pt x="432" y="33"/>
                      <a:pt x="424" y="25"/>
                    </a:cubicBezTo>
                    <a:cubicBezTo>
                      <a:pt x="414" y="18"/>
                      <a:pt x="401" y="15"/>
                      <a:pt x="389" y="13"/>
                    </a:cubicBezTo>
                    <a:cubicBezTo>
                      <a:pt x="338" y="2"/>
                      <a:pt x="338" y="2"/>
                      <a:pt x="338" y="2"/>
                    </a:cubicBezTo>
                    <a:cubicBezTo>
                      <a:pt x="330" y="0"/>
                      <a:pt x="325" y="2"/>
                      <a:pt x="325" y="2"/>
                    </a:cubicBezTo>
                    <a:cubicBezTo>
                      <a:pt x="325" y="5"/>
                      <a:pt x="325" y="8"/>
                      <a:pt x="328" y="10"/>
                    </a:cubicBezTo>
                    <a:cubicBezTo>
                      <a:pt x="328" y="13"/>
                      <a:pt x="328" y="13"/>
                      <a:pt x="328" y="13"/>
                    </a:cubicBezTo>
                    <a:cubicBezTo>
                      <a:pt x="333" y="23"/>
                      <a:pt x="333" y="38"/>
                      <a:pt x="328" y="51"/>
                    </a:cubicBezTo>
                    <a:cubicBezTo>
                      <a:pt x="323" y="61"/>
                      <a:pt x="318" y="71"/>
                      <a:pt x="307" y="76"/>
                    </a:cubicBezTo>
                    <a:cubicBezTo>
                      <a:pt x="307" y="79"/>
                      <a:pt x="307" y="79"/>
                      <a:pt x="307" y="79"/>
                    </a:cubicBezTo>
                    <a:cubicBezTo>
                      <a:pt x="315" y="101"/>
                      <a:pt x="325" y="114"/>
                      <a:pt x="335" y="117"/>
                    </a:cubicBezTo>
                    <a:cubicBezTo>
                      <a:pt x="338" y="117"/>
                      <a:pt x="338" y="117"/>
                      <a:pt x="338" y="117"/>
                    </a:cubicBezTo>
                    <a:cubicBezTo>
                      <a:pt x="340" y="117"/>
                      <a:pt x="346" y="119"/>
                      <a:pt x="348" y="119"/>
                    </a:cubicBezTo>
                    <a:cubicBezTo>
                      <a:pt x="361" y="127"/>
                      <a:pt x="363" y="145"/>
                      <a:pt x="351" y="167"/>
                    </a:cubicBezTo>
                    <a:cubicBezTo>
                      <a:pt x="346" y="177"/>
                      <a:pt x="338" y="190"/>
                      <a:pt x="328" y="200"/>
                    </a:cubicBezTo>
                    <a:cubicBezTo>
                      <a:pt x="318" y="208"/>
                      <a:pt x="305" y="210"/>
                      <a:pt x="292" y="213"/>
                    </a:cubicBezTo>
                    <a:cubicBezTo>
                      <a:pt x="290" y="213"/>
                      <a:pt x="290" y="213"/>
                      <a:pt x="290" y="213"/>
                    </a:cubicBezTo>
                    <a:cubicBezTo>
                      <a:pt x="280" y="216"/>
                      <a:pt x="267" y="218"/>
                      <a:pt x="259" y="228"/>
                    </a:cubicBezTo>
                    <a:cubicBezTo>
                      <a:pt x="257" y="233"/>
                      <a:pt x="254" y="238"/>
                      <a:pt x="254" y="243"/>
                    </a:cubicBezTo>
                    <a:cubicBezTo>
                      <a:pt x="254" y="246"/>
                      <a:pt x="257" y="249"/>
                      <a:pt x="259" y="251"/>
                    </a:cubicBezTo>
                    <a:cubicBezTo>
                      <a:pt x="262" y="251"/>
                      <a:pt x="262" y="254"/>
                      <a:pt x="264" y="254"/>
                    </a:cubicBezTo>
                    <a:cubicBezTo>
                      <a:pt x="269" y="256"/>
                      <a:pt x="274" y="259"/>
                      <a:pt x="277" y="264"/>
                    </a:cubicBezTo>
                    <a:cubicBezTo>
                      <a:pt x="282" y="274"/>
                      <a:pt x="274" y="284"/>
                      <a:pt x="267" y="289"/>
                    </a:cubicBezTo>
                    <a:cubicBezTo>
                      <a:pt x="264" y="289"/>
                      <a:pt x="264" y="292"/>
                      <a:pt x="262" y="292"/>
                    </a:cubicBezTo>
                    <a:cubicBezTo>
                      <a:pt x="257" y="294"/>
                      <a:pt x="254" y="297"/>
                      <a:pt x="252" y="299"/>
                    </a:cubicBezTo>
                    <a:cubicBezTo>
                      <a:pt x="249" y="302"/>
                      <a:pt x="249" y="304"/>
                      <a:pt x="249" y="309"/>
                    </a:cubicBezTo>
                    <a:cubicBezTo>
                      <a:pt x="249" y="314"/>
                      <a:pt x="247" y="320"/>
                      <a:pt x="244" y="325"/>
                    </a:cubicBezTo>
                    <a:cubicBezTo>
                      <a:pt x="236" y="335"/>
                      <a:pt x="224" y="335"/>
                      <a:pt x="211" y="335"/>
                    </a:cubicBezTo>
                    <a:cubicBezTo>
                      <a:pt x="208" y="335"/>
                      <a:pt x="208" y="335"/>
                      <a:pt x="208" y="335"/>
                    </a:cubicBezTo>
                    <a:cubicBezTo>
                      <a:pt x="203" y="335"/>
                      <a:pt x="193" y="337"/>
                      <a:pt x="191" y="342"/>
                    </a:cubicBezTo>
                    <a:cubicBezTo>
                      <a:pt x="191" y="347"/>
                      <a:pt x="191" y="347"/>
                      <a:pt x="191" y="347"/>
                    </a:cubicBezTo>
                    <a:cubicBezTo>
                      <a:pt x="188" y="347"/>
                      <a:pt x="188" y="347"/>
                      <a:pt x="188" y="347"/>
                    </a:cubicBezTo>
                    <a:cubicBezTo>
                      <a:pt x="158" y="426"/>
                      <a:pt x="158" y="426"/>
                      <a:pt x="158" y="426"/>
                    </a:cubicBezTo>
                    <a:cubicBezTo>
                      <a:pt x="155" y="434"/>
                      <a:pt x="150" y="449"/>
                      <a:pt x="137" y="454"/>
                    </a:cubicBezTo>
                    <a:cubicBezTo>
                      <a:pt x="132" y="457"/>
                      <a:pt x="125" y="459"/>
                      <a:pt x="120" y="459"/>
                    </a:cubicBezTo>
                    <a:cubicBezTo>
                      <a:pt x="112" y="459"/>
                      <a:pt x="107" y="462"/>
                      <a:pt x="104" y="464"/>
                    </a:cubicBezTo>
                    <a:cubicBezTo>
                      <a:pt x="102" y="467"/>
                      <a:pt x="102" y="469"/>
                      <a:pt x="102" y="474"/>
                    </a:cubicBezTo>
                    <a:cubicBezTo>
                      <a:pt x="102" y="479"/>
                      <a:pt x="99" y="484"/>
                      <a:pt x="97" y="489"/>
                    </a:cubicBezTo>
                    <a:cubicBezTo>
                      <a:pt x="94" y="492"/>
                      <a:pt x="92" y="495"/>
                      <a:pt x="89" y="497"/>
                    </a:cubicBezTo>
                    <a:cubicBezTo>
                      <a:pt x="87" y="500"/>
                      <a:pt x="84" y="500"/>
                      <a:pt x="84" y="502"/>
                    </a:cubicBezTo>
                    <a:cubicBezTo>
                      <a:pt x="82" y="505"/>
                      <a:pt x="82" y="510"/>
                      <a:pt x="82" y="515"/>
                    </a:cubicBezTo>
                    <a:cubicBezTo>
                      <a:pt x="82" y="520"/>
                      <a:pt x="82" y="522"/>
                      <a:pt x="79" y="528"/>
                    </a:cubicBezTo>
                    <a:cubicBezTo>
                      <a:pt x="71" y="550"/>
                      <a:pt x="43" y="555"/>
                      <a:pt x="23" y="553"/>
                    </a:cubicBezTo>
                    <a:cubicBezTo>
                      <a:pt x="13" y="553"/>
                      <a:pt x="5" y="550"/>
                      <a:pt x="3" y="555"/>
                    </a:cubicBezTo>
                    <a:cubicBezTo>
                      <a:pt x="0" y="561"/>
                      <a:pt x="5" y="568"/>
                      <a:pt x="10" y="576"/>
                    </a:cubicBezTo>
                    <a:cubicBezTo>
                      <a:pt x="16" y="583"/>
                      <a:pt x="18" y="593"/>
                      <a:pt x="18" y="601"/>
                    </a:cubicBezTo>
                    <a:cubicBezTo>
                      <a:pt x="21" y="601"/>
                      <a:pt x="21" y="601"/>
                      <a:pt x="23" y="601"/>
                    </a:cubicBezTo>
                    <a:cubicBezTo>
                      <a:pt x="36" y="601"/>
                      <a:pt x="49" y="606"/>
                      <a:pt x="54" y="621"/>
                    </a:cubicBezTo>
                    <a:cubicBezTo>
                      <a:pt x="56" y="626"/>
                      <a:pt x="56" y="634"/>
                      <a:pt x="54" y="639"/>
                    </a:cubicBezTo>
                    <a:cubicBezTo>
                      <a:pt x="54" y="644"/>
                      <a:pt x="54" y="649"/>
                      <a:pt x="54" y="652"/>
                    </a:cubicBezTo>
                    <a:cubicBezTo>
                      <a:pt x="56" y="657"/>
                      <a:pt x="59" y="659"/>
                      <a:pt x="66" y="662"/>
                    </a:cubicBezTo>
                    <a:cubicBezTo>
                      <a:pt x="94" y="680"/>
                      <a:pt x="94" y="680"/>
                      <a:pt x="94" y="680"/>
                    </a:cubicBezTo>
                    <a:cubicBezTo>
                      <a:pt x="99" y="682"/>
                      <a:pt x="107" y="687"/>
                      <a:pt x="109" y="695"/>
                    </a:cubicBezTo>
                    <a:cubicBezTo>
                      <a:pt x="109" y="697"/>
                      <a:pt x="109" y="697"/>
                      <a:pt x="109" y="700"/>
                    </a:cubicBezTo>
                    <a:cubicBezTo>
                      <a:pt x="109" y="703"/>
                      <a:pt x="109" y="703"/>
                      <a:pt x="109" y="703"/>
                    </a:cubicBezTo>
                    <a:cubicBezTo>
                      <a:pt x="109" y="708"/>
                      <a:pt x="115" y="710"/>
                      <a:pt x="122" y="715"/>
                    </a:cubicBezTo>
                    <a:cubicBezTo>
                      <a:pt x="130" y="720"/>
                      <a:pt x="137" y="725"/>
                      <a:pt x="140" y="733"/>
                    </a:cubicBezTo>
                    <a:cubicBezTo>
                      <a:pt x="142" y="738"/>
                      <a:pt x="142" y="746"/>
                      <a:pt x="142" y="751"/>
                    </a:cubicBezTo>
                    <a:cubicBezTo>
                      <a:pt x="142" y="753"/>
                      <a:pt x="142" y="756"/>
                      <a:pt x="142" y="758"/>
                    </a:cubicBezTo>
                    <a:cubicBezTo>
                      <a:pt x="142" y="766"/>
                      <a:pt x="148" y="771"/>
                      <a:pt x="153" y="776"/>
                    </a:cubicBezTo>
                    <a:cubicBezTo>
                      <a:pt x="158" y="781"/>
                      <a:pt x="165" y="781"/>
                      <a:pt x="173" y="781"/>
                    </a:cubicBezTo>
                    <a:cubicBezTo>
                      <a:pt x="193" y="776"/>
                      <a:pt x="201" y="756"/>
                      <a:pt x="203" y="741"/>
                    </a:cubicBezTo>
                    <a:cubicBezTo>
                      <a:pt x="203" y="738"/>
                      <a:pt x="203" y="738"/>
                      <a:pt x="203" y="736"/>
                    </a:cubicBezTo>
                    <a:cubicBezTo>
                      <a:pt x="203" y="730"/>
                      <a:pt x="203" y="723"/>
                      <a:pt x="208" y="718"/>
                    </a:cubicBezTo>
                    <a:cubicBezTo>
                      <a:pt x="211" y="713"/>
                      <a:pt x="219" y="708"/>
                      <a:pt x="224" y="708"/>
                    </a:cubicBezTo>
                    <a:cubicBezTo>
                      <a:pt x="234" y="705"/>
                      <a:pt x="247" y="710"/>
                      <a:pt x="254" y="715"/>
                    </a:cubicBezTo>
                    <a:cubicBezTo>
                      <a:pt x="257" y="718"/>
                      <a:pt x="257" y="718"/>
                      <a:pt x="257" y="718"/>
                    </a:cubicBezTo>
                    <a:cubicBezTo>
                      <a:pt x="259" y="720"/>
                      <a:pt x="262" y="720"/>
                      <a:pt x="264" y="723"/>
                    </a:cubicBezTo>
                    <a:cubicBezTo>
                      <a:pt x="272" y="725"/>
                      <a:pt x="280" y="725"/>
                      <a:pt x="290" y="723"/>
                    </a:cubicBezTo>
                    <a:cubicBezTo>
                      <a:pt x="292" y="723"/>
                      <a:pt x="295" y="723"/>
                      <a:pt x="295" y="720"/>
                    </a:cubicBezTo>
                    <a:cubicBezTo>
                      <a:pt x="295" y="720"/>
                      <a:pt x="297" y="718"/>
                      <a:pt x="297" y="715"/>
                    </a:cubicBezTo>
                    <a:cubicBezTo>
                      <a:pt x="302" y="690"/>
                      <a:pt x="325" y="667"/>
                      <a:pt x="351" y="659"/>
                    </a:cubicBezTo>
                    <a:cubicBezTo>
                      <a:pt x="361" y="657"/>
                      <a:pt x="366" y="657"/>
                      <a:pt x="373" y="662"/>
                    </a:cubicBezTo>
                    <a:cubicBezTo>
                      <a:pt x="381" y="667"/>
                      <a:pt x="384" y="672"/>
                      <a:pt x="386" y="677"/>
                    </a:cubicBezTo>
                    <a:cubicBezTo>
                      <a:pt x="389" y="680"/>
                      <a:pt x="389" y="682"/>
                      <a:pt x="391" y="685"/>
                    </a:cubicBezTo>
                    <a:cubicBezTo>
                      <a:pt x="394" y="687"/>
                      <a:pt x="399" y="690"/>
                      <a:pt x="404" y="690"/>
                    </a:cubicBezTo>
                    <a:cubicBezTo>
                      <a:pt x="409" y="687"/>
                      <a:pt x="412" y="685"/>
                      <a:pt x="412" y="680"/>
                    </a:cubicBezTo>
                    <a:cubicBezTo>
                      <a:pt x="412" y="677"/>
                      <a:pt x="412" y="675"/>
                      <a:pt x="412" y="672"/>
                    </a:cubicBezTo>
                    <a:cubicBezTo>
                      <a:pt x="412" y="670"/>
                      <a:pt x="412" y="667"/>
                      <a:pt x="412" y="665"/>
                    </a:cubicBezTo>
                    <a:cubicBezTo>
                      <a:pt x="412" y="652"/>
                      <a:pt x="419" y="642"/>
                      <a:pt x="429" y="637"/>
                    </a:cubicBezTo>
                    <a:cubicBezTo>
                      <a:pt x="439" y="632"/>
                      <a:pt x="452" y="637"/>
                      <a:pt x="460" y="644"/>
                    </a:cubicBezTo>
                    <a:cubicBezTo>
                      <a:pt x="460" y="644"/>
                      <a:pt x="460" y="647"/>
                      <a:pt x="462" y="647"/>
                    </a:cubicBezTo>
                    <a:cubicBezTo>
                      <a:pt x="465" y="649"/>
                      <a:pt x="465" y="649"/>
                      <a:pt x="465" y="649"/>
                    </a:cubicBezTo>
                    <a:cubicBezTo>
                      <a:pt x="465" y="649"/>
                      <a:pt x="467" y="649"/>
                      <a:pt x="472" y="647"/>
                    </a:cubicBezTo>
                    <a:cubicBezTo>
                      <a:pt x="495" y="634"/>
                      <a:pt x="518" y="621"/>
                      <a:pt x="526" y="599"/>
                    </a:cubicBezTo>
                    <a:cubicBezTo>
                      <a:pt x="526" y="593"/>
                      <a:pt x="528" y="591"/>
                      <a:pt x="528" y="586"/>
                    </a:cubicBezTo>
                    <a:cubicBezTo>
                      <a:pt x="528" y="578"/>
                      <a:pt x="531" y="571"/>
                      <a:pt x="533" y="563"/>
                    </a:cubicBezTo>
                    <a:cubicBezTo>
                      <a:pt x="536" y="561"/>
                      <a:pt x="538" y="555"/>
                      <a:pt x="538" y="553"/>
                    </a:cubicBezTo>
                    <a:cubicBezTo>
                      <a:pt x="541" y="550"/>
                      <a:pt x="541" y="548"/>
                      <a:pt x="543" y="545"/>
                    </a:cubicBezTo>
                    <a:cubicBezTo>
                      <a:pt x="549" y="535"/>
                      <a:pt x="546" y="520"/>
                      <a:pt x="541" y="505"/>
                    </a:cubicBezTo>
                    <a:cubicBezTo>
                      <a:pt x="541" y="502"/>
                      <a:pt x="541" y="502"/>
                      <a:pt x="541" y="502"/>
                    </a:cubicBezTo>
                    <a:cubicBezTo>
                      <a:pt x="541" y="500"/>
                      <a:pt x="541" y="500"/>
                      <a:pt x="541" y="500"/>
                    </a:cubicBezTo>
                    <a:cubicBezTo>
                      <a:pt x="541" y="497"/>
                      <a:pt x="541" y="492"/>
                      <a:pt x="541" y="487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9" name="Freeform 71"/>
              <p:cNvSpPr>
                <a:spLocks/>
              </p:cNvSpPr>
              <p:nvPr/>
            </p:nvSpPr>
            <p:spPr bwMode="auto">
              <a:xfrm>
                <a:off x="3576" y="2164"/>
                <a:ext cx="23" cy="24"/>
              </a:xfrm>
              <a:custGeom>
                <a:avLst/>
                <a:gdLst>
                  <a:gd name="T0" fmla="*/ 365 w 388"/>
                  <a:gd name="T1" fmla="*/ 411 h 411"/>
                  <a:gd name="T2" fmla="*/ 380 w 388"/>
                  <a:gd name="T3" fmla="*/ 365 h 411"/>
                  <a:gd name="T4" fmla="*/ 385 w 388"/>
                  <a:gd name="T5" fmla="*/ 325 h 411"/>
                  <a:gd name="T6" fmla="*/ 378 w 388"/>
                  <a:gd name="T7" fmla="*/ 305 h 411"/>
                  <a:gd name="T8" fmla="*/ 368 w 388"/>
                  <a:gd name="T9" fmla="*/ 294 h 411"/>
                  <a:gd name="T10" fmla="*/ 350 w 388"/>
                  <a:gd name="T11" fmla="*/ 244 h 411"/>
                  <a:gd name="T12" fmla="*/ 337 w 388"/>
                  <a:gd name="T13" fmla="*/ 236 h 411"/>
                  <a:gd name="T14" fmla="*/ 322 w 388"/>
                  <a:gd name="T15" fmla="*/ 193 h 411"/>
                  <a:gd name="T16" fmla="*/ 335 w 388"/>
                  <a:gd name="T17" fmla="*/ 180 h 411"/>
                  <a:gd name="T18" fmla="*/ 330 w 388"/>
                  <a:gd name="T19" fmla="*/ 157 h 411"/>
                  <a:gd name="T20" fmla="*/ 317 w 388"/>
                  <a:gd name="T21" fmla="*/ 145 h 411"/>
                  <a:gd name="T22" fmla="*/ 314 w 388"/>
                  <a:gd name="T23" fmla="*/ 142 h 411"/>
                  <a:gd name="T24" fmla="*/ 297 w 388"/>
                  <a:gd name="T25" fmla="*/ 124 h 411"/>
                  <a:gd name="T26" fmla="*/ 289 w 388"/>
                  <a:gd name="T27" fmla="*/ 112 h 411"/>
                  <a:gd name="T28" fmla="*/ 281 w 388"/>
                  <a:gd name="T29" fmla="*/ 74 h 411"/>
                  <a:gd name="T30" fmla="*/ 279 w 388"/>
                  <a:gd name="T31" fmla="*/ 53 h 411"/>
                  <a:gd name="T32" fmla="*/ 261 w 388"/>
                  <a:gd name="T33" fmla="*/ 28 h 411"/>
                  <a:gd name="T34" fmla="*/ 238 w 388"/>
                  <a:gd name="T35" fmla="*/ 3 h 411"/>
                  <a:gd name="T36" fmla="*/ 228 w 388"/>
                  <a:gd name="T37" fmla="*/ 0 h 411"/>
                  <a:gd name="T38" fmla="*/ 218 w 388"/>
                  <a:gd name="T39" fmla="*/ 23 h 411"/>
                  <a:gd name="T40" fmla="*/ 182 w 388"/>
                  <a:gd name="T41" fmla="*/ 31 h 411"/>
                  <a:gd name="T42" fmla="*/ 177 w 388"/>
                  <a:gd name="T43" fmla="*/ 28 h 411"/>
                  <a:gd name="T44" fmla="*/ 160 w 388"/>
                  <a:gd name="T45" fmla="*/ 74 h 411"/>
                  <a:gd name="T46" fmla="*/ 142 w 388"/>
                  <a:gd name="T47" fmla="*/ 92 h 411"/>
                  <a:gd name="T48" fmla="*/ 137 w 388"/>
                  <a:gd name="T49" fmla="*/ 104 h 411"/>
                  <a:gd name="T50" fmla="*/ 142 w 388"/>
                  <a:gd name="T51" fmla="*/ 132 h 411"/>
                  <a:gd name="T52" fmla="*/ 101 w 388"/>
                  <a:gd name="T53" fmla="*/ 173 h 411"/>
                  <a:gd name="T54" fmla="*/ 101 w 388"/>
                  <a:gd name="T55" fmla="*/ 185 h 411"/>
                  <a:gd name="T56" fmla="*/ 53 w 388"/>
                  <a:gd name="T57" fmla="*/ 241 h 411"/>
                  <a:gd name="T58" fmla="*/ 22 w 388"/>
                  <a:gd name="T59" fmla="*/ 261 h 411"/>
                  <a:gd name="T60" fmla="*/ 12 w 388"/>
                  <a:gd name="T61" fmla="*/ 261 h 411"/>
                  <a:gd name="T62" fmla="*/ 12 w 388"/>
                  <a:gd name="T63" fmla="*/ 287 h 411"/>
                  <a:gd name="T64" fmla="*/ 10 w 388"/>
                  <a:gd name="T65" fmla="*/ 320 h 411"/>
                  <a:gd name="T66" fmla="*/ 55 w 388"/>
                  <a:gd name="T67" fmla="*/ 358 h 411"/>
                  <a:gd name="T68" fmla="*/ 66 w 388"/>
                  <a:gd name="T69" fmla="*/ 376 h 411"/>
                  <a:gd name="T70" fmla="*/ 76 w 388"/>
                  <a:gd name="T71" fmla="*/ 381 h 411"/>
                  <a:gd name="T72" fmla="*/ 81 w 388"/>
                  <a:gd name="T73" fmla="*/ 391 h 411"/>
                  <a:gd name="T74" fmla="*/ 104 w 388"/>
                  <a:gd name="T75" fmla="*/ 393 h 411"/>
                  <a:gd name="T76" fmla="*/ 132 w 388"/>
                  <a:gd name="T77" fmla="*/ 391 h 411"/>
                  <a:gd name="T78" fmla="*/ 165 w 388"/>
                  <a:gd name="T79" fmla="*/ 391 h 411"/>
                  <a:gd name="T80" fmla="*/ 182 w 388"/>
                  <a:gd name="T81" fmla="*/ 383 h 411"/>
                  <a:gd name="T82" fmla="*/ 195 w 388"/>
                  <a:gd name="T83" fmla="*/ 373 h 411"/>
                  <a:gd name="T84" fmla="*/ 215 w 388"/>
                  <a:gd name="T85" fmla="*/ 353 h 411"/>
                  <a:gd name="T86" fmla="*/ 220 w 388"/>
                  <a:gd name="T87" fmla="*/ 345 h 411"/>
                  <a:gd name="T88" fmla="*/ 256 w 388"/>
                  <a:gd name="T89" fmla="*/ 325 h 411"/>
                  <a:gd name="T90" fmla="*/ 276 w 388"/>
                  <a:gd name="T91" fmla="*/ 333 h 411"/>
                  <a:gd name="T92" fmla="*/ 299 w 388"/>
                  <a:gd name="T93" fmla="*/ 327 h 411"/>
                  <a:gd name="T94" fmla="*/ 325 w 388"/>
                  <a:gd name="T95" fmla="*/ 350 h 411"/>
                  <a:gd name="T96" fmla="*/ 350 w 388"/>
                  <a:gd name="T97" fmla="*/ 373 h 411"/>
                  <a:gd name="T98" fmla="*/ 365 w 388"/>
                  <a:gd name="T99" fmla="*/ 398 h 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88" h="411">
                    <a:moveTo>
                      <a:pt x="363" y="406"/>
                    </a:moveTo>
                    <a:cubicBezTo>
                      <a:pt x="363" y="409"/>
                      <a:pt x="363" y="409"/>
                      <a:pt x="365" y="411"/>
                    </a:cubicBezTo>
                    <a:cubicBezTo>
                      <a:pt x="373" y="398"/>
                      <a:pt x="378" y="383"/>
                      <a:pt x="380" y="368"/>
                    </a:cubicBezTo>
                    <a:cubicBezTo>
                      <a:pt x="380" y="365"/>
                      <a:pt x="380" y="365"/>
                      <a:pt x="380" y="365"/>
                    </a:cubicBezTo>
                    <a:cubicBezTo>
                      <a:pt x="380" y="358"/>
                      <a:pt x="380" y="348"/>
                      <a:pt x="388" y="343"/>
                    </a:cubicBezTo>
                    <a:cubicBezTo>
                      <a:pt x="385" y="338"/>
                      <a:pt x="385" y="330"/>
                      <a:pt x="385" y="325"/>
                    </a:cubicBezTo>
                    <a:cubicBezTo>
                      <a:pt x="385" y="322"/>
                      <a:pt x="385" y="322"/>
                      <a:pt x="385" y="320"/>
                    </a:cubicBezTo>
                    <a:cubicBezTo>
                      <a:pt x="385" y="317"/>
                      <a:pt x="385" y="307"/>
                      <a:pt x="378" y="305"/>
                    </a:cubicBezTo>
                    <a:cubicBezTo>
                      <a:pt x="375" y="305"/>
                      <a:pt x="375" y="302"/>
                      <a:pt x="373" y="302"/>
                    </a:cubicBezTo>
                    <a:cubicBezTo>
                      <a:pt x="370" y="300"/>
                      <a:pt x="370" y="297"/>
                      <a:pt x="368" y="294"/>
                    </a:cubicBezTo>
                    <a:cubicBezTo>
                      <a:pt x="360" y="264"/>
                      <a:pt x="360" y="264"/>
                      <a:pt x="360" y="264"/>
                    </a:cubicBezTo>
                    <a:cubicBezTo>
                      <a:pt x="357" y="256"/>
                      <a:pt x="355" y="249"/>
                      <a:pt x="350" y="244"/>
                    </a:cubicBezTo>
                    <a:cubicBezTo>
                      <a:pt x="347" y="241"/>
                      <a:pt x="345" y="241"/>
                      <a:pt x="342" y="239"/>
                    </a:cubicBezTo>
                    <a:cubicBezTo>
                      <a:pt x="340" y="239"/>
                      <a:pt x="340" y="236"/>
                      <a:pt x="337" y="236"/>
                    </a:cubicBezTo>
                    <a:cubicBezTo>
                      <a:pt x="330" y="231"/>
                      <a:pt x="322" y="226"/>
                      <a:pt x="319" y="218"/>
                    </a:cubicBezTo>
                    <a:cubicBezTo>
                      <a:pt x="314" y="208"/>
                      <a:pt x="317" y="198"/>
                      <a:pt x="322" y="193"/>
                    </a:cubicBezTo>
                    <a:cubicBezTo>
                      <a:pt x="325" y="190"/>
                      <a:pt x="327" y="188"/>
                      <a:pt x="330" y="185"/>
                    </a:cubicBezTo>
                    <a:cubicBezTo>
                      <a:pt x="332" y="183"/>
                      <a:pt x="335" y="183"/>
                      <a:pt x="335" y="180"/>
                    </a:cubicBezTo>
                    <a:cubicBezTo>
                      <a:pt x="337" y="175"/>
                      <a:pt x="335" y="170"/>
                      <a:pt x="332" y="163"/>
                    </a:cubicBezTo>
                    <a:cubicBezTo>
                      <a:pt x="330" y="157"/>
                      <a:pt x="330" y="157"/>
                      <a:pt x="330" y="157"/>
                    </a:cubicBezTo>
                    <a:cubicBezTo>
                      <a:pt x="327" y="157"/>
                      <a:pt x="325" y="157"/>
                      <a:pt x="325" y="155"/>
                    </a:cubicBezTo>
                    <a:cubicBezTo>
                      <a:pt x="319" y="152"/>
                      <a:pt x="317" y="147"/>
                      <a:pt x="317" y="145"/>
                    </a:cubicBezTo>
                    <a:cubicBezTo>
                      <a:pt x="317" y="142"/>
                      <a:pt x="317" y="142"/>
                      <a:pt x="317" y="142"/>
                    </a:cubicBezTo>
                    <a:cubicBezTo>
                      <a:pt x="314" y="142"/>
                      <a:pt x="314" y="142"/>
                      <a:pt x="314" y="142"/>
                    </a:cubicBezTo>
                    <a:cubicBezTo>
                      <a:pt x="312" y="142"/>
                      <a:pt x="309" y="142"/>
                      <a:pt x="309" y="142"/>
                    </a:cubicBezTo>
                    <a:cubicBezTo>
                      <a:pt x="299" y="140"/>
                      <a:pt x="297" y="130"/>
                      <a:pt x="297" y="124"/>
                    </a:cubicBezTo>
                    <a:cubicBezTo>
                      <a:pt x="297" y="122"/>
                      <a:pt x="294" y="117"/>
                      <a:pt x="294" y="117"/>
                    </a:cubicBezTo>
                    <a:cubicBezTo>
                      <a:pt x="294" y="114"/>
                      <a:pt x="292" y="114"/>
                      <a:pt x="289" y="112"/>
                    </a:cubicBezTo>
                    <a:cubicBezTo>
                      <a:pt x="284" y="109"/>
                      <a:pt x="279" y="107"/>
                      <a:pt x="276" y="99"/>
                    </a:cubicBezTo>
                    <a:cubicBezTo>
                      <a:pt x="271" y="89"/>
                      <a:pt x="276" y="81"/>
                      <a:pt x="281" y="74"/>
                    </a:cubicBezTo>
                    <a:cubicBezTo>
                      <a:pt x="284" y="69"/>
                      <a:pt x="286" y="64"/>
                      <a:pt x="286" y="61"/>
                    </a:cubicBezTo>
                    <a:cubicBezTo>
                      <a:pt x="286" y="59"/>
                      <a:pt x="281" y="56"/>
                      <a:pt x="279" y="53"/>
                    </a:cubicBezTo>
                    <a:cubicBezTo>
                      <a:pt x="274" y="51"/>
                      <a:pt x="266" y="46"/>
                      <a:pt x="264" y="41"/>
                    </a:cubicBezTo>
                    <a:cubicBezTo>
                      <a:pt x="261" y="36"/>
                      <a:pt x="261" y="33"/>
                      <a:pt x="261" y="28"/>
                    </a:cubicBezTo>
                    <a:cubicBezTo>
                      <a:pt x="261" y="26"/>
                      <a:pt x="261" y="26"/>
                      <a:pt x="261" y="23"/>
                    </a:cubicBezTo>
                    <a:cubicBezTo>
                      <a:pt x="261" y="10"/>
                      <a:pt x="246" y="5"/>
                      <a:pt x="238" y="3"/>
                    </a:cubicBezTo>
                    <a:cubicBezTo>
                      <a:pt x="236" y="3"/>
                      <a:pt x="233" y="0"/>
                      <a:pt x="231" y="0"/>
                    </a:cubicBezTo>
                    <a:cubicBezTo>
                      <a:pt x="228" y="0"/>
                      <a:pt x="228" y="0"/>
                      <a:pt x="228" y="0"/>
                    </a:cubicBezTo>
                    <a:cubicBezTo>
                      <a:pt x="228" y="3"/>
                      <a:pt x="226" y="5"/>
                      <a:pt x="226" y="8"/>
                    </a:cubicBezTo>
                    <a:cubicBezTo>
                      <a:pt x="223" y="13"/>
                      <a:pt x="220" y="18"/>
                      <a:pt x="218" y="23"/>
                    </a:cubicBezTo>
                    <a:cubicBezTo>
                      <a:pt x="213" y="36"/>
                      <a:pt x="205" y="41"/>
                      <a:pt x="195" y="38"/>
                    </a:cubicBezTo>
                    <a:cubicBezTo>
                      <a:pt x="187" y="38"/>
                      <a:pt x="185" y="33"/>
                      <a:pt x="182" y="31"/>
                    </a:cubicBezTo>
                    <a:cubicBezTo>
                      <a:pt x="180" y="28"/>
                      <a:pt x="180" y="28"/>
                      <a:pt x="180" y="28"/>
                    </a:cubicBezTo>
                    <a:cubicBezTo>
                      <a:pt x="180" y="28"/>
                      <a:pt x="180" y="28"/>
                      <a:pt x="177" y="28"/>
                    </a:cubicBezTo>
                    <a:cubicBezTo>
                      <a:pt x="175" y="41"/>
                      <a:pt x="167" y="48"/>
                      <a:pt x="160" y="53"/>
                    </a:cubicBezTo>
                    <a:cubicBezTo>
                      <a:pt x="160" y="61"/>
                      <a:pt x="160" y="66"/>
                      <a:pt x="160" y="74"/>
                    </a:cubicBezTo>
                    <a:cubicBezTo>
                      <a:pt x="160" y="76"/>
                      <a:pt x="160" y="84"/>
                      <a:pt x="154" y="86"/>
                    </a:cubicBezTo>
                    <a:cubicBezTo>
                      <a:pt x="149" y="89"/>
                      <a:pt x="147" y="89"/>
                      <a:pt x="142" y="92"/>
                    </a:cubicBezTo>
                    <a:cubicBezTo>
                      <a:pt x="139" y="92"/>
                      <a:pt x="139" y="92"/>
                      <a:pt x="139" y="92"/>
                    </a:cubicBezTo>
                    <a:cubicBezTo>
                      <a:pt x="137" y="92"/>
                      <a:pt x="134" y="99"/>
                      <a:pt x="137" y="104"/>
                    </a:cubicBezTo>
                    <a:cubicBezTo>
                      <a:pt x="137" y="107"/>
                      <a:pt x="137" y="109"/>
                      <a:pt x="139" y="109"/>
                    </a:cubicBezTo>
                    <a:cubicBezTo>
                      <a:pt x="142" y="117"/>
                      <a:pt x="144" y="124"/>
                      <a:pt x="142" y="132"/>
                    </a:cubicBezTo>
                    <a:cubicBezTo>
                      <a:pt x="139" y="145"/>
                      <a:pt x="127" y="150"/>
                      <a:pt x="116" y="157"/>
                    </a:cubicBezTo>
                    <a:cubicBezTo>
                      <a:pt x="106" y="163"/>
                      <a:pt x="101" y="168"/>
                      <a:pt x="101" y="173"/>
                    </a:cubicBezTo>
                    <a:cubicBezTo>
                      <a:pt x="101" y="175"/>
                      <a:pt x="101" y="175"/>
                      <a:pt x="101" y="175"/>
                    </a:cubicBezTo>
                    <a:cubicBezTo>
                      <a:pt x="101" y="178"/>
                      <a:pt x="101" y="183"/>
                      <a:pt x="101" y="185"/>
                    </a:cubicBezTo>
                    <a:cubicBezTo>
                      <a:pt x="99" y="190"/>
                      <a:pt x="94" y="196"/>
                      <a:pt x="88" y="196"/>
                    </a:cubicBezTo>
                    <a:cubicBezTo>
                      <a:pt x="71" y="206"/>
                      <a:pt x="58" y="223"/>
                      <a:pt x="53" y="241"/>
                    </a:cubicBezTo>
                    <a:cubicBezTo>
                      <a:pt x="53" y="244"/>
                      <a:pt x="50" y="249"/>
                      <a:pt x="48" y="254"/>
                    </a:cubicBezTo>
                    <a:cubicBezTo>
                      <a:pt x="40" y="261"/>
                      <a:pt x="30" y="261"/>
                      <a:pt x="22" y="261"/>
                    </a:cubicBezTo>
                    <a:cubicBezTo>
                      <a:pt x="20" y="261"/>
                      <a:pt x="20" y="261"/>
                      <a:pt x="20" y="261"/>
                    </a:cubicBezTo>
                    <a:cubicBezTo>
                      <a:pt x="17" y="261"/>
                      <a:pt x="15" y="261"/>
                      <a:pt x="12" y="261"/>
                    </a:cubicBezTo>
                    <a:cubicBezTo>
                      <a:pt x="12" y="267"/>
                      <a:pt x="12" y="269"/>
                      <a:pt x="12" y="277"/>
                    </a:cubicBezTo>
                    <a:cubicBezTo>
                      <a:pt x="12" y="287"/>
                      <a:pt x="5" y="274"/>
                      <a:pt x="12" y="287"/>
                    </a:cubicBezTo>
                    <a:cubicBezTo>
                      <a:pt x="22" y="300"/>
                      <a:pt x="20" y="302"/>
                      <a:pt x="15" y="312"/>
                    </a:cubicBezTo>
                    <a:cubicBezTo>
                      <a:pt x="10" y="320"/>
                      <a:pt x="0" y="307"/>
                      <a:pt x="10" y="320"/>
                    </a:cubicBezTo>
                    <a:cubicBezTo>
                      <a:pt x="20" y="333"/>
                      <a:pt x="22" y="335"/>
                      <a:pt x="30" y="345"/>
                    </a:cubicBezTo>
                    <a:cubicBezTo>
                      <a:pt x="40" y="348"/>
                      <a:pt x="50" y="350"/>
                      <a:pt x="55" y="358"/>
                    </a:cubicBezTo>
                    <a:cubicBezTo>
                      <a:pt x="58" y="360"/>
                      <a:pt x="58" y="365"/>
                      <a:pt x="61" y="368"/>
                    </a:cubicBezTo>
                    <a:cubicBezTo>
                      <a:pt x="61" y="371"/>
                      <a:pt x="63" y="376"/>
                      <a:pt x="66" y="376"/>
                    </a:cubicBezTo>
                    <a:cubicBezTo>
                      <a:pt x="68" y="376"/>
                      <a:pt x="68" y="376"/>
                      <a:pt x="68" y="376"/>
                    </a:cubicBezTo>
                    <a:cubicBezTo>
                      <a:pt x="71" y="376"/>
                      <a:pt x="73" y="378"/>
                      <a:pt x="76" y="381"/>
                    </a:cubicBezTo>
                    <a:cubicBezTo>
                      <a:pt x="78" y="383"/>
                      <a:pt x="81" y="386"/>
                      <a:pt x="81" y="388"/>
                    </a:cubicBezTo>
                    <a:cubicBezTo>
                      <a:pt x="81" y="388"/>
                      <a:pt x="81" y="388"/>
                      <a:pt x="81" y="391"/>
                    </a:cubicBezTo>
                    <a:cubicBezTo>
                      <a:pt x="86" y="396"/>
                      <a:pt x="94" y="398"/>
                      <a:pt x="101" y="396"/>
                    </a:cubicBezTo>
                    <a:cubicBezTo>
                      <a:pt x="101" y="396"/>
                      <a:pt x="104" y="396"/>
                      <a:pt x="104" y="393"/>
                    </a:cubicBezTo>
                    <a:cubicBezTo>
                      <a:pt x="106" y="391"/>
                      <a:pt x="109" y="391"/>
                      <a:pt x="111" y="388"/>
                    </a:cubicBezTo>
                    <a:cubicBezTo>
                      <a:pt x="116" y="386"/>
                      <a:pt x="121" y="388"/>
                      <a:pt x="132" y="391"/>
                    </a:cubicBezTo>
                    <a:cubicBezTo>
                      <a:pt x="142" y="393"/>
                      <a:pt x="154" y="396"/>
                      <a:pt x="165" y="393"/>
                    </a:cubicBezTo>
                    <a:cubicBezTo>
                      <a:pt x="165" y="391"/>
                      <a:pt x="165" y="391"/>
                      <a:pt x="165" y="391"/>
                    </a:cubicBezTo>
                    <a:cubicBezTo>
                      <a:pt x="167" y="386"/>
                      <a:pt x="172" y="383"/>
                      <a:pt x="175" y="383"/>
                    </a:cubicBezTo>
                    <a:cubicBezTo>
                      <a:pt x="177" y="383"/>
                      <a:pt x="180" y="383"/>
                      <a:pt x="182" y="383"/>
                    </a:cubicBezTo>
                    <a:cubicBezTo>
                      <a:pt x="185" y="383"/>
                      <a:pt x="187" y="383"/>
                      <a:pt x="187" y="383"/>
                    </a:cubicBezTo>
                    <a:cubicBezTo>
                      <a:pt x="190" y="383"/>
                      <a:pt x="193" y="378"/>
                      <a:pt x="195" y="373"/>
                    </a:cubicBezTo>
                    <a:cubicBezTo>
                      <a:pt x="198" y="365"/>
                      <a:pt x="200" y="358"/>
                      <a:pt x="210" y="355"/>
                    </a:cubicBezTo>
                    <a:cubicBezTo>
                      <a:pt x="213" y="355"/>
                      <a:pt x="215" y="353"/>
                      <a:pt x="215" y="353"/>
                    </a:cubicBezTo>
                    <a:cubicBezTo>
                      <a:pt x="218" y="353"/>
                      <a:pt x="218" y="353"/>
                      <a:pt x="218" y="353"/>
                    </a:cubicBezTo>
                    <a:cubicBezTo>
                      <a:pt x="218" y="353"/>
                      <a:pt x="220" y="348"/>
                      <a:pt x="220" y="345"/>
                    </a:cubicBezTo>
                    <a:cubicBezTo>
                      <a:pt x="220" y="340"/>
                      <a:pt x="220" y="335"/>
                      <a:pt x="223" y="330"/>
                    </a:cubicBezTo>
                    <a:cubicBezTo>
                      <a:pt x="231" y="320"/>
                      <a:pt x="246" y="320"/>
                      <a:pt x="256" y="325"/>
                    </a:cubicBezTo>
                    <a:cubicBezTo>
                      <a:pt x="259" y="325"/>
                      <a:pt x="261" y="327"/>
                      <a:pt x="261" y="327"/>
                    </a:cubicBezTo>
                    <a:cubicBezTo>
                      <a:pt x="266" y="330"/>
                      <a:pt x="271" y="333"/>
                      <a:pt x="276" y="333"/>
                    </a:cubicBezTo>
                    <a:cubicBezTo>
                      <a:pt x="279" y="333"/>
                      <a:pt x="281" y="333"/>
                      <a:pt x="284" y="330"/>
                    </a:cubicBezTo>
                    <a:cubicBezTo>
                      <a:pt x="289" y="327"/>
                      <a:pt x="294" y="327"/>
                      <a:pt x="299" y="327"/>
                    </a:cubicBezTo>
                    <a:cubicBezTo>
                      <a:pt x="312" y="330"/>
                      <a:pt x="317" y="340"/>
                      <a:pt x="322" y="348"/>
                    </a:cubicBezTo>
                    <a:cubicBezTo>
                      <a:pt x="322" y="348"/>
                      <a:pt x="322" y="350"/>
                      <a:pt x="325" y="350"/>
                    </a:cubicBezTo>
                    <a:cubicBezTo>
                      <a:pt x="330" y="360"/>
                      <a:pt x="340" y="368"/>
                      <a:pt x="347" y="373"/>
                    </a:cubicBezTo>
                    <a:cubicBezTo>
                      <a:pt x="350" y="373"/>
                      <a:pt x="350" y="373"/>
                      <a:pt x="350" y="373"/>
                    </a:cubicBezTo>
                    <a:cubicBezTo>
                      <a:pt x="355" y="376"/>
                      <a:pt x="365" y="381"/>
                      <a:pt x="365" y="391"/>
                    </a:cubicBezTo>
                    <a:cubicBezTo>
                      <a:pt x="365" y="393"/>
                      <a:pt x="365" y="396"/>
                      <a:pt x="365" y="398"/>
                    </a:cubicBezTo>
                    <a:cubicBezTo>
                      <a:pt x="363" y="404"/>
                      <a:pt x="363" y="404"/>
                      <a:pt x="363" y="406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0" name="Freeform 72"/>
              <p:cNvSpPr>
                <a:spLocks/>
              </p:cNvSpPr>
              <p:nvPr/>
            </p:nvSpPr>
            <p:spPr bwMode="auto">
              <a:xfrm>
                <a:off x="3708" y="2215"/>
                <a:ext cx="48" cy="38"/>
              </a:xfrm>
              <a:custGeom>
                <a:avLst/>
                <a:gdLst>
                  <a:gd name="T0" fmla="*/ 292 w 847"/>
                  <a:gd name="T1" fmla="*/ 652 h 664"/>
                  <a:gd name="T2" fmla="*/ 332 w 847"/>
                  <a:gd name="T3" fmla="*/ 611 h 664"/>
                  <a:gd name="T4" fmla="*/ 353 w 847"/>
                  <a:gd name="T5" fmla="*/ 576 h 664"/>
                  <a:gd name="T6" fmla="*/ 401 w 847"/>
                  <a:gd name="T7" fmla="*/ 497 h 664"/>
                  <a:gd name="T8" fmla="*/ 424 w 847"/>
                  <a:gd name="T9" fmla="*/ 500 h 664"/>
                  <a:gd name="T10" fmla="*/ 464 w 847"/>
                  <a:gd name="T11" fmla="*/ 494 h 664"/>
                  <a:gd name="T12" fmla="*/ 469 w 847"/>
                  <a:gd name="T13" fmla="*/ 421 h 664"/>
                  <a:gd name="T14" fmla="*/ 467 w 847"/>
                  <a:gd name="T15" fmla="*/ 408 h 664"/>
                  <a:gd name="T16" fmla="*/ 411 w 847"/>
                  <a:gd name="T17" fmla="*/ 357 h 664"/>
                  <a:gd name="T18" fmla="*/ 464 w 847"/>
                  <a:gd name="T19" fmla="*/ 350 h 664"/>
                  <a:gd name="T20" fmla="*/ 485 w 847"/>
                  <a:gd name="T21" fmla="*/ 269 h 664"/>
                  <a:gd name="T22" fmla="*/ 558 w 847"/>
                  <a:gd name="T23" fmla="*/ 233 h 664"/>
                  <a:gd name="T24" fmla="*/ 561 w 847"/>
                  <a:gd name="T25" fmla="*/ 289 h 664"/>
                  <a:gd name="T26" fmla="*/ 576 w 847"/>
                  <a:gd name="T27" fmla="*/ 314 h 664"/>
                  <a:gd name="T28" fmla="*/ 662 w 847"/>
                  <a:gd name="T29" fmla="*/ 363 h 664"/>
                  <a:gd name="T30" fmla="*/ 713 w 847"/>
                  <a:gd name="T31" fmla="*/ 388 h 664"/>
                  <a:gd name="T32" fmla="*/ 781 w 847"/>
                  <a:gd name="T33" fmla="*/ 388 h 664"/>
                  <a:gd name="T34" fmla="*/ 820 w 847"/>
                  <a:gd name="T35" fmla="*/ 385 h 664"/>
                  <a:gd name="T36" fmla="*/ 840 w 847"/>
                  <a:gd name="T37" fmla="*/ 373 h 664"/>
                  <a:gd name="T38" fmla="*/ 847 w 847"/>
                  <a:gd name="T39" fmla="*/ 370 h 664"/>
                  <a:gd name="T40" fmla="*/ 820 w 847"/>
                  <a:gd name="T41" fmla="*/ 347 h 664"/>
                  <a:gd name="T42" fmla="*/ 736 w 847"/>
                  <a:gd name="T43" fmla="*/ 289 h 664"/>
                  <a:gd name="T44" fmla="*/ 731 w 847"/>
                  <a:gd name="T45" fmla="*/ 236 h 664"/>
                  <a:gd name="T46" fmla="*/ 708 w 847"/>
                  <a:gd name="T47" fmla="*/ 215 h 664"/>
                  <a:gd name="T48" fmla="*/ 708 w 847"/>
                  <a:gd name="T49" fmla="*/ 182 h 664"/>
                  <a:gd name="T50" fmla="*/ 685 w 847"/>
                  <a:gd name="T51" fmla="*/ 109 h 664"/>
                  <a:gd name="T52" fmla="*/ 670 w 847"/>
                  <a:gd name="T53" fmla="*/ 78 h 664"/>
                  <a:gd name="T54" fmla="*/ 573 w 847"/>
                  <a:gd name="T55" fmla="*/ 20 h 664"/>
                  <a:gd name="T56" fmla="*/ 533 w 847"/>
                  <a:gd name="T57" fmla="*/ 20 h 664"/>
                  <a:gd name="T58" fmla="*/ 355 w 847"/>
                  <a:gd name="T59" fmla="*/ 43 h 664"/>
                  <a:gd name="T60" fmla="*/ 312 w 847"/>
                  <a:gd name="T61" fmla="*/ 53 h 664"/>
                  <a:gd name="T62" fmla="*/ 233 w 847"/>
                  <a:gd name="T63" fmla="*/ 53 h 664"/>
                  <a:gd name="T64" fmla="*/ 215 w 847"/>
                  <a:gd name="T65" fmla="*/ 94 h 664"/>
                  <a:gd name="T66" fmla="*/ 162 w 847"/>
                  <a:gd name="T67" fmla="*/ 127 h 664"/>
                  <a:gd name="T68" fmla="*/ 71 w 847"/>
                  <a:gd name="T69" fmla="*/ 155 h 664"/>
                  <a:gd name="T70" fmla="*/ 38 w 847"/>
                  <a:gd name="T71" fmla="*/ 223 h 664"/>
                  <a:gd name="T72" fmla="*/ 2 w 847"/>
                  <a:gd name="T73" fmla="*/ 289 h 664"/>
                  <a:gd name="T74" fmla="*/ 15 w 847"/>
                  <a:gd name="T75" fmla="*/ 335 h 664"/>
                  <a:gd name="T76" fmla="*/ 28 w 847"/>
                  <a:gd name="T77" fmla="*/ 365 h 664"/>
                  <a:gd name="T78" fmla="*/ 50 w 847"/>
                  <a:gd name="T79" fmla="*/ 396 h 664"/>
                  <a:gd name="T80" fmla="*/ 86 w 847"/>
                  <a:gd name="T81" fmla="*/ 413 h 664"/>
                  <a:gd name="T82" fmla="*/ 116 w 847"/>
                  <a:gd name="T83" fmla="*/ 477 h 664"/>
                  <a:gd name="T84" fmla="*/ 157 w 847"/>
                  <a:gd name="T85" fmla="*/ 538 h 664"/>
                  <a:gd name="T86" fmla="*/ 175 w 847"/>
                  <a:gd name="T87" fmla="*/ 581 h 664"/>
                  <a:gd name="T88" fmla="*/ 205 w 847"/>
                  <a:gd name="T89" fmla="*/ 593 h 664"/>
                  <a:gd name="T90" fmla="*/ 248 w 847"/>
                  <a:gd name="T91" fmla="*/ 664 h 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847" h="664">
                    <a:moveTo>
                      <a:pt x="281" y="662"/>
                    </a:moveTo>
                    <a:cubicBezTo>
                      <a:pt x="281" y="662"/>
                      <a:pt x="287" y="659"/>
                      <a:pt x="292" y="657"/>
                    </a:cubicBezTo>
                    <a:cubicBezTo>
                      <a:pt x="292" y="654"/>
                      <a:pt x="292" y="654"/>
                      <a:pt x="292" y="652"/>
                    </a:cubicBezTo>
                    <a:cubicBezTo>
                      <a:pt x="292" y="644"/>
                      <a:pt x="292" y="634"/>
                      <a:pt x="299" y="629"/>
                    </a:cubicBezTo>
                    <a:cubicBezTo>
                      <a:pt x="304" y="624"/>
                      <a:pt x="312" y="621"/>
                      <a:pt x="320" y="619"/>
                    </a:cubicBezTo>
                    <a:cubicBezTo>
                      <a:pt x="327" y="616"/>
                      <a:pt x="332" y="614"/>
                      <a:pt x="332" y="611"/>
                    </a:cubicBezTo>
                    <a:cubicBezTo>
                      <a:pt x="332" y="609"/>
                      <a:pt x="332" y="606"/>
                      <a:pt x="332" y="604"/>
                    </a:cubicBezTo>
                    <a:cubicBezTo>
                      <a:pt x="332" y="598"/>
                      <a:pt x="332" y="593"/>
                      <a:pt x="335" y="588"/>
                    </a:cubicBezTo>
                    <a:cubicBezTo>
                      <a:pt x="337" y="581"/>
                      <a:pt x="347" y="578"/>
                      <a:pt x="353" y="576"/>
                    </a:cubicBezTo>
                    <a:cubicBezTo>
                      <a:pt x="355" y="576"/>
                      <a:pt x="355" y="576"/>
                      <a:pt x="358" y="573"/>
                    </a:cubicBezTo>
                    <a:cubicBezTo>
                      <a:pt x="378" y="565"/>
                      <a:pt x="383" y="535"/>
                      <a:pt x="386" y="520"/>
                    </a:cubicBezTo>
                    <a:cubicBezTo>
                      <a:pt x="388" y="505"/>
                      <a:pt x="393" y="500"/>
                      <a:pt x="401" y="497"/>
                    </a:cubicBezTo>
                    <a:cubicBezTo>
                      <a:pt x="406" y="497"/>
                      <a:pt x="411" y="500"/>
                      <a:pt x="413" y="500"/>
                    </a:cubicBezTo>
                    <a:cubicBezTo>
                      <a:pt x="416" y="500"/>
                      <a:pt x="416" y="502"/>
                      <a:pt x="419" y="502"/>
                    </a:cubicBezTo>
                    <a:cubicBezTo>
                      <a:pt x="419" y="502"/>
                      <a:pt x="421" y="500"/>
                      <a:pt x="424" y="500"/>
                    </a:cubicBezTo>
                    <a:cubicBezTo>
                      <a:pt x="426" y="500"/>
                      <a:pt x="426" y="497"/>
                      <a:pt x="429" y="497"/>
                    </a:cubicBezTo>
                    <a:cubicBezTo>
                      <a:pt x="436" y="494"/>
                      <a:pt x="444" y="494"/>
                      <a:pt x="452" y="494"/>
                    </a:cubicBezTo>
                    <a:cubicBezTo>
                      <a:pt x="457" y="494"/>
                      <a:pt x="462" y="494"/>
                      <a:pt x="464" y="494"/>
                    </a:cubicBezTo>
                    <a:cubicBezTo>
                      <a:pt x="474" y="492"/>
                      <a:pt x="477" y="477"/>
                      <a:pt x="474" y="467"/>
                    </a:cubicBezTo>
                    <a:cubicBezTo>
                      <a:pt x="474" y="461"/>
                      <a:pt x="472" y="459"/>
                      <a:pt x="472" y="454"/>
                    </a:cubicBezTo>
                    <a:cubicBezTo>
                      <a:pt x="469" y="444"/>
                      <a:pt x="467" y="434"/>
                      <a:pt x="469" y="421"/>
                    </a:cubicBezTo>
                    <a:cubicBezTo>
                      <a:pt x="469" y="418"/>
                      <a:pt x="469" y="418"/>
                      <a:pt x="469" y="418"/>
                    </a:cubicBezTo>
                    <a:cubicBezTo>
                      <a:pt x="469" y="416"/>
                      <a:pt x="472" y="411"/>
                      <a:pt x="469" y="408"/>
                    </a:cubicBezTo>
                    <a:cubicBezTo>
                      <a:pt x="467" y="408"/>
                      <a:pt x="467" y="408"/>
                      <a:pt x="467" y="408"/>
                    </a:cubicBezTo>
                    <a:cubicBezTo>
                      <a:pt x="464" y="408"/>
                      <a:pt x="464" y="408"/>
                      <a:pt x="464" y="408"/>
                    </a:cubicBezTo>
                    <a:cubicBezTo>
                      <a:pt x="441" y="406"/>
                      <a:pt x="429" y="388"/>
                      <a:pt x="416" y="368"/>
                    </a:cubicBezTo>
                    <a:cubicBezTo>
                      <a:pt x="411" y="357"/>
                      <a:pt x="411" y="357"/>
                      <a:pt x="411" y="357"/>
                    </a:cubicBezTo>
                    <a:cubicBezTo>
                      <a:pt x="462" y="352"/>
                      <a:pt x="462" y="352"/>
                      <a:pt x="462" y="352"/>
                    </a:cubicBezTo>
                    <a:cubicBezTo>
                      <a:pt x="464" y="352"/>
                      <a:pt x="464" y="352"/>
                      <a:pt x="464" y="352"/>
                    </a:cubicBezTo>
                    <a:cubicBezTo>
                      <a:pt x="464" y="352"/>
                      <a:pt x="464" y="352"/>
                      <a:pt x="464" y="350"/>
                    </a:cubicBezTo>
                    <a:cubicBezTo>
                      <a:pt x="464" y="342"/>
                      <a:pt x="464" y="337"/>
                      <a:pt x="462" y="330"/>
                    </a:cubicBezTo>
                    <a:cubicBezTo>
                      <a:pt x="459" y="317"/>
                      <a:pt x="457" y="304"/>
                      <a:pt x="464" y="292"/>
                    </a:cubicBezTo>
                    <a:cubicBezTo>
                      <a:pt x="469" y="281"/>
                      <a:pt x="477" y="276"/>
                      <a:pt x="485" y="269"/>
                    </a:cubicBezTo>
                    <a:cubicBezTo>
                      <a:pt x="505" y="253"/>
                      <a:pt x="528" y="241"/>
                      <a:pt x="553" y="233"/>
                    </a:cubicBezTo>
                    <a:cubicBezTo>
                      <a:pt x="556" y="233"/>
                      <a:pt x="556" y="233"/>
                      <a:pt x="556" y="233"/>
                    </a:cubicBezTo>
                    <a:cubicBezTo>
                      <a:pt x="558" y="233"/>
                      <a:pt x="558" y="233"/>
                      <a:pt x="558" y="233"/>
                    </a:cubicBezTo>
                    <a:cubicBezTo>
                      <a:pt x="571" y="236"/>
                      <a:pt x="576" y="251"/>
                      <a:pt x="573" y="264"/>
                    </a:cubicBezTo>
                    <a:cubicBezTo>
                      <a:pt x="571" y="271"/>
                      <a:pt x="568" y="276"/>
                      <a:pt x="566" y="281"/>
                    </a:cubicBezTo>
                    <a:cubicBezTo>
                      <a:pt x="563" y="284"/>
                      <a:pt x="563" y="286"/>
                      <a:pt x="561" y="289"/>
                    </a:cubicBezTo>
                    <a:cubicBezTo>
                      <a:pt x="558" y="292"/>
                      <a:pt x="556" y="302"/>
                      <a:pt x="558" y="307"/>
                    </a:cubicBezTo>
                    <a:cubicBezTo>
                      <a:pt x="561" y="312"/>
                      <a:pt x="568" y="312"/>
                      <a:pt x="573" y="314"/>
                    </a:cubicBezTo>
                    <a:cubicBezTo>
                      <a:pt x="576" y="314"/>
                      <a:pt x="576" y="314"/>
                      <a:pt x="576" y="314"/>
                    </a:cubicBezTo>
                    <a:cubicBezTo>
                      <a:pt x="601" y="322"/>
                      <a:pt x="624" y="340"/>
                      <a:pt x="639" y="360"/>
                    </a:cubicBezTo>
                    <a:cubicBezTo>
                      <a:pt x="642" y="363"/>
                      <a:pt x="642" y="365"/>
                      <a:pt x="644" y="365"/>
                    </a:cubicBezTo>
                    <a:cubicBezTo>
                      <a:pt x="649" y="368"/>
                      <a:pt x="655" y="365"/>
                      <a:pt x="662" y="363"/>
                    </a:cubicBezTo>
                    <a:cubicBezTo>
                      <a:pt x="672" y="360"/>
                      <a:pt x="682" y="355"/>
                      <a:pt x="693" y="363"/>
                    </a:cubicBezTo>
                    <a:cubicBezTo>
                      <a:pt x="698" y="365"/>
                      <a:pt x="703" y="373"/>
                      <a:pt x="705" y="378"/>
                    </a:cubicBezTo>
                    <a:cubicBezTo>
                      <a:pt x="708" y="383"/>
                      <a:pt x="710" y="385"/>
                      <a:pt x="713" y="388"/>
                    </a:cubicBezTo>
                    <a:cubicBezTo>
                      <a:pt x="715" y="388"/>
                      <a:pt x="718" y="388"/>
                      <a:pt x="718" y="390"/>
                    </a:cubicBezTo>
                    <a:cubicBezTo>
                      <a:pt x="738" y="393"/>
                      <a:pt x="756" y="390"/>
                      <a:pt x="776" y="388"/>
                    </a:cubicBezTo>
                    <a:cubicBezTo>
                      <a:pt x="779" y="388"/>
                      <a:pt x="779" y="388"/>
                      <a:pt x="781" y="388"/>
                    </a:cubicBezTo>
                    <a:cubicBezTo>
                      <a:pt x="792" y="385"/>
                      <a:pt x="802" y="383"/>
                      <a:pt x="812" y="385"/>
                    </a:cubicBezTo>
                    <a:cubicBezTo>
                      <a:pt x="814" y="385"/>
                      <a:pt x="814" y="385"/>
                      <a:pt x="814" y="385"/>
                    </a:cubicBezTo>
                    <a:cubicBezTo>
                      <a:pt x="817" y="385"/>
                      <a:pt x="820" y="385"/>
                      <a:pt x="820" y="385"/>
                    </a:cubicBezTo>
                    <a:cubicBezTo>
                      <a:pt x="820" y="385"/>
                      <a:pt x="820" y="385"/>
                      <a:pt x="820" y="383"/>
                    </a:cubicBezTo>
                    <a:cubicBezTo>
                      <a:pt x="820" y="380"/>
                      <a:pt x="822" y="380"/>
                      <a:pt x="822" y="378"/>
                    </a:cubicBezTo>
                    <a:cubicBezTo>
                      <a:pt x="827" y="373"/>
                      <a:pt x="835" y="373"/>
                      <a:pt x="840" y="373"/>
                    </a:cubicBezTo>
                    <a:cubicBezTo>
                      <a:pt x="842" y="373"/>
                      <a:pt x="842" y="373"/>
                      <a:pt x="845" y="373"/>
                    </a:cubicBezTo>
                    <a:cubicBezTo>
                      <a:pt x="845" y="373"/>
                      <a:pt x="845" y="373"/>
                      <a:pt x="847" y="373"/>
                    </a:cubicBezTo>
                    <a:cubicBezTo>
                      <a:pt x="847" y="373"/>
                      <a:pt x="847" y="373"/>
                      <a:pt x="847" y="370"/>
                    </a:cubicBezTo>
                    <a:cubicBezTo>
                      <a:pt x="842" y="368"/>
                      <a:pt x="840" y="368"/>
                      <a:pt x="837" y="365"/>
                    </a:cubicBezTo>
                    <a:cubicBezTo>
                      <a:pt x="832" y="363"/>
                      <a:pt x="827" y="357"/>
                      <a:pt x="825" y="352"/>
                    </a:cubicBezTo>
                    <a:cubicBezTo>
                      <a:pt x="822" y="350"/>
                      <a:pt x="822" y="347"/>
                      <a:pt x="820" y="347"/>
                    </a:cubicBezTo>
                    <a:cubicBezTo>
                      <a:pt x="807" y="335"/>
                      <a:pt x="792" y="325"/>
                      <a:pt x="776" y="314"/>
                    </a:cubicBezTo>
                    <a:cubicBezTo>
                      <a:pt x="766" y="307"/>
                      <a:pt x="756" y="302"/>
                      <a:pt x="743" y="292"/>
                    </a:cubicBezTo>
                    <a:cubicBezTo>
                      <a:pt x="741" y="292"/>
                      <a:pt x="738" y="289"/>
                      <a:pt x="736" y="289"/>
                    </a:cubicBezTo>
                    <a:cubicBezTo>
                      <a:pt x="728" y="286"/>
                      <a:pt x="715" y="281"/>
                      <a:pt x="718" y="271"/>
                    </a:cubicBezTo>
                    <a:cubicBezTo>
                      <a:pt x="718" y="266"/>
                      <a:pt x="723" y="259"/>
                      <a:pt x="726" y="253"/>
                    </a:cubicBezTo>
                    <a:cubicBezTo>
                      <a:pt x="728" y="246"/>
                      <a:pt x="733" y="238"/>
                      <a:pt x="731" y="236"/>
                    </a:cubicBezTo>
                    <a:cubicBezTo>
                      <a:pt x="726" y="223"/>
                      <a:pt x="721" y="221"/>
                      <a:pt x="715" y="218"/>
                    </a:cubicBezTo>
                    <a:cubicBezTo>
                      <a:pt x="713" y="218"/>
                      <a:pt x="713" y="218"/>
                      <a:pt x="713" y="218"/>
                    </a:cubicBezTo>
                    <a:cubicBezTo>
                      <a:pt x="708" y="215"/>
                      <a:pt x="708" y="215"/>
                      <a:pt x="708" y="215"/>
                    </a:cubicBezTo>
                    <a:cubicBezTo>
                      <a:pt x="708" y="210"/>
                      <a:pt x="708" y="210"/>
                      <a:pt x="708" y="210"/>
                    </a:cubicBezTo>
                    <a:cubicBezTo>
                      <a:pt x="708" y="203"/>
                      <a:pt x="708" y="198"/>
                      <a:pt x="708" y="193"/>
                    </a:cubicBezTo>
                    <a:cubicBezTo>
                      <a:pt x="708" y="188"/>
                      <a:pt x="708" y="182"/>
                      <a:pt x="708" y="182"/>
                    </a:cubicBezTo>
                    <a:cubicBezTo>
                      <a:pt x="700" y="177"/>
                      <a:pt x="695" y="162"/>
                      <a:pt x="693" y="129"/>
                    </a:cubicBezTo>
                    <a:cubicBezTo>
                      <a:pt x="693" y="124"/>
                      <a:pt x="693" y="119"/>
                      <a:pt x="690" y="116"/>
                    </a:cubicBezTo>
                    <a:cubicBezTo>
                      <a:pt x="690" y="114"/>
                      <a:pt x="688" y="111"/>
                      <a:pt x="685" y="109"/>
                    </a:cubicBezTo>
                    <a:cubicBezTo>
                      <a:pt x="682" y="106"/>
                      <a:pt x="677" y="101"/>
                      <a:pt x="675" y="96"/>
                    </a:cubicBezTo>
                    <a:cubicBezTo>
                      <a:pt x="675" y="94"/>
                      <a:pt x="672" y="89"/>
                      <a:pt x="672" y="86"/>
                    </a:cubicBezTo>
                    <a:cubicBezTo>
                      <a:pt x="672" y="81"/>
                      <a:pt x="672" y="78"/>
                      <a:pt x="670" y="78"/>
                    </a:cubicBezTo>
                    <a:cubicBezTo>
                      <a:pt x="665" y="73"/>
                      <a:pt x="657" y="71"/>
                      <a:pt x="647" y="68"/>
                    </a:cubicBezTo>
                    <a:cubicBezTo>
                      <a:pt x="644" y="68"/>
                      <a:pt x="644" y="66"/>
                      <a:pt x="642" y="66"/>
                    </a:cubicBezTo>
                    <a:cubicBezTo>
                      <a:pt x="616" y="56"/>
                      <a:pt x="591" y="40"/>
                      <a:pt x="573" y="20"/>
                    </a:cubicBezTo>
                    <a:cubicBezTo>
                      <a:pt x="561" y="5"/>
                      <a:pt x="550" y="0"/>
                      <a:pt x="543" y="5"/>
                    </a:cubicBezTo>
                    <a:cubicBezTo>
                      <a:pt x="540" y="7"/>
                      <a:pt x="538" y="10"/>
                      <a:pt x="538" y="12"/>
                    </a:cubicBezTo>
                    <a:cubicBezTo>
                      <a:pt x="535" y="15"/>
                      <a:pt x="535" y="18"/>
                      <a:pt x="533" y="20"/>
                    </a:cubicBezTo>
                    <a:cubicBezTo>
                      <a:pt x="523" y="33"/>
                      <a:pt x="505" y="35"/>
                      <a:pt x="487" y="38"/>
                    </a:cubicBezTo>
                    <a:cubicBezTo>
                      <a:pt x="457" y="40"/>
                      <a:pt x="424" y="45"/>
                      <a:pt x="393" y="45"/>
                    </a:cubicBezTo>
                    <a:cubicBezTo>
                      <a:pt x="380" y="45"/>
                      <a:pt x="368" y="45"/>
                      <a:pt x="355" y="43"/>
                    </a:cubicBezTo>
                    <a:cubicBezTo>
                      <a:pt x="353" y="43"/>
                      <a:pt x="350" y="40"/>
                      <a:pt x="347" y="40"/>
                    </a:cubicBezTo>
                    <a:cubicBezTo>
                      <a:pt x="340" y="38"/>
                      <a:pt x="335" y="35"/>
                      <a:pt x="330" y="38"/>
                    </a:cubicBezTo>
                    <a:cubicBezTo>
                      <a:pt x="322" y="40"/>
                      <a:pt x="317" y="45"/>
                      <a:pt x="312" y="53"/>
                    </a:cubicBezTo>
                    <a:cubicBezTo>
                      <a:pt x="304" y="63"/>
                      <a:pt x="299" y="73"/>
                      <a:pt x="287" y="76"/>
                    </a:cubicBezTo>
                    <a:cubicBezTo>
                      <a:pt x="274" y="78"/>
                      <a:pt x="261" y="71"/>
                      <a:pt x="251" y="63"/>
                    </a:cubicBezTo>
                    <a:cubicBezTo>
                      <a:pt x="246" y="58"/>
                      <a:pt x="241" y="56"/>
                      <a:pt x="233" y="53"/>
                    </a:cubicBezTo>
                    <a:cubicBezTo>
                      <a:pt x="231" y="58"/>
                      <a:pt x="228" y="63"/>
                      <a:pt x="223" y="68"/>
                    </a:cubicBezTo>
                    <a:cubicBezTo>
                      <a:pt x="221" y="73"/>
                      <a:pt x="215" y="78"/>
                      <a:pt x="215" y="84"/>
                    </a:cubicBezTo>
                    <a:cubicBezTo>
                      <a:pt x="215" y="86"/>
                      <a:pt x="215" y="89"/>
                      <a:pt x="215" y="94"/>
                    </a:cubicBezTo>
                    <a:cubicBezTo>
                      <a:pt x="215" y="99"/>
                      <a:pt x="215" y="106"/>
                      <a:pt x="210" y="111"/>
                    </a:cubicBezTo>
                    <a:cubicBezTo>
                      <a:pt x="203" y="124"/>
                      <a:pt x="188" y="127"/>
                      <a:pt x="177" y="127"/>
                    </a:cubicBezTo>
                    <a:cubicBezTo>
                      <a:pt x="172" y="127"/>
                      <a:pt x="167" y="127"/>
                      <a:pt x="162" y="127"/>
                    </a:cubicBezTo>
                    <a:cubicBezTo>
                      <a:pt x="134" y="124"/>
                      <a:pt x="109" y="122"/>
                      <a:pt x="83" y="127"/>
                    </a:cubicBezTo>
                    <a:cubicBezTo>
                      <a:pt x="78" y="129"/>
                      <a:pt x="76" y="134"/>
                      <a:pt x="73" y="139"/>
                    </a:cubicBezTo>
                    <a:cubicBezTo>
                      <a:pt x="73" y="144"/>
                      <a:pt x="71" y="149"/>
                      <a:pt x="71" y="155"/>
                    </a:cubicBezTo>
                    <a:cubicBezTo>
                      <a:pt x="71" y="157"/>
                      <a:pt x="71" y="160"/>
                      <a:pt x="71" y="165"/>
                    </a:cubicBezTo>
                    <a:cubicBezTo>
                      <a:pt x="68" y="188"/>
                      <a:pt x="58" y="208"/>
                      <a:pt x="40" y="221"/>
                    </a:cubicBezTo>
                    <a:cubicBezTo>
                      <a:pt x="40" y="221"/>
                      <a:pt x="40" y="223"/>
                      <a:pt x="38" y="223"/>
                    </a:cubicBezTo>
                    <a:cubicBezTo>
                      <a:pt x="38" y="226"/>
                      <a:pt x="35" y="231"/>
                      <a:pt x="30" y="233"/>
                    </a:cubicBezTo>
                    <a:cubicBezTo>
                      <a:pt x="7" y="248"/>
                      <a:pt x="7" y="264"/>
                      <a:pt x="5" y="276"/>
                    </a:cubicBezTo>
                    <a:cubicBezTo>
                      <a:pt x="5" y="281"/>
                      <a:pt x="5" y="286"/>
                      <a:pt x="2" y="289"/>
                    </a:cubicBezTo>
                    <a:cubicBezTo>
                      <a:pt x="0" y="294"/>
                      <a:pt x="0" y="299"/>
                      <a:pt x="0" y="304"/>
                    </a:cubicBezTo>
                    <a:cubicBezTo>
                      <a:pt x="0" y="309"/>
                      <a:pt x="5" y="314"/>
                      <a:pt x="7" y="319"/>
                    </a:cubicBezTo>
                    <a:cubicBezTo>
                      <a:pt x="10" y="325"/>
                      <a:pt x="15" y="330"/>
                      <a:pt x="15" y="335"/>
                    </a:cubicBezTo>
                    <a:cubicBezTo>
                      <a:pt x="17" y="340"/>
                      <a:pt x="17" y="342"/>
                      <a:pt x="17" y="347"/>
                    </a:cubicBezTo>
                    <a:cubicBezTo>
                      <a:pt x="20" y="355"/>
                      <a:pt x="20" y="360"/>
                      <a:pt x="23" y="363"/>
                    </a:cubicBezTo>
                    <a:cubicBezTo>
                      <a:pt x="23" y="363"/>
                      <a:pt x="25" y="363"/>
                      <a:pt x="28" y="365"/>
                    </a:cubicBezTo>
                    <a:cubicBezTo>
                      <a:pt x="30" y="365"/>
                      <a:pt x="35" y="368"/>
                      <a:pt x="38" y="370"/>
                    </a:cubicBezTo>
                    <a:cubicBezTo>
                      <a:pt x="43" y="375"/>
                      <a:pt x="45" y="383"/>
                      <a:pt x="48" y="388"/>
                    </a:cubicBezTo>
                    <a:cubicBezTo>
                      <a:pt x="48" y="393"/>
                      <a:pt x="50" y="396"/>
                      <a:pt x="50" y="396"/>
                    </a:cubicBezTo>
                    <a:cubicBezTo>
                      <a:pt x="50" y="396"/>
                      <a:pt x="53" y="396"/>
                      <a:pt x="56" y="396"/>
                    </a:cubicBezTo>
                    <a:cubicBezTo>
                      <a:pt x="58" y="396"/>
                      <a:pt x="58" y="396"/>
                      <a:pt x="61" y="396"/>
                    </a:cubicBezTo>
                    <a:cubicBezTo>
                      <a:pt x="71" y="396"/>
                      <a:pt x="81" y="403"/>
                      <a:pt x="86" y="413"/>
                    </a:cubicBezTo>
                    <a:cubicBezTo>
                      <a:pt x="89" y="421"/>
                      <a:pt x="91" y="426"/>
                      <a:pt x="91" y="434"/>
                    </a:cubicBezTo>
                    <a:cubicBezTo>
                      <a:pt x="99" y="436"/>
                      <a:pt x="106" y="441"/>
                      <a:pt x="111" y="451"/>
                    </a:cubicBezTo>
                    <a:cubicBezTo>
                      <a:pt x="116" y="459"/>
                      <a:pt x="119" y="469"/>
                      <a:pt x="116" y="477"/>
                    </a:cubicBezTo>
                    <a:cubicBezTo>
                      <a:pt x="127" y="482"/>
                      <a:pt x="134" y="492"/>
                      <a:pt x="139" y="497"/>
                    </a:cubicBezTo>
                    <a:cubicBezTo>
                      <a:pt x="144" y="505"/>
                      <a:pt x="152" y="515"/>
                      <a:pt x="155" y="527"/>
                    </a:cubicBezTo>
                    <a:cubicBezTo>
                      <a:pt x="155" y="533"/>
                      <a:pt x="155" y="535"/>
                      <a:pt x="157" y="538"/>
                    </a:cubicBezTo>
                    <a:cubicBezTo>
                      <a:pt x="157" y="540"/>
                      <a:pt x="157" y="545"/>
                      <a:pt x="157" y="548"/>
                    </a:cubicBezTo>
                    <a:cubicBezTo>
                      <a:pt x="160" y="558"/>
                      <a:pt x="165" y="565"/>
                      <a:pt x="170" y="573"/>
                    </a:cubicBezTo>
                    <a:cubicBezTo>
                      <a:pt x="172" y="576"/>
                      <a:pt x="172" y="578"/>
                      <a:pt x="175" y="581"/>
                    </a:cubicBezTo>
                    <a:cubicBezTo>
                      <a:pt x="177" y="581"/>
                      <a:pt x="177" y="581"/>
                      <a:pt x="177" y="581"/>
                    </a:cubicBezTo>
                    <a:cubicBezTo>
                      <a:pt x="177" y="581"/>
                      <a:pt x="185" y="593"/>
                      <a:pt x="190" y="593"/>
                    </a:cubicBezTo>
                    <a:cubicBezTo>
                      <a:pt x="195" y="593"/>
                      <a:pt x="205" y="593"/>
                      <a:pt x="205" y="593"/>
                    </a:cubicBezTo>
                    <a:cubicBezTo>
                      <a:pt x="226" y="614"/>
                      <a:pt x="226" y="614"/>
                      <a:pt x="226" y="614"/>
                    </a:cubicBezTo>
                    <a:cubicBezTo>
                      <a:pt x="243" y="634"/>
                      <a:pt x="243" y="634"/>
                      <a:pt x="243" y="634"/>
                    </a:cubicBezTo>
                    <a:cubicBezTo>
                      <a:pt x="243" y="634"/>
                      <a:pt x="241" y="659"/>
                      <a:pt x="248" y="664"/>
                    </a:cubicBezTo>
                    <a:cubicBezTo>
                      <a:pt x="264" y="662"/>
                      <a:pt x="281" y="662"/>
                      <a:pt x="281" y="662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1" name="Freeform 73"/>
              <p:cNvSpPr>
                <a:spLocks/>
              </p:cNvSpPr>
              <p:nvPr/>
            </p:nvSpPr>
            <p:spPr bwMode="auto">
              <a:xfrm>
                <a:off x="3723" y="2229"/>
                <a:ext cx="34" cy="47"/>
              </a:xfrm>
              <a:custGeom>
                <a:avLst/>
                <a:gdLst>
                  <a:gd name="T0" fmla="*/ 371 w 599"/>
                  <a:gd name="T1" fmla="*/ 710 h 809"/>
                  <a:gd name="T2" fmla="*/ 381 w 599"/>
                  <a:gd name="T3" fmla="*/ 634 h 809"/>
                  <a:gd name="T4" fmla="*/ 414 w 599"/>
                  <a:gd name="T5" fmla="*/ 530 h 809"/>
                  <a:gd name="T6" fmla="*/ 424 w 599"/>
                  <a:gd name="T7" fmla="*/ 515 h 809"/>
                  <a:gd name="T8" fmla="*/ 472 w 599"/>
                  <a:gd name="T9" fmla="*/ 492 h 809"/>
                  <a:gd name="T10" fmla="*/ 520 w 599"/>
                  <a:gd name="T11" fmla="*/ 451 h 809"/>
                  <a:gd name="T12" fmla="*/ 553 w 599"/>
                  <a:gd name="T13" fmla="*/ 411 h 809"/>
                  <a:gd name="T14" fmla="*/ 574 w 599"/>
                  <a:gd name="T15" fmla="*/ 358 h 809"/>
                  <a:gd name="T16" fmla="*/ 574 w 599"/>
                  <a:gd name="T17" fmla="*/ 322 h 809"/>
                  <a:gd name="T18" fmla="*/ 571 w 599"/>
                  <a:gd name="T19" fmla="*/ 289 h 809"/>
                  <a:gd name="T20" fmla="*/ 571 w 599"/>
                  <a:gd name="T21" fmla="*/ 243 h 809"/>
                  <a:gd name="T22" fmla="*/ 564 w 599"/>
                  <a:gd name="T23" fmla="*/ 208 h 809"/>
                  <a:gd name="T24" fmla="*/ 576 w 599"/>
                  <a:gd name="T25" fmla="*/ 178 h 809"/>
                  <a:gd name="T26" fmla="*/ 599 w 599"/>
                  <a:gd name="T27" fmla="*/ 157 h 809"/>
                  <a:gd name="T28" fmla="*/ 594 w 599"/>
                  <a:gd name="T29" fmla="*/ 139 h 809"/>
                  <a:gd name="T30" fmla="*/ 581 w 599"/>
                  <a:gd name="T31" fmla="*/ 142 h 809"/>
                  <a:gd name="T32" fmla="*/ 556 w 599"/>
                  <a:gd name="T33" fmla="*/ 150 h 809"/>
                  <a:gd name="T34" fmla="*/ 462 w 599"/>
                  <a:gd name="T35" fmla="*/ 157 h 809"/>
                  <a:gd name="T36" fmla="*/ 432 w 599"/>
                  <a:gd name="T37" fmla="*/ 129 h 809"/>
                  <a:gd name="T38" fmla="*/ 376 w 599"/>
                  <a:gd name="T39" fmla="*/ 122 h 809"/>
                  <a:gd name="T40" fmla="*/ 295 w 599"/>
                  <a:gd name="T41" fmla="*/ 66 h 809"/>
                  <a:gd name="T42" fmla="*/ 310 w 599"/>
                  <a:gd name="T43" fmla="*/ 13 h 809"/>
                  <a:gd name="T44" fmla="*/ 229 w 599"/>
                  <a:gd name="T45" fmla="*/ 48 h 809"/>
                  <a:gd name="T46" fmla="*/ 226 w 599"/>
                  <a:gd name="T47" fmla="*/ 117 h 809"/>
                  <a:gd name="T48" fmla="*/ 216 w 599"/>
                  <a:gd name="T49" fmla="*/ 147 h 809"/>
                  <a:gd name="T50" fmla="*/ 234 w 599"/>
                  <a:gd name="T51" fmla="*/ 178 h 809"/>
                  <a:gd name="T52" fmla="*/ 218 w 599"/>
                  <a:gd name="T53" fmla="*/ 266 h 809"/>
                  <a:gd name="T54" fmla="*/ 180 w 599"/>
                  <a:gd name="T55" fmla="*/ 269 h 809"/>
                  <a:gd name="T56" fmla="*/ 152 w 599"/>
                  <a:gd name="T57" fmla="*/ 269 h 809"/>
                  <a:gd name="T58" fmla="*/ 107 w 599"/>
                  <a:gd name="T59" fmla="*/ 345 h 809"/>
                  <a:gd name="T60" fmla="*/ 97 w 599"/>
                  <a:gd name="T61" fmla="*/ 370 h 809"/>
                  <a:gd name="T62" fmla="*/ 59 w 599"/>
                  <a:gd name="T63" fmla="*/ 411 h 809"/>
                  <a:gd name="T64" fmla="*/ 76 w 599"/>
                  <a:gd name="T65" fmla="*/ 429 h 809"/>
                  <a:gd name="T66" fmla="*/ 61 w 599"/>
                  <a:gd name="T67" fmla="*/ 520 h 809"/>
                  <a:gd name="T68" fmla="*/ 28 w 599"/>
                  <a:gd name="T69" fmla="*/ 563 h 809"/>
                  <a:gd name="T70" fmla="*/ 43 w 599"/>
                  <a:gd name="T71" fmla="*/ 611 h 809"/>
                  <a:gd name="T72" fmla="*/ 94 w 599"/>
                  <a:gd name="T73" fmla="*/ 634 h 809"/>
                  <a:gd name="T74" fmla="*/ 109 w 599"/>
                  <a:gd name="T75" fmla="*/ 657 h 809"/>
                  <a:gd name="T76" fmla="*/ 142 w 599"/>
                  <a:gd name="T77" fmla="*/ 657 h 809"/>
                  <a:gd name="T78" fmla="*/ 206 w 599"/>
                  <a:gd name="T79" fmla="*/ 710 h 809"/>
                  <a:gd name="T80" fmla="*/ 160 w 599"/>
                  <a:gd name="T81" fmla="*/ 746 h 809"/>
                  <a:gd name="T82" fmla="*/ 178 w 599"/>
                  <a:gd name="T83" fmla="*/ 774 h 809"/>
                  <a:gd name="T84" fmla="*/ 231 w 599"/>
                  <a:gd name="T85" fmla="*/ 809 h 809"/>
                  <a:gd name="T86" fmla="*/ 322 w 599"/>
                  <a:gd name="T87" fmla="*/ 789 h 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99" h="809">
                    <a:moveTo>
                      <a:pt x="355" y="766"/>
                    </a:moveTo>
                    <a:cubicBezTo>
                      <a:pt x="355" y="763"/>
                      <a:pt x="355" y="763"/>
                      <a:pt x="355" y="761"/>
                    </a:cubicBezTo>
                    <a:cubicBezTo>
                      <a:pt x="355" y="746"/>
                      <a:pt x="363" y="725"/>
                      <a:pt x="371" y="710"/>
                    </a:cubicBezTo>
                    <a:cubicBezTo>
                      <a:pt x="378" y="692"/>
                      <a:pt x="383" y="685"/>
                      <a:pt x="386" y="682"/>
                    </a:cubicBezTo>
                    <a:cubicBezTo>
                      <a:pt x="388" y="675"/>
                      <a:pt x="386" y="665"/>
                      <a:pt x="383" y="657"/>
                    </a:cubicBezTo>
                    <a:cubicBezTo>
                      <a:pt x="381" y="649"/>
                      <a:pt x="381" y="642"/>
                      <a:pt x="381" y="634"/>
                    </a:cubicBezTo>
                    <a:cubicBezTo>
                      <a:pt x="381" y="624"/>
                      <a:pt x="383" y="616"/>
                      <a:pt x="386" y="606"/>
                    </a:cubicBezTo>
                    <a:cubicBezTo>
                      <a:pt x="406" y="543"/>
                      <a:pt x="406" y="543"/>
                      <a:pt x="406" y="543"/>
                    </a:cubicBezTo>
                    <a:cubicBezTo>
                      <a:pt x="409" y="538"/>
                      <a:pt x="409" y="533"/>
                      <a:pt x="414" y="530"/>
                    </a:cubicBezTo>
                    <a:cubicBezTo>
                      <a:pt x="416" y="528"/>
                      <a:pt x="416" y="528"/>
                      <a:pt x="419" y="525"/>
                    </a:cubicBezTo>
                    <a:cubicBezTo>
                      <a:pt x="421" y="525"/>
                      <a:pt x="421" y="522"/>
                      <a:pt x="421" y="522"/>
                    </a:cubicBezTo>
                    <a:cubicBezTo>
                      <a:pt x="424" y="520"/>
                      <a:pt x="424" y="517"/>
                      <a:pt x="424" y="515"/>
                    </a:cubicBezTo>
                    <a:cubicBezTo>
                      <a:pt x="424" y="512"/>
                      <a:pt x="427" y="507"/>
                      <a:pt x="427" y="502"/>
                    </a:cubicBezTo>
                    <a:cubicBezTo>
                      <a:pt x="434" y="490"/>
                      <a:pt x="449" y="487"/>
                      <a:pt x="462" y="490"/>
                    </a:cubicBezTo>
                    <a:cubicBezTo>
                      <a:pt x="465" y="490"/>
                      <a:pt x="467" y="492"/>
                      <a:pt x="472" y="492"/>
                    </a:cubicBezTo>
                    <a:cubicBezTo>
                      <a:pt x="480" y="495"/>
                      <a:pt x="485" y="495"/>
                      <a:pt x="493" y="495"/>
                    </a:cubicBezTo>
                    <a:cubicBezTo>
                      <a:pt x="500" y="495"/>
                      <a:pt x="508" y="487"/>
                      <a:pt x="513" y="479"/>
                    </a:cubicBezTo>
                    <a:cubicBezTo>
                      <a:pt x="518" y="469"/>
                      <a:pt x="518" y="459"/>
                      <a:pt x="520" y="451"/>
                    </a:cubicBezTo>
                    <a:cubicBezTo>
                      <a:pt x="520" y="449"/>
                      <a:pt x="520" y="449"/>
                      <a:pt x="520" y="449"/>
                    </a:cubicBezTo>
                    <a:cubicBezTo>
                      <a:pt x="520" y="441"/>
                      <a:pt x="523" y="434"/>
                      <a:pt x="528" y="426"/>
                    </a:cubicBezTo>
                    <a:cubicBezTo>
                      <a:pt x="533" y="418"/>
                      <a:pt x="543" y="413"/>
                      <a:pt x="553" y="411"/>
                    </a:cubicBezTo>
                    <a:cubicBezTo>
                      <a:pt x="561" y="408"/>
                      <a:pt x="566" y="406"/>
                      <a:pt x="571" y="403"/>
                    </a:cubicBezTo>
                    <a:cubicBezTo>
                      <a:pt x="576" y="398"/>
                      <a:pt x="576" y="388"/>
                      <a:pt x="574" y="380"/>
                    </a:cubicBezTo>
                    <a:cubicBezTo>
                      <a:pt x="574" y="373"/>
                      <a:pt x="574" y="365"/>
                      <a:pt x="574" y="358"/>
                    </a:cubicBezTo>
                    <a:cubicBezTo>
                      <a:pt x="574" y="353"/>
                      <a:pt x="576" y="350"/>
                      <a:pt x="576" y="347"/>
                    </a:cubicBezTo>
                    <a:cubicBezTo>
                      <a:pt x="579" y="342"/>
                      <a:pt x="579" y="337"/>
                      <a:pt x="579" y="332"/>
                    </a:cubicBezTo>
                    <a:cubicBezTo>
                      <a:pt x="579" y="330"/>
                      <a:pt x="576" y="325"/>
                      <a:pt x="574" y="322"/>
                    </a:cubicBezTo>
                    <a:cubicBezTo>
                      <a:pt x="569" y="314"/>
                      <a:pt x="564" y="304"/>
                      <a:pt x="569" y="294"/>
                    </a:cubicBezTo>
                    <a:cubicBezTo>
                      <a:pt x="569" y="294"/>
                      <a:pt x="569" y="292"/>
                      <a:pt x="571" y="292"/>
                    </a:cubicBezTo>
                    <a:cubicBezTo>
                      <a:pt x="571" y="292"/>
                      <a:pt x="571" y="292"/>
                      <a:pt x="571" y="289"/>
                    </a:cubicBezTo>
                    <a:cubicBezTo>
                      <a:pt x="571" y="289"/>
                      <a:pt x="569" y="287"/>
                      <a:pt x="569" y="284"/>
                    </a:cubicBezTo>
                    <a:cubicBezTo>
                      <a:pt x="566" y="282"/>
                      <a:pt x="566" y="279"/>
                      <a:pt x="564" y="279"/>
                    </a:cubicBezTo>
                    <a:cubicBezTo>
                      <a:pt x="556" y="266"/>
                      <a:pt x="564" y="254"/>
                      <a:pt x="571" y="243"/>
                    </a:cubicBezTo>
                    <a:cubicBezTo>
                      <a:pt x="576" y="233"/>
                      <a:pt x="581" y="228"/>
                      <a:pt x="579" y="223"/>
                    </a:cubicBezTo>
                    <a:cubicBezTo>
                      <a:pt x="579" y="221"/>
                      <a:pt x="576" y="218"/>
                      <a:pt x="574" y="218"/>
                    </a:cubicBezTo>
                    <a:cubicBezTo>
                      <a:pt x="571" y="216"/>
                      <a:pt x="566" y="213"/>
                      <a:pt x="564" y="208"/>
                    </a:cubicBezTo>
                    <a:cubicBezTo>
                      <a:pt x="559" y="198"/>
                      <a:pt x="566" y="190"/>
                      <a:pt x="571" y="188"/>
                    </a:cubicBezTo>
                    <a:cubicBezTo>
                      <a:pt x="574" y="185"/>
                      <a:pt x="576" y="183"/>
                      <a:pt x="576" y="183"/>
                    </a:cubicBezTo>
                    <a:cubicBezTo>
                      <a:pt x="576" y="183"/>
                      <a:pt x="576" y="180"/>
                      <a:pt x="576" y="178"/>
                    </a:cubicBezTo>
                    <a:cubicBezTo>
                      <a:pt x="576" y="172"/>
                      <a:pt x="576" y="167"/>
                      <a:pt x="584" y="162"/>
                    </a:cubicBezTo>
                    <a:cubicBezTo>
                      <a:pt x="586" y="160"/>
                      <a:pt x="589" y="160"/>
                      <a:pt x="592" y="160"/>
                    </a:cubicBezTo>
                    <a:cubicBezTo>
                      <a:pt x="594" y="160"/>
                      <a:pt x="597" y="157"/>
                      <a:pt x="599" y="157"/>
                    </a:cubicBezTo>
                    <a:cubicBezTo>
                      <a:pt x="599" y="157"/>
                      <a:pt x="599" y="155"/>
                      <a:pt x="599" y="152"/>
                    </a:cubicBezTo>
                    <a:cubicBezTo>
                      <a:pt x="599" y="147"/>
                      <a:pt x="597" y="142"/>
                      <a:pt x="597" y="139"/>
                    </a:cubicBezTo>
                    <a:cubicBezTo>
                      <a:pt x="594" y="139"/>
                      <a:pt x="594" y="139"/>
                      <a:pt x="594" y="139"/>
                    </a:cubicBezTo>
                    <a:cubicBezTo>
                      <a:pt x="592" y="139"/>
                      <a:pt x="592" y="139"/>
                      <a:pt x="589" y="139"/>
                    </a:cubicBezTo>
                    <a:cubicBezTo>
                      <a:pt x="586" y="139"/>
                      <a:pt x="584" y="139"/>
                      <a:pt x="581" y="139"/>
                    </a:cubicBezTo>
                    <a:cubicBezTo>
                      <a:pt x="581" y="139"/>
                      <a:pt x="581" y="139"/>
                      <a:pt x="581" y="142"/>
                    </a:cubicBezTo>
                    <a:cubicBezTo>
                      <a:pt x="581" y="145"/>
                      <a:pt x="579" y="147"/>
                      <a:pt x="576" y="147"/>
                    </a:cubicBezTo>
                    <a:cubicBezTo>
                      <a:pt x="571" y="152"/>
                      <a:pt x="564" y="150"/>
                      <a:pt x="559" y="150"/>
                    </a:cubicBezTo>
                    <a:cubicBezTo>
                      <a:pt x="556" y="150"/>
                      <a:pt x="556" y="150"/>
                      <a:pt x="556" y="150"/>
                    </a:cubicBezTo>
                    <a:cubicBezTo>
                      <a:pt x="548" y="147"/>
                      <a:pt x="541" y="150"/>
                      <a:pt x="531" y="152"/>
                    </a:cubicBezTo>
                    <a:cubicBezTo>
                      <a:pt x="528" y="152"/>
                      <a:pt x="528" y="152"/>
                      <a:pt x="526" y="155"/>
                    </a:cubicBezTo>
                    <a:cubicBezTo>
                      <a:pt x="505" y="160"/>
                      <a:pt x="482" y="160"/>
                      <a:pt x="462" y="157"/>
                    </a:cubicBezTo>
                    <a:cubicBezTo>
                      <a:pt x="460" y="157"/>
                      <a:pt x="454" y="157"/>
                      <a:pt x="452" y="155"/>
                    </a:cubicBezTo>
                    <a:cubicBezTo>
                      <a:pt x="444" y="152"/>
                      <a:pt x="442" y="145"/>
                      <a:pt x="439" y="139"/>
                    </a:cubicBezTo>
                    <a:cubicBezTo>
                      <a:pt x="437" y="137"/>
                      <a:pt x="434" y="132"/>
                      <a:pt x="432" y="129"/>
                    </a:cubicBezTo>
                    <a:cubicBezTo>
                      <a:pt x="427" y="127"/>
                      <a:pt x="421" y="129"/>
                      <a:pt x="414" y="132"/>
                    </a:cubicBezTo>
                    <a:cubicBezTo>
                      <a:pt x="404" y="134"/>
                      <a:pt x="394" y="139"/>
                      <a:pt x="383" y="132"/>
                    </a:cubicBezTo>
                    <a:cubicBezTo>
                      <a:pt x="378" y="129"/>
                      <a:pt x="378" y="127"/>
                      <a:pt x="376" y="122"/>
                    </a:cubicBezTo>
                    <a:cubicBezTo>
                      <a:pt x="363" y="101"/>
                      <a:pt x="343" y="89"/>
                      <a:pt x="320" y="81"/>
                    </a:cubicBezTo>
                    <a:cubicBezTo>
                      <a:pt x="317" y="81"/>
                      <a:pt x="317" y="81"/>
                      <a:pt x="317" y="81"/>
                    </a:cubicBezTo>
                    <a:cubicBezTo>
                      <a:pt x="310" y="79"/>
                      <a:pt x="300" y="76"/>
                      <a:pt x="295" y="66"/>
                    </a:cubicBezTo>
                    <a:cubicBezTo>
                      <a:pt x="289" y="58"/>
                      <a:pt x="289" y="46"/>
                      <a:pt x="297" y="33"/>
                    </a:cubicBezTo>
                    <a:cubicBezTo>
                      <a:pt x="300" y="30"/>
                      <a:pt x="300" y="28"/>
                      <a:pt x="302" y="25"/>
                    </a:cubicBezTo>
                    <a:cubicBezTo>
                      <a:pt x="305" y="20"/>
                      <a:pt x="307" y="15"/>
                      <a:pt x="310" y="13"/>
                    </a:cubicBezTo>
                    <a:cubicBezTo>
                      <a:pt x="310" y="8"/>
                      <a:pt x="310" y="2"/>
                      <a:pt x="307" y="0"/>
                    </a:cubicBezTo>
                    <a:cubicBezTo>
                      <a:pt x="284" y="8"/>
                      <a:pt x="264" y="18"/>
                      <a:pt x="244" y="33"/>
                    </a:cubicBezTo>
                    <a:cubicBezTo>
                      <a:pt x="239" y="38"/>
                      <a:pt x="231" y="43"/>
                      <a:pt x="229" y="48"/>
                    </a:cubicBezTo>
                    <a:cubicBezTo>
                      <a:pt x="223" y="56"/>
                      <a:pt x="226" y="66"/>
                      <a:pt x="229" y="79"/>
                    </a:cubicBezTo>
                    <a:cubicBezTo>
                      <a:pt x="229" y="86"/>
                      <a:pt x="231" y="94"/>
                      <a:pt x="231" y="101"/>
                    </a:cubicBezTo>
                    <a:cubicBezTo>
                      <a:pt x="231" y="104"/>
                      <a:pt x="231" y="112"/>
                      <a:pt x="226" y="117"/>
                    </a:cubicBezTo>
                    <a:cubicBezTo>
                      <a:pt x="221" y="119"/>
                      <a:pt x="218" y="119"/>
                      <a:pt x="213" y="122"/>
                    </a:cubicBezTo>
                    <a:cubicBezTo>
                      <a:pt x="185" y="124"/>
                      <a:pt x="185" y="124"/>
                      <a:pt x="185" y="124"/>
                    </a:cubicBezTo>
                    <a:cubicBezTo>
                      <a:pt x="193" y="137"/>
                      <a:pt x="203" y="147"/>
                      <a:pt x="216" y="147"/>
                    </a:cubicBezTo>
                    <a:cubicBezTo>
                      <a:pt x="218" y="147"/>
                      <a:pt x="221" y="147"/>
                      <a:pt x="226" y="150"/>
                    </a:cubicBezTo>
                    <a:cubicBezTo>
                      <a:pt x="236" y="155"/>
                      <a:pt x="234" y="167"/>
                      <a:pt x="234" y="175"/>
                    </a:cubicBezTo>
                    <a:cubicBezTo>
                      <a:pt x="234" y="178"/>
                      <a:pt x="234" y="178"/>
                      <a:pt x="234" y="178"/>
                    </a:cubicBezTo>
                    <a:cubicBezTo>
                      <a:pt x="231" y="185"/>
                      <a:pt x="234" y="195"/>
                      <a:pt x="236" y="205"/>
                    </a:cubicBezTo>
                    <a:cubicBezTo>
                      <a:pt x="236" y="210"/>
                      <a:pt x="239" y="216"/>
                      <a:pt x="239" y="221"/>
                    </a:cubicBezTo>
                    <a:cubicBezTo>
                      <a:pt x="241" y="238"/>
                      <a:pt x="236" y="261"/>
                      <a:pt x="218" y="266"/>
                    </a:cubicBezTo>
                    <a:cubicBezTo>
                      <a:pt x="211" y="269"/>
                      <a:pt x="206" y="266"/>
                      <a:pt x="198" y="266"/>
                    </a:cubicBezTo>
                    <a:cubicBezTo>
                      <a:pt x="193" y="266"/>
                      <a:pt x="188" y="266"/>
                      <a:pt x="183" y="266"/>
                    </a:cubicBezTo>
                    <a:cubicBezTo>
                      <a:pt x="180" y="269"/>
                      <a:pt x="180" y="269"/>
                      <a:pt x="180" y="269"/>
                    </a:cubicBezTo>
                    <a:cubicBezTo>
                      <a:pt x="178" y="271"/>
                      <a:pt x="173" y="274"/>
                      <a:pt x="168" y="274"/>
                    </a:cubicBezTo>
                    <a:cubicBezTo>
                      <a:pt x="163" y="274"/>
                      <a:pt x="160" y="271"/>
                      <a:pt x="158" y="271"/>
                    </a:cubicBezTo>
                    <a:cubicBezTo>
                      <a:pt x="158" y="271"/>
                      <a:pt x="155" y="269"/>
                      <a:pt x="152" y="269"/>
                    </a:cubicBezTo>
                    <a:cubicBezTo>
                      <a:pt x="152" y="269"/>
                      <a:pt x="150" y="271"/>
                      <a:pt x="150" y="276"/>
                    </a:cubicBezTo>
                    <a:cubicBezTo>
                      <a:pt x="147" y="302"/>
                      <a:pt x="140" y="332"/>
                      <a:pt x="112" y="342"/>
                    </a:cubicBezTo>
                    <a:cubicBezTo>
                      <a:pt x="109" y="342"/>
                      <a:pt x="109" y="342"/>
                      <a:pt x="107" y="345"/>
                    </a:cubicBezTo>
                    <a:cubicBezTo>
                      <a:pt x="102" y="347"/>
                      <a:pt x="99" y="347"/>
                      <a:pt x="97" y="350"/>
                    </a:cubicBezTo>
                    <a:cubicBezTo>
                      <a:pt x="97" y="353"/>
                      <a:pt x="97" y="355"/>
                      <a:pt x="97" y="358"/>
                    </a:cubicBezTo>
                    <a:cubicBezTo>
                      <a:pt x="97" y="360"/>
                      <a:pt x="97" y="365"/>
                      <a:pt x="97" y="370"/>
                    </a:cubicBezTo>
                    <a:cubicBezTo>
                      <a:pt x="94" y="380"/>
                      <a:pt x="84" y="386"/>
                      <a:pt x="74" y="388"/>
                    </a:cubicBezTo>
                    <a:cubicBezTo>
                      <a:pt x="69" y="391"/>
                      <a:pt x="64" y="391"/>
                      <a:pt x="61" y="396"/>
                    </a:cubicBezTo>
                    <a:cubicBezTo>
                      <a:pt x="59" y="398"/>
                      <a:pt x="59" y="406"/>
                      <a:pt x="59" y="411"/>
                    </a:cubicBezTo>
                    <a:cubicBezTo>
                      <a:pt x="59" y="413"/>
                      <a:pt x="59" y="413"/>
                      <a:pt x="59" y="416"/>
                    </a:cubicBezTo>
                    <a:cubicBezTo>
                      <a:pt x="59" y="416"/>
                      <a:pt x="59" y="416"/>
                      <a:pt x="61" y="418"/>
                    </a:cubicBezTo>
                    <a:cubicBezTo>
                      <a:pt x="66" y="429"/>
                      <a:pt x="76" y="413"/>
                      <a:pt x="76" y="429"/>
                    </a:cubicBezTo>
                    <a:cubicBezTo>
                      <a:pt x="76" y="444"/>
                      <a:pt x="69" y="462"/>
                      <a:pt x="69" y="462"/>
                    </a:cubicBezTo>
                    <a:cubicBezTo>
                      <a:pt x="69" y="462"/>
                      <a:pt x="69" y="479"/>
                      <a:pt x="61" y="495"/>
                    </a:cubicBezTo>
                    <a:cubicBezTo>
                      <a:pt x="56" y="507"/>
                      <a:pt x="66" y="502"/>
                      <a:pt x="61" y="520"/>
                    </a:cubicBezTo>
                    <a:cubicBezTo>
                      <a:pt x="56" y="535"/>
                      <a:pt x="46" y="540"/>
                      <a:pt x="46" y="540"/>
                    </a:cubicBezTo>
                    <a:cubicBezTo>
                      <a:pt x="46" y="540"/>
                      <a:pt x="36" y="535"/>
                      <a:pt x="36" y="550"/>
                    </a:cubicBezTo>
                    <a:cubicBezTo>
                      <a:pt x="36" y="566"/>
                      <a:pt x="41" y="563"/>
                      <a:pt x="28" y="563"/>
                    </a:cubicBezTo>
                    <a:cubicBezTo>
                      <a:pt x="13" y="563"/>
                      <a:pt x="13" y="576"/>
                      <a:pt x="13" y="588"/>
                    </a:cubicBezTo>
                    <a:cubicBezTo>
                      <a:pt x="13" y="599"/>
                      <a:pt x="0" y="591"/>
                      <a:pt x="18" y="599"/>
                    </a:cubicBezTo>
                    <a:cubicBezTo>
                      <a:pt x="36" y="606"/>
                      <a:pt x="43" y="611"/>
                      <a:pt x="43" y="611"/>
                    </a:cubicBezTo>
                    <a:cubicBezTo>
                      <a:pt x="43" y="611"/>
                      <a:pt x="51" y="629"/>
                      <a:pt x="59" y="619"/>
                    </a:cubicBezTo>
                    <a:cubicBezTo>
                      <a:pt x="66" y="609"/>
                      <a:pt x="76" y="596"/>
                      <a:pt x="81" y="614"/>
                    </a:cubicBezTo>
                    <a:cubicBezTo>
                      <a:pt x="84" y="629"/>
                      <a:pt x="84" y="644"/>
                      <a:pt x="94" y="634"/>
                    </a:cubicBezTo>
                    <a:cubicBezTo>
                      <a:pt x="104" y="624"/>
                      <a:pt x="104" y="588"/>
                      <a:pt x="109" y="599"/>
                    </a:cubicBezTo>
                    <a:cubicBezTo>
                      <a:pt x="114" y="611"/>
                      <a:pt x="119" y="604"/>
                      <a:pt x="117" y="626"/>
                    </a:cubicBezTo>
                    <a:cubicBezTo>
                      <a:pt x="114" y="647"/>
                      <a:pt x="114" y="644"/>
                      <a:pt x="109" y="657"/>
                    </a:cubicBezTo>
                    <a:cubicBezTo>
                      <a:pt x="104" y="670"/>
                      <a:pt x="99" y="672"/>
                      <a:pt x="109" y="675"/>
                    </a:cubicBezTo>
                    <a:cubicBezTo>
                      <a:pt x="117" y="677"/>
                      <a:pt x="127" y="680"/>
                      <a:pt x="130" y="667"/>
                    </a:cubicBezTo>
                    <a:cubicBezTo>
                      <a:pt x="132" y="654"/>
                      <a:pt x="137" y="642"/>
                      <a:pt x="142" y="657"/>
                    </a:cubicBezTo>
                    <a:cubicBezTo>
                      <a:pt x="147" y="672"/>
                      <a:pt x="155" y="672"/>
                      <a:pt x="163" y="687"/>
                    </a:cubicBezTo>
                    <a:cubicBezTo>
                      <a:pt x="170" y="700"/>
                      <a:pt x="163" y="708"/>
                      <a:pt x="175" y="710"/>
                    </a:cubicBezTo>
                    <a:cubicBezTo>
                      <a:pt x="188" y="710"/>
                      <a:pt x="203" y="703"/>
                      <a:pt x="206" y="710"/>
                    </a:cubicBezTo>
                    <a:cubicBezTo>
                      <a:pt x="208" y="720"/>
                      <a:pt x="208" y="728"/>
                      <a:pt x="196" y="730"/>
                    </a:cubicBezTo>
                    <a:cubicBezTo>
                      <a:pt x="183" y="733"/>
                      <a:pt x="183" y="723"/>
                      <a:pt x="173" y="730"/>
                    </a:cubicBezTo>
                    <a:cubicBezTo>
                      <a:pt x="165" y="741"/>
                      <a:pt x="160" y="746"/>
                      <a:pt x="160" y="746"/>
                    </a:cubicBezTo>
                    <a:cubicBezTo>
                      <a:pt x="160" y="746"/>
                      <a:pt x="147" y="746"/>
                      <a:pt x="147" y="758"/>
                    </a:cubicBezTo>
                    <a:cubicBezTo>
                      <a:pt x="147" y="771"/>
                      <a:pt x="147" y="771"/>
                      <a:pt x="147" y="771"/>
                    </a:cubicBezTo>
                    <a:cubicBezTo>
                      <a:pt x="147" y="771"/>
                      <a:pt x="168" y="779"/>
                      <a:pt x="178" y="774"/>
                    </a:cubicBezTo>
                    <a:cubicBezTo>
                      <a:pt x="188" y="771"/>
                      <a:pt x="201" y="771"/>
                      <a:pt x="201" y="771"/>
                    </a:cubicBezTo>
                    <a:cubicBezTo>
                      <a:pt x="201" y="771"/>
                      <a:pt x="211" y="769"/>
                      <a:pt x="218" y="781"/>
                    </a:cubicBezTo>
                    <a:cubicBezTo>
                      <a:pt x="226" y="796"/>
                      <a:pt x="231" y="809"/>
                      <a:pt x="231" y="809"/>
                    </a:cubicBezTo>
                    <a:cubicBezTo>
                      <a:pt x="231" y="809"/>
                      <a:pt x="246" y="802"/>
                      <a:pt x="254" y="791"/>
                    </a:cubicBezTo>
                    <a:cubicBezTo>
                      <a:pt x="262" y="781"/>
                      <a:pt x="277" y="781"/>
                      <a:pt x="287" y="789"/>
                    </a:cubicBezTo>
                    <a:cubicBezTo>
                      <a:pt x="297" y="794"/>
                      <a:pt x="315" y="789"/>
                      <a:pt x="322" y="789"/>
                    </a:cubicBezTo>
                    <a:cubicBezTo>
                      <a:pt x="330" y="789"/>
                      <a:pt x="340" y="776"/>
                      <a:pt x="353" y="776"/>
                    </a:cubicBezTo>
                    <a:cubicBezTo>
                      <a:pt x="335" y="763"/>
                      <a:pt x="345" y="766"/>
                      <a:pt x="355" y="766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2" name="Freeform 74"/>
              <p:cNvSpPr>
                <a:spLocks/>
              </p:cNvSpPr>
              <p:nvPr/>
            </p:nvSpPr>
            <p:spPr bwMode="auto">
              <a:xfrm>
                <a:off x="3745" y="2250"/>
                <a:ext cx="45" cy="40"/>
              </a:xfrm>
              <a:custGeom>
                <a:avLst/>
                <a:gdLst>
                  <a:gd name="T0" fmla="*/ 101 w 782"/>
                  <a:gd name="T1" fmla="*/ 593 h 700"/>
                  <a:gd name="T2" fmla="*/ 117 w 782"/>
                  <a:gd name="T3" fmla="*/ 586 h 700"/>
                  <a:gd name="T4" fmla="*/ 165 w 782"/>
                  <a:gd name="T5" fmla="*/ 580 h 700"/>
                  <a:gd name="T6" fmla="*/ 183 w 782"/>
                  <a:gd name="T7" fmla="*/ 583 h 700"/>
                  <a:gd name="T8" fmla="*/ 226 w 782"/>
                  <a:gd name="T9" fmla="*/ 583 h 700"/>
                  <a:gd name="T10" fmla="*/ 271 w 782"/>
                  <a:gd name="T11" fmla="*/ 593 h 700"/>
                  <a:gd name="T12" fmla="*/ 297 w 782"/>
                  <a:gd name="T13" fmla="*/ 580 h 700"/>
                  <a:gd name="T14" fmla="*/ 403 w 782"/>
                  <a:gd name="T15" fmla="*/ 547 h 700"/>
                  <a:gd name="T16" fmla="*/ 452 w 782"/>
                  <a:gd name="T17" fmla="*/ 624 h 700"/>
                  <a:gd name="T18" fmla="*/ 454 w 782"/>
                  <a:gd name="T19" fmla="*/ 639 h 700"/>
                  <a:gd name="T20" fmla="*/ 500 w 782"/>
                  <a:gd name="T21" fmla="*/ 692 h 700"/>
                  <a:gd name="T22" fmla="*/ 518 w 782"/>
                  <a:gd name="T23" fmla="*/ 690 h 700"/>
                  <a:gd name="T24" fmla="*/ 566 w 782"/>
                  <a:gd name="T25" fmla="*/ 657 h 700"/>
                  <a:gd name="T26" fmla="*/ 645 w 782"/>
                  <a:gd name="T27" fmla="*/ 654 h 700"/>
                  <a:gd name="T28" fmla="*/ 711 w 782"/>
                  <a:gd name="T29" fmla="*/ 651 h 700"/>
                  <a:gd name="T30" fmla="*/ 749 w 782"/>
                  <a:gd name="T31" fmla="*/ 631 h 700"/>
                  <a:gd name="T32" fmla="*/ 741 w 782"/>
                  <a:gd name="T33" fmla="*/ 624 h 700"/>
                  <a:gd name="T34" fmla="*/ 756 w 782"/>
                  <a:gd name="T35" fmla="*/ 586 h 700"/>
                  <a:gd name="T36" fmla="*/ 771 w 782"/>
                  <a:gd name="T37" fmla="*/ 568 h 700"/>
                  <a:gd name="T38" fmla="*/ 769 w 782"/>
                  <a:gd name="T39" fmla="*/ 540 h 700"/>
                  <a:gd name="T40" fmla="*/ 774 w 782"/>
                  <a:gd name="T41" fmla="*/ 497 h 700"/>
                  <a:gd name="T42" fmla="*/ 779 w 782"/>
                  <a:gd name="T43" fmla="*/ 476 h 700"/>
                  <a:gd name="T44" fmla="*/ 782 w 782"/>
                  <a:gd name="T45" fmla="*/ 405 h 700"/>
                  <a:gd name="T46" fmla="*/ 698 w 782"/>
                  <a:gd name="T47" fmla="*/ 428 h 700"/>
                  <a:gd name="T48" fmla="*/ 680 w 782"/>
                  <a:gd name="T49" fmla="*/ 410 h 700"/>
                  <a:gd name="T50" fmla="*/ 685 w 782"/>
                  <a:gd name="T51" fmla="*/ 306 h 700"/>
                  <a:gd name="T52" fmla="*/ 683 w 782"/>
                  <a:gd name="T53" fmla="*/ 304 h 700"/>
                  <a:gd name="T54" fmla="*/ 563 w 782"/>
                  <a:gd name="T55" fmla="*/ 294 h 700"/>
                  <a:gd name="T56" fmla="*/ 561 w 782"/>
                  <a:gd name="T57" fmla="*/ 286 h 700"/>
                  <a:gd name="T58" fmla="*/ 513 w 782"/>
                  <a:gd name="T59" fmla="*/ 246 h 700"/>
                  <a:gd name="T60" fmla="*/ 459 w 782"/>
                  <a:gd name="T61" fmla="*/ 218 h 700"/>
                  <a:gd name="T62" fmla="*/ 452 w 782"/>
                  <a:gd name="T63" fmla="*/ 167 h 700"/>
                  <a:gd name="T64" fmla="*/ 381 w 782"/>
                  <a:gd name="T65" fmla="*/ 88 h 700"/>
                  <a:gd name="T66" fmla="*/ 287 w 782"/>
                  <a:gd name="T67" fmla="*/ 48 h 700"/>
                  <a:gd name="T68" fmla="*/ 236 w 782"/>
                  <a:gd name="T69" fmla="*/ 20 h 700"/>
                  <a:gd name="T70" fmla="*/ 213 w 782"/>
                  <a:gd name="T71" fmla="*/ 0 h 700"/>
                  <a:gd name="T72" fmla="*/ 211 w 782"/>
                  <a:gd name="T73" fmla="*/ 22 h 700"/>
                  <a:gd name="T74" fmla="*/ 180 w 782"/>
                  <a:gd name="T75" fmla="*/ 71 h 700"/>
                  <a:gd name="T76" fmla="*/ 160 w 782"/>
                  <a:gd name="T77" fmla="*/ 93 h 700"/>
                  <a:gd name="T78" fmla="*/ 152 w 782"/>
                  <a:gd name="T79" fmla="*/ 129 h 700"/>
                  <a:gd name="T80" fmla="*/ 96 w 782"/>
                  <a:gd name="T81" fmla="*/ 149 h 700"/>
                  <a:gd name="T82" fmla="*/ 68 w 782"/>
                  <a:gd name="T83" fmla="*/ 152 h 700"/>
                  <a:gd name="T84" fmla="*/ 61 w 782"/>
                  <a:gd name="T85" fmla="*/ 175 h 700"/>
                  <a:gd name="T86" fmla="*/ 53 w 782"/>
                  <a:gd name="T87" fmla="*/ 182 h 700"/>
                  <a:gd name="T88" fmla="*/ 30 w 782"/>
                  <a:gd name="T89" fmla="*/ 253 h 700"/>
                  <a:gd name="T90" fmla="*/ 28 w 782"/>
                  <a:gd name="T91" fmla="*/ 296 h 700"/>
                  <a:gd name="T92" fmla="*/ 20 w 782"/>
                  <a:gd name="T93" fmla="*/ 350 h 700"/>
                  <a:gd name="T94" fmla="*/ 0 w 782"/>
                  <a:gd name="T95" fmla="*/ 405 h 700"/>
                  <a:gd name="T96" fmla="*/ 5 w 782"/>
                  <a:gd name="T97" fmla="*/ 405 h 700"/>
                  <a:gd name="T98" fmla="*/ 99 w 782"/>
                  <a:gd name="T99" fmla="*/ 403 h 700"/>
                  <a:gd name="T100" fmla="*/ 43 w 782"/>
                  <a:gd name="T101" fmla="*/ 433 h 700"/>
                  <a:gd name="T102" fmla="*/ 61 w 782"/>
                  <a:gd name="T103" fmla="*/ 487 h 700"/>
                  <a:gd name="T104" fmla="*/ 101 w 782"/>
                  <a:gd name="T105" fmla="*/ 580 h 7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82" h="700">
                    <a:moveTo>
                      <a:pt x="101" y="580"/>
                    </a:moveTo>
                    <a:cubicBezTo>
                      <a:pt x="101" y="586"/>
                      <a:pt x="101" y="588"/>
                      <a:pt x="101" y="593"/>
                    </a:cubicBezTo>
                    <a:cubicBezTo>
                      <a:pt x="104" y="593"/>
                      <a:pt x="109" y="591"/>
                      <a:pt x="114" y="588"/>
                    </a:cubicBezTo>
                    <a:cubicBezTo>
                      <a:pt x="117" y="586"/>
                      <a:pt x="117" y="586"/>
                      <a:pt x="117" y="586"/>
                    </a:cubicBezTo>
                    <a:cubicBezTo>
                      <a:pt x="124" y="580"/>
                      <a:pt x="129" y="573"/>
                      <a:pt x="139" y="573"/>
                    </a:cubicBezTo>
                    <a:cubicBezTo>
                      <a:pt x="150" y="573"/>
                      <a:pt x="157" y="578"/>
                      <a:pt x="165" y="580"/>
                    </a:cubicBezTo>
                    <a:cubicBezTo>
                      <a:pt x="172" y="586"/>
                      <a:pt x="178" y="588"/>
                      <a:pt x="180" y="586"/>
                    </a:cubicBezTo>
                    <a:cubicBezTo>
                      <a:pt x="183" y="583"/>
                      <a:pt x="183" y="583"/>
                      <a:pt x="183" y="583"/>
                    </a:cubicBezTo>
                    <a:cubicBezTo>
                      <a:pt x="185" y="580"/>
                      <a:pt x="185" y="578"/>
                      <a:pt x="188" y="575"/>
                    </a:cubicBezTo>
                    <a:cubicBezTo>
                      <a:pt x="200" y="565"/>
                      <a:pt x="216" y="575"/>
                      <a:pt x="226" y="583"/>
                    </a:cubicBezTo>
                    <a:cubicBezTo>
                      <a:pt x="228" y="586"/>
                      <a:pt x="228" y="586"/>
                      <a:pt x="228" y="586"/>
                    </a:cubicBezTo>
                    <a:cubicBezTo>
                      <a:pt x="241" y="596"/>
                      <a:pt x="259" y="598"/>
                      <a:pt x="271" y="593"/>
                    </a:cubicBezTo>
                    <a:cubicBezTo>
                      <a:pt x="277" y="591"/>
                      <a:pt x="282" y="588"/>
                      <a:pt x="287" y="586"/>
                    </a:cubicBezTo>
                    <a:cubicBezTo>
                      <a:pt x="289" y="583"/>
                      <a:pt x="292" y="583"/>
                      <a:pt x="297" y="580"/>
                    </a:cubicBezTo>
                    <a:cubicBezTo>
                      <a:pt x="310" y="575"/>
                      <a:pt x="320" y="573"/>
                      <a:pt x="332" y="568"/>
                    </a:cubicBezTo>
                    <a:cubicBezTo>
                      <a:pt x="403" y="547"/>
                      <a:pt x="403" y="547"/>
                      <a:pt x="403" y="547"/>
                    </a:cubicBezTo>
                    <a:cubicBezTo>
                      <a:pt x="406" y="550"/>
                      <a:pt x="406" y="550"/>
                      <a:pt x="406" y="550"/>
                    </a:cubicBezTo>
                    <a:cubicBezTo>
                      <a:pt x="424" y="570"/>
                      <a:pt x="447" y="593"/>
                      <a:pt x="452" y="624"/>
                    </a:cubicBezTo>
                    <a:cubicBezTo>
                      <a:pt x="452" y="626"/>
                      <a:pt x="452" y="629"/>
                      <a:pt x="452" y="629"/>
                    </a:cubicBezTo>
                    <a:cubicBezTo>
                      <a:pt x="452" y="634"/>
                      <a:pt x="452" y="636"/>
                      <a:pt x="454" y="639"/>
                    </a:cubicBezTo>
                    <a:cubicBezTo>
                      <a:pt x="457" y="644"/>
                      <a:pt x="459" y="649"/>
                      <a:pt x="462" y="651"/>
                    </a:cubicBezTo>
                    <a:cubicBezTo>
                      <a:pt x="472" y="667"/>
                      <a:pt x="485" y="679"/>
                      <a:pt x="500" y="692"/>
                    </a:cubicBezTo>
                    <a:cubicBezTo>
                      <a:pt x="505" y="697"/>
                      <a:pt x="510" y="700"/>
                      <a:pt x="513" y="697"/>
                    </a:cubicBezTo>
                    <a:cubicBezTo>
                      <a:pt x="515" y="697"/>
                      <a:pt x="515" y="695"/>
                      <a:pt x="518" y="690"/>
                    </a:cubicBezTo>
                    <a:cubicBezTo>
                      <a:pt x="518" y="687"/>
                      <a:pt x="520" y="687"/>
                      <a:pt x="520" y="684"/>
                    </a:cubicBezTo>
                    <a:cubicBezTo>
                      <a:pt x="530" y="669"/>
                      <a:pt x="548" y="662"/>
                      <a:pt x="566" y="657"/>
                    </a:cubicBezTo>
                    <a:cubicBezTo>
                      <a:pt x="579" y="654"/>
                      <a:pt x="594" y="649"/>
                      <a:pt x="606" y="649"/>
                    </a:cubicBezTo>
                    <a:cubicBezTo>
                      <a:pt x="619" y="649"/>
                      <a:pt x="632" y="651"/>
                      <a:pt x="645" y="654"/>
                    </a:cubicBezTo>
                    <a:cubicBezTo>
                      <a:pt x="660" y="657"/>
                      <a:pt x="675" y="659"/>
                      <a:pt x="688" y="657"/>
                    </a:cubicBezTo>
                    <a:cubicBezTo>
                      <a:pt x="695" y="657"/>
                      <a:pt x="703" y="654"/>
                      <a:pt x="711" y="651"/>
                    </a:cubicBezTo>
                    <a:cubicBezTo>
                      <a:pt x="723" y="646"/>
                      <a:pt x="738" y="641"/>
                      <a:pt x="754" y="644"/>
                    </a:cubicBezTo>
                    <a:cubicBezTo>
                      <a:pt x="751" y="639"/>
                      <a:pt x="751" y="634"/>
                      <a:pt x="749" y="631"/>
                    </a:cubicBezTo>
                    <a:cubicBezTo>
                      <a:pt x="746" y="629"/>
                      <a:pt x="746" y="629"/>
                      <a:pt x="746" y="629"/>
                    </a:cubicBezTo>
                    <a:cubicBezTo>
                      <a:pt x="744" y="626"/>
                      <a:pt x="741" y="626"/>
                      <a:pt x="741" y="624"/>
                    </a:cubicBezTo>
                    <a:cubicBezTo>
                      <a:pt x="731" y="608"/>
                      <a:pt x="746" y="596"/>
                      <a:pt x="754" y="588"/>
                    </a:cubicBezTo>
                    <a:cubicBezTo>
                      <a:pt x="756" y="586"/>
                      <a:pt x="756" y="586"/>
                      <a:pt x="756" y="586"/>
                    </a:cubicBezTo>
                    <a:cubicBezTo>
                      <a:pt x="759" y="586"/>
                      <a:pt x="759" y="586"/>
                      <a:pt x="759" y="586"/>
                    </a:cubicBezTo>
                    <a:cubicBezTo>
                      <a:pt x="766" y="583"/>
                      <a:pt x="769" y="575"/>
                      <a:pt x="771" y="568"/>
                    </a:cubicBezTo>
                    <a:cubicBezTo>
                      <a:pt x="771" y="560"/>
                      <a:pt x="771" y="553"/>
                      <a:pt x="769" y="545"/>
                    </a:cubicBezTo>
                    <a:cubicBezTo>
                      <a:pt x="769" y="540"/>
                      <a:pt x="769" y="540"/>
                      <a:pt x="769" y="540"/>
                    </a:cubicBezTo>
                    <a:cubicBezTo>
                      <a:pt x="766" y="530"/>
                      <a:pt x="764" y="517"/>
                      <a:pt x="769" y="504"/>
                    </a:cubicBezTo>
                    <a:cubicBezTo>
                      <a:pt x="769" y="502"/>
                      <a:pt x="771" y="499"/>
                      <a:pt x="774" y="497"/>
                    </a:cubicBezTo>
                    <a:cubicBezTo>
                      <a:pt x="777" y="494"/>
                      <a:pt x="777" y="492"/>
                      <a:pt x="779" y="489"/>
                    </a:cubicBezTo>
                    <a:cubicBezTo>
                      <a:pt x="779" y="484"/>
                      <a:pt x="779" y="482"/>
                      <a:pt x="779" y="476"/>
                    </a:cubicBezTo>
                    <a:cubicBezTo>
                      <a:pt x="779" y="474"/>
                      <a:pt x="779" y="474"/>
                      <a:pt x="779" y="474"/>
                    </a:cubicBezTo>
                    <a:cubicBezTo>
                      <a:pt x="777" y="451"/>
                      <a:pt x="777" y="428"/>
                      <a:pt x="782" y="405"/>
                    </a:cubicBezTo>
                    <a:cubicBezTo>
                      <a:pt x="769" y="405"/>
                      <a:pt x="756" y="410"/>
                      <a:pt x="744" y="416"/>
                    </a:cubicBezTo>
                    <a:cubicBezTo>
                      <a:pt x="728" y="421"/>
                      <a:pt x="716" y="428"/>
                      <a:pt x="698" y="428"/>
                    </a:cubicBezTo>
                    <a:cubicBezTo>
                      <a:pt x="695" y="428"/>
                      <a:pt x="690" y="428"/>
                      <a:pt x="685" y="423"/>
                    </a:cubicBezTo>
                    <a:cubicBezTo>
                      <a:pt x="680" y="418"/>
                      <a:pt x="680" y="413"/>
                      <a:pt x="680" y="410"/>
                    </a:cubicBezTo>
                    <a:cubicBezTo>
                      <a:pt x="678" y="380"/>
                      <a:pt x="680" y="352"/>
                      <a:pt x="685" y="322"/>
                    </a:cubicBezTo>
                    <a:cubicBezTo>
                      <a:pt x="685" y="317"/>
                      <a:pt x="688" y="312"/>
                      <a:pt x="685" y="306"/>
                    </a:cubicBezTo>
                    <a:cubicBezTo>
                      <a:pt x="685" y="304"/>
                      <a:pt x="685" y="304"/>
                      <a:pt x="685" y="304"/>
                    </a:cubicBezTo>
                    <a:cubicBezTo>
                      <a:pt x="685" y="304"/>
                      <a:pt x="685" y="304"/>
                      <a:pt x="683" y="304"/>
                    </a:cubicBezTo>
                    <a:cubicBezTo>
                      <a:pt x="657" y="304"/>
                      <a:pt x="632" y="304"/>
                      <a:pt x="606" y="304"/>
                    </a:cubicBezTo>
                    <a:cubicBezTo>
                      <a:pt x="591" y="304"/>
                      <a:pt x="576" y="301"/>
                      <a:pt x="563" y="294"/>
                    </a:cubicBezTo>
                    <a:cubicBezTo>
                      <a:pt x="558" y="291"/>
                      <a:pt x="558" y="291"/>
                      <a:pt x="558" y="291"/>
                    </a:cubicBezTo>
                    <a:cubicBezTo>
                      <a:pt x="561" y="286"/>
                      <a:pt x="561" y="286"/>
                      <a:pt x="561" y="286"/>
                    </a:cubicBezTo>
                    <a:cubicBezTo>
                      <a:pt x="566" y="276"/>
                      <a:pt x="556" y="263"/>
                      <a:pt x="546" y="256"/>
                    </a:cubicBezTo>
                    <a:cubicBezTo>
                      <a:pt x="535" y="251"/>
                      <a:pt x="525" y="248"/>
                      <a:pt x="513" y="246"/>
                    </a:cubicBezTo>
                    <a:cubicBezTo>
                      <a:pt x="510" y="246"/>
                      <a:pt x="505" y="243"/>
                      <a:pt x="502" y="243"/>
                    </a:cubicBezTo>
                    <a:cubicBezTo>
                      <a:pt x="482" y="238"/>
                      <a:pt x="467" y="230"/>
                      <a:pt x="459" y="218"/>
                    </a:cubicBezTo>
                    <a:cubicBezTo>
                      <a:pt x="452" y="205"/>
                      <a:pt x="452" y="192"/>
                      <a:pt x="452" y="180"/>
                    </a:cubicBezTo>
                    <a:cubicBezTo>
                      <a:pt x="452" y="175"/>
                      <a:pt x="452" y="172"/>
                      <a:pt x="452" y="167"/>
                    </a:cubicBezTo>
                    <a:cubicBezTo>
                      <a:pt x="449" y="152"/>
                      <a:pt x="444" y="139"/>
                      <a:pt x="436" y="129"/>
                    </a:cubicBezTo>
                    <a:cubicBezTo>
                      <a:pt x="424" y="111"/>
                      <a:pt x="401" y="98"/>
                      <a:pt x="381" y="88"/>
                    </a:cubicBezTo>
                    <a:cubicBezTo>
                      <a:pt x="353" y="73"/>
                      <a:pt x="325" y="58"/>
                      <a:pt x="294" y="50"/>
                    </a:cubicBezTo>
                    <a:cubicBezTo>
                      <a:pt x="292" y="50"/>
                      <a:pt x="289" y="50"/>
                      <a:pt x="287" y="48"/>
                    </a:cubicBezTo>
                    <a:cubicBezTo>
                      <a:pt x="271" y="45"/>
                      <a:pt x="256" y="40"/>
                      <a:pt x="244" y="27"/>
                    </a:cubicBezTo>
                    <a:cubicBezTo>
                      <a:pt x="241" y="25"/>
                      <a:pt x="238" y="22"/>
                      <a:pt x="236" y="20"/>
                    </a:cubicBezTo>
                    <a:cubicBezTo>
                      <a:pt x="233" y="17"/>
                      <a:pt x="233" y="15"/>
                      <a:pt x="231" y="12"/>
                    </a:cubicBezTo>
                    <a:cubicBezTo>
                      <a:pt x="226" y="7"/>
                      <a:pt x="218" y="5"/>
                      <a:pt x="213" y="0"/>
                    </a:cubicBezTo>
                    <a:cubicBezTo>
                      <a:pt x="213" y="2"/>
                      <a:pt x="211" y="5"/>
                      <a:pt x="211" y="5"/>
                    </a:cubicBezTo>
                    <a:cubicBezTo>
                      <a:pt x="211" y="10"/>
                      <a:pt x="211" y="17"/>
                      <a:pt x="211" y="22"/>
                    </a:cubicBezTo>
                    <a:cubicBezTo>
                      <a:pt x="211" y="35"/>
                      <a:pt x="213" y="48"/>
                      <a:pt x="203" y="58"/>
                    </a:cubicBezTo>
                    <a:cubicBezTo>
                      <a:pt x="195" y="65"/>
                      <a:pt x="188" y="68"/>
                      <a:pt x="180" y="71"/>
                    </a:cubicBezTo>
                    <a:cubicBezTo>
                      <a:pt x="172" y="73"/>
                      <a:pt x="167" y="76"/>
                      <a:pt x="162" y="78"/>
                    </a:cubicBezTo>
                    <a:cubicBezTo>
                      <a:pt x="160" y="81"/>
                      <a:pt x="160" y="88"/>
                      <a:pt x="160" y="93"/>
                    </a:cubicBezTo>
                    <a:cubicBezTo>
                      <a:pt x="160" y="96"/>
                      <a:pt x="160" y="96"/>
                      <a:pt x="160" y="96"/>
                    </a:cubicBezTo>
                    <a:cubicBezTo>
                      <a:pt x="160" y="106"/>
                      <a:pt x="157" y="119"/>
                      <a:pt x="152" y="129"/>
                    </a:cubicBezTo>
                    <a:cubicBezTo>
                      <a:pt x="145" y="142"/>
                      <a:pt x="134" y="149"/>
                      <a:pt x="122" y="152"/>
                    </a:cubicBezTo>
                    <a:cubicBezTo>
                      <a:pt x="112" y="154"/>
                      <a:pt x="104" y="152"/>
                      <a:pt x="96" y="149"/>
                    </a:cubicBezTo>
                    <a:cubicBezTo>
                      <a:pt x="94" y="149"/>
                      <a:pt x="91" y="147"/>
                      <a:pt x="89" y="147"/>
                    </a:cubicBezTo>
                    <a:cubicBezTo>
                      <a:pt x="81" y="144"/>
                      <a:pt x="71" y="147"/>
                      <a:pt x="68" y="152"/>
                    </a:cubicBezTo>
                    <a:cubicBezTo>
                      <a:pt x="68" y="154"/>
                      <a:pt x="66" y="157"/>
                      <a:pt x="66" y="159"/>
                    </a:cubicBezTo>
                    <a:cubicBezTo>
                      <a:pt x="66" y="164"/>
                      <a:pt x="63" y="169"/>
                      <a:pt x="61" y="175"/>
                    </a:cubicBezTo>
                    <a:cubicBezTo>
                      <a:pt x="58" y="177"/>
                      <a:pt x="56" y="180"/>
                      <a:pt x="56" y="180"/>
                    </a:cubicBezTo>
                    <a:cubicBezTo>
                      <a:pt x="53" y="182"/>
                      <a:pt x="53" y="182"/>
                      <a:pt x="53" y="182"/>
                    </a:cubicBezTo>
                    <a:cubicBezTo>
                      <a:pt x="51" y="185"/>
                      <a:pt x="51" y="187"/>
                      <a:pt x="51" y="190"/>
                    </a:cubicBezTo>
                    <a:cubicBezTo>
                      <a:pt x="30" y="253"/>
                      <a:pt x="30" y="253"/>
                      <a:pt x="30" y="253"/>
                    </a:cubicBezTo>
                    <a:cubicBezTo>
                      <a:pt x="28" y="261"/>
                      <a:pt x="25" y="268"/>
                      <a:pt x="25" y="276"/>
                    </a:cubicBezTo>
                    <a:cubicBezTo>
                      <a:pt x="25" y="281"/>
                      <a:pt x="28" y="289"/>
                      <a:pt x="28" y="296"/>
                    </a:cubicBezTo>
                    <a:cubicBezTo>
                      <a:pt x="30" y="309"/>
                      <a:pt x="33" y="319"/>
                      <a:pt x="28" y="332"/>
                    </a:cubicBezTo>
                    <a:cubicBezTo>
                      <a:pt x="20" y="350"/>
                      <a:pt x="20" y="350"/>
                      <a:pt x="20" y="350"/>
                    </a:cubicBezTo>
                    <a:cubicBezTo>
                      <a:pt x="20" y="347"/>
                      <a:pt x="20" y="347"/>
                      <a:pt x="20" y="347"/>
                    </a:cubicBezTo>
                    <a:cubicBezTo>
                      <a:pt x="13" y="362"/>
                      <a:pt x="2" y="390"/>
                      <a:pt x="0" y="405"/>
                    </a:cubicBezTo>
                    <a:cubicBezTo>
                      <a:pt x="0" y="408"/>
                      <a:pt x="0" y="408"/>
                      <a:pt x="0" y="408"/>
                    </a:cubicBezTo>
                    <a:cubicBezTo>
                      <a:pt x="2" y="408"/>
                      <a:pt x="2" y="408"/>
                      <a:pt x="5" y="405"/>
                    </a:cubicBezTo>
                    <a:cubicBezTo>
                      <a:pt x="23" y="398"/>
                      <a:pt x="40" y="380"/>
                      <a:pt x="51" y="393"/>
                    </a:cubicBezTo>
                    <a:cubicBezTo>
                      <a:pt x="61" y="405"/>
                      <a:pt x="106" y="388"/>
                      <a:pt x="99" y="403"/>
                    </a:cubicBezTo>
                    <a:cubicBezTo>
                      <a:pt x="91" y="421"/>
                      <a:pt x="91" y="433"/>
                      <a:pt x="73" y="433"/>
                    </a:cubicBezTo>
                    <a:cubicBezTo>
                      <a:pt x="56" y="433"/>
                      <a:pt x="40" y="418"/>
                      <a:pt x="43" y="433"/>
                    </a:cubicBezTo>
                    <a:cubicBezTo>
                      <a:pt x="43" y="449"/>
                      <a:pt x="48" y="441"/>
                      <a:pt x="53" y="456"/>
                    </a:cubicBezTo>
                    <a:cubicBezTo>
                      <a:pt x="58" y="469"/>
                      <a:pt x="61" y="487"/>
                      <a:pt x="61" y="487"/>
                    </a:cubicBezTo>
                    <a:cubicBezTo>
                      <a:pt x="61" y="487"/>
                      <a:pt x="79" y="530"/>
                      <a:pt x="91" y="545"/>
                    </a:cubicBezTo>
                    <a:cubicBezTo>
                      <a:pt x="94" y="568"/>
                      <a:pt x="101" y="545"/>
                      <a:pt x="101" y="580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3" name="Freeform 75"/>
              <p:cNvSpPr>
                <a:spLocks/>
              </p:cNvSpPr>
              <p:nvPr/>
            </p:nvSpPr>
            <p:spPr bwMode="auto">
              <a:xfrm>
                <a:off x="3751" y="2283"/>
                <a:ext cx="44" cy="34"/>
              </a:xfrm>
              <a:custGeom>
                <a:avLst/>
                <a:gdLst>
                  <a:gd name="T0" fmla="*/ 396 w 766"/>
                  <a:gd name="T1" fmla="*/ 593 h 593"/>
                  <a:gd name="T2" fmla="*/ 411 w 766"/>
                  <a:gd name="T3" fmla="*/ 593 h 593"/>
                  <a:gd name="T4" fmla="*/ 439 w 766"/>
                  <a:gd name="T5" fmla="*/ 581 h 593"/>
                  <a:gd name="T6" fmla="*/ 429 w 766"/>
                  <a:gd name="T7" fmla="*/ 560 h 593"/>
                  <a:gd name="T8" fmla="*/ 436 w 766"/>
                  <a:gd name="T9" fmla="*/ 512 h 593"/>
                  <a:gd name="T10" fmla="*/ 538 w 766"/>
                  <a:gd name="T11" fmla="*/ 497 h 593"/>
                  <a:gd name="T12" fmla="*/ 556 w 766"/>
                  <a:gd name="T13" fmla="*/ 487 h 593"/>
                  <a:gd name="T14" fmla="*/ 579 w 766"/>
                  <a:gd name="T15" fmla="*/ 482 h 593"/>
                  <a:gd name="T16" fmla="*/ 622 w 766"/>
                  <a:gd name="T17" fmla="*/ 436 h 593"/>
                  <a:gd name="T18" fmla="*/ 652 w 766"/>
                  <a:gd name="T19" fmla="*/ 449 h 593"/>
                  <a:gd name="T20" fmla="*/ 680 w 766"/>
                  <a:gd name="T21" fmla="*/ 446 h 593"/>
                  <a:gd name="T22" fmla="*/ 693 w 766"/>
                  <a:gd name="T23" fmla="*/ 439 h 593"/>
                  <a:gd name="T24" fmla="*/ 693 w 766"/>
                  <a:gd name="T25" fmla="*/ 418 h 593"/>
                  <a:gd name="T26" fmla="*/ 741 w 766"/>
                  <a:gd name="T27" fmla="*/ 370 h 593"/>
                  <a:gd name="T28" fmla="*/ 741 w 766"/>
                  <a:gd name="T29" fmla="*/ 365 h 593"/>
                  <a:gd name="T30" fmla="*/ 754 w 766"/>
                  <a:gd name="T31" fmla="*/ 330 h 593"/>
                  <a:gd name="T32" fmla="*/ 751 w 766"/>
                  <a:gd name="T33" fmla="*/ 317 h 593"/>
                  <a:gd name="T34" fmla="*/ 744 w 766"/>
                  <a:gd name="T35" fmla="*/ 289 h 593"/>
                  <a:gd name="T36" fmla="*/ 761 w 766"/>
                  <a:gd name="T37" fmla="*/ 279 h 593"/>
                  <a:gd name="T38" fmla="*/ 761 w 766"/>
                  <a:gd name="T39" fmla="*/ 271 h 593"/>
                  <a:gd name="T40" fmla="*/ 733 w 766"/>
                  <a:gd name="T41" fmla="*/ 258 h 593"/>
                  <a:gd name="T42" fmla="*/ 711 w 766"/>
                  <a:gd name="T43" fmla="*/ 170 h 593"/>
                  <a:gd name="T44" fmla="*/ 693 w 766"/>
                  <a:gd name="T45" fmla="*/ 149 h 593"/>
                  <a:gd name="T46" fmla="*/ 652 w 766"/>
                  <a:gd name="T47" fmla="*/ 91 h 593"/>
                  <a:gd name="T48" fmla="*/ 612 w 766"/>
                  <a:gd name="T49" fmla="*/ 104 h 593"/>
                  <a:gd name="T50" fmla="*/ 538 w 766"/>
                  <a:gd name="T51" fmla="*/ 109 h 593"/>
                  <a:gd name="T52" fmla="*/ 464 w 766"/>
                  <a:gd name="T53" fmla="*/ 111 h 593"/>
                  <a:gd name="T54" fmla="*/ 424 w 766"/>
                  <a:gd name="T55" fmla="*/ 134 h 593"/>
                  <a:gd name="T56" fmla="*/ 406 w 766"/>
                  <a:gd name="T57" fmla="*/ 149 h 593"/>
                  <a:gd name="T58" fmla="*/ 348 w 766"/>
                  <a:gd name="T59" fmla="*/ 99 h 593"/>
                  <a:gd name="T60" fmla="*/ 335 w 766"/>
                  <a:gd name="T61" fmla="*/ 68 h 593"/>
                  <a:gd name="T62" fmla="*/ 297 w 766"/>
                  <a:gd name="T63" fmla="*/ 0 h 593"/>
                  <a:gd name="T64" fmla="*/ 200 w 766"/>
                  <a:gd name="T65" fmla="*/ 28 h 593"/>
                  <a:gd name="T66" fmla="*/ 175 w 766"/>
                  <a:gd name="T67" fmla="*/ 40 h 593"/>
                  <a:gd name="T68" fmla="*/ 114 w 766"/>
                  <a:gd name="T69" fmla="*/ 28 h 593"/>
                  <a:gd name="T70" fmla="*/ 91 w 766"/>
                  <a:gd name="T71" fmla="*/ 23 h 593"/>
                  <a:gd name="T72" fmla="*/ 53 w 766"/>
                  <a:gd name="T73" fmla="*/ 28 h 593"/>
                  <a:gd name="T74" fmla="*/ 23 w 766"/>
                  <a:gd name="T75" fmla="*/ 33 h 593"/>
                  <a:gd name="T76" fmla="*/ 0 w 766"/>
                  <a:gd name="T77" fmla="*/ 45 h 593"/>
                  <a:gd name="T78" fmla="*/ 23 w 766"/>
                  <a:gd name="T79" fmla="*/ 213 h 593"/>
                  <a:gd name="T80" fmla="*/ 43 w 766"/>
                  <a:gd name="T81" fmla="*/ 362 h 593"/>
                  <a:gd name="T82" fmla="*/ 58 w 766"/>
                  <a:gd name="T83" fmla="*/ 464 h 593"/>
                  <a:gd name="T84" fmla="*/ 104 w 766"/>
                  <a:gd name="T85" fmla="*/ 426 h 593"/>
                  <a:gd name="T86" fmla="*/ 155 w 766"/>
                  <a:gd name="T87" fmla="*/ 474 h 593"/>
                  <a:gd name="T88" fmla="*/ 183 w 766"/>
                  <a:gd name="T89" fmla="*/ 520 h 593"/>
                  <a:gd name="T90" fmla="*/ 249 w 766"/>
                  <a:gd name="T91" fmla="*/ 553 h 593"/>
                  <a:gd name="T92" fmla="*/ 312 w 766"/>
                  <a:gd name="T93" fmla="*/ 535 h 593"/>
                  <a:gd name="T94" fmla="*/ 365 w 766"/>
                  <a:gd name="T95" fmla="*/ 550 h 5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66" h="593">
                    <a:moveTo>
                      <a:pt x="381" y="571"/>
                    </a:moveTo>
                    <a:cubicBezTo>
                      <a:pt x="391" y="581"/>
                      <a:pt x="391" y="586"/>
                      <a:pt x="396" y="593"/>
                    </a:cubicBezTo>
                    <a:cubicBezTo>
                      <a:pt x="396" y="593"/>
                      <a:pt x="396" y="593"/>
                      <a:pt x="398" y="593"/>
                    </a:cubicBezTo>
                    <a:cubicBezTo>
                      <a:pt x="403" y="593"/>
                      <a:pt x="409" y="593"/>
                      <a:pt x="411" y="593"/>
                    </a:cubicBezTo>
                    <a:cubicBezTo>
                      <a:pt x="419" y="593"/>
                      <a:pt x="426" y="593"/>
                      <a:pt x="431" y="591"/>
                    </a:cubicBezTo>
                    <a:cubicBezTo>
                      <a:pt x="436" y="588"/>
                      <a:pt x="439" y="586"/>
                      <a:pt x="439" y="581"/>
                    </a:cubicBezTo>
                    <a:cubicBezTo>
                      <a:pt x="442" y="576"/>
                      <a:pt x="439" y="571"/>
                      <a:pt x="436" y="568"/>
                    </a:cubicBezTo>
                    <a:cubicBezTo>
                      <a:pt x="434" y="565"/>
                      <a:pt x="431" y="563"/>
                      <a:pt x="429" y="560"/>
                    </a:cubicBezTo>
                    <a:cubicBezTo>
                      <a:pt x="424" y="555"/>
                      <a:pt x="416" y="548"/>
                      <a:pt x="416" y="540"/>
                    </a:cubicBezTo>
                    <a:cubicBezTo>
                      <a:pt x="416" y="527"/>
                      <a:pt x="426" y="517"/>
                      <a:pt x="436" y="512"/>
                    </a:cubicBezTo>
                    <a:cubicBezTo>
                      <a:pt x="452" y="505"/>
                      <a:pt x="472" y="505"/>
                      <a:pt x="490" y="505"/>
                    </a:cubicBezTo>
                    <a:cubicBezTo>
                      <a:pt x="508" y="505"/>
                      <a:pt x="525" y="505"/>
                      <a:pt x="538" y="497"/>
                    </a:cubicBezTo>
                    <a:cubicBezTo>
                      <a:pt x="541" y="497"/>
                      <a:pt x="541" y="494"/>
                      <a:pt x="543" y="494"/>
                    </a:cubicBezTo>
                    <a:cubicBezTo>
                      <a:pt x="546" y="492"/>
                      <a:pt x="551" y="489"/>
                      <a:pt x="556" y="487"/>
                    </a:cubicBezTo>
                    <a:cubicBezTo>
                      <a:pt x="561" y="484"/>
                      <a:pt x="563" y="484"/>
                      <a:pt x="568" y="484"/>
                    </a:cubicBezTo>
                    <a:cubicBezTo>
                      <a:pt x="574" y="484"/>
                      <a:pt x="576" y="482"/>
                      <a:pt x="579" y="482"/>
                    </a:cubicBezTo>
                    <a:cubicBezTo>
                      <a:pt x="586" y="479"/>
                      <a:pt x="591" y="469"/>
                      <a:pt x="596" y="461"/>
                    </a:cubicBezTo>
                    <a:cubicBezTo>
                      <a:pt x="604" y="451"/>
                      <a:pt x="609" y="441"/>
                      <a:pt x="622" y="436"/>
                    </a:cubicBezTo>
                    <a:cubicBezTo>
                      <a:pt x="629" y="434"/>
                      <a:pt x="640" y="436"/>
                      <a:pt x="647" y="441"/>
                    </a:cubicBezTo>
                    <a:cubicBezTo>
                      <a:pt x="650" y="444"/>
                      <a:pt x="652" y="446"/>
                      <a:pt x="652" y="449"/>
                    </a:cubicBezTo>
                    <a:cubicBezTo>
                      <a:pt x="655" y="446"/>
                      <a:pt x="657" y="446"/>
                      <a:pt x="660" y="444"/>
                    </a:cubicBezTo>
                    <a:cubicBezTo>
                      <a:pt x="667" y="441"/>
                      <a:pt x="673" y="444"/>
                      <a:pt x="680" y="446"/>
                    </a:cubicBezTo>
                    <a:cubicBezTo>
                      <a:pt x="683" y="449"/>
                      <a:pt x="685" y="449"/>
                      <a:pt x="688" y="449"/>
                    </a:cubicBezTo>
                    <a:cubicBezTo>
                      <a:pt x="690" y="449"/>
                      <a:pt x="693" y="444"/>
                      <a:pt x="693" y="439"/>
                    </a:cubicBezTo>
                    <a:cubicBezTo>
                      <a:pt x="693" y="436"/>
                      <a:pt x="693" y="434"/>
                      <a:pt x="693" y="431"/>
                    </a:cubicBezTo>
                    <a:cubicBezTo>
                      <a:pt x="693" y="426"/>
                      <a:pt x="690" y="423"/>
                      <a:pt x="693" y="418"/>
                    </a:cubicBezTo>
                    <a:cubicBezTo>
                      <a:pt x="695" y="395"/>
                      <a:pt x="713" y="383"/>
                      <a:pt x="736" y="373"/>
                    </a:cubicBezTo>
                    <a:cubicBezTo>
                      <a:pt x="739" y="370"/>
                      <a:pt x="741" y="370"/>
                      <a:pt x="741" y="370"/>
                    </a:cubicBezTo>
                    <a:cubicBezTo>
                      <a:pt x="741" y="368"/>
                      <a:pt x="741" y="368"/>
                      <a:pt x="741" y="368"/>
                    </a:cubicBezTo>
                    <a:cubicBezTo>
                      <a:pt x="741" y="365"/>
                      <a:pt x="741" y="365"/>
                      <a:pt x="741" y="365"/>
                    </a:cubicBezTo>
                    <a:cubicBezTo>
                      <a:pt x="739" y="352"/>
                      <a:pt x="744" y="340"/>
                      <a:pt x="751" y="332"/>
                    </a:cubicBezTo>
                    <a:cubicBezTo>
                      <a:pt x="754" y="330"/>
                      <a:pt x="754" y="330"/>
                      <a:pt x="754" y="330"/>
                    </a:cubicBezTo>
                    <a:cubicBezTo>
                      <a:pt x="756" y="327"/>
                      <a:pt x="759" y="327"/>
                      <a:pt x="759" y="324"/>
                    </a:cubicBezTo>
                    <a:cubicBezTo>
                      <a:pt x="759" y="322"/>
                      <a:pt x="754" y="319"/>
                      <a:pt x="751" y="317"/>
                    </a:cubicBezTo>
                    <a:cubicBezTo>
                      <a:pt x="746" y="314"/>
                      <a:pt x="741" y="307"/>
                      <a:pt x="741" y="299"/>
                    </a:cubicBezTo>
                    <a:cubicBezTo>
                      <a:pt x="741" y="294"/>
                      <a:pt x="741" y="291"/>
                      <a:pt x="744" y="289"/>
                    </a:cubicBezTo>
                    <a:cubicBezTo>
                      <a:pt x="749" y="284"/>
                      <a:pt x="754" y="281"/>
                      <a:pt x="759" y="279"/>
                    </a:cubicBezTo>
                    <a:cubicBezTo>
                      <a:pt x="761" y="279"/>
                      <a:pt x="761" y="279"/>
                      <a:pt x="761" y="279"/>
                    </a:cubicBezTo>
                    <a:cubicBezTo>
                      <a:pt x="766" y="276"/>
                      <a:pt x="766" y="274"/>
                      <a:pt x="766" y="274"/>
                    </a:cubicBezTo>
                    <a:cubicBezTo>
                      <a:pt x="766" y="274"/>
                      <a:pt x="766" y="271"/>
                      <a:pt x="761" y="271"/>
                    </a:cubicBezTo>
                    <a:cubicBezTo>
                      <a:pt x="759" y="271"/>
                      <a:pt x="756" y="269"/>
                      <a:pt x="756" y="269"/>
                    </a:cubicBezTo>
                    <a:cubicBezTo>
                      <a:pt x="749" y="266"/>
                      <a:pt x="741" y="264"/>
                      <a:pt x="733" y="258"/>
                    </a:cubicBezTo>
                    <a:cubicBezTo>
                      <a:pt x="721" y="251"/>
                      <a:pt x="718" y="238"/>
                      <a:pt x="721" y="226"/>
                    </a:cubicBezTo>
                    <a:cubicBezTo>
                      <a:pt x="728" y="205"/>
                      <a:pt x="718" y="182"/>
                      <a:pt x="711" y="170"/>
                    </a:cubicBezTo>
                    <a:cubicBezTo>
                      <a:pt x="708" y="165"/>
                      <a:pt x="706" y="162"/>
                      <a:pt x="700" y="157"/>
                    </a:cubicBezTo>
                    <a:cubicBezTo>
                      <a:pt x="698" y="154"/>
                      <a:pt x="695" y="152"/>
                      <a:pt x="693" y="149"/>
                    </a:cubicBezTo>
                    <a:cubicBezTo>
                      <a:pt x="690" y="147"/>
                      <a:pt x="688" y="147"/>
                      <a:pt x="685" y="144"/>
                    </a:cubicBezTo>
                    <a:cubicBezTo>
                      <a:pt x="667" y="129"/>
                      <a:pt x="660" y="109"/>
                      <a:pt x="652" y="91"/>
                    </a:cubicBezTo>
                    <a:cubicBezTo>
                      <a:pt x="650" y="99"/>
                      <a:pt x="650" y="99"/>
                      <a:pt x="650" y="99"/>
                    </a:cubicBezTo>
                    <a:cubicBezTo>
                      <a:pt x="637" y="96"/>
                      <a:pt x="624" y="99"/>
                      <a:pt x="612" y="104"/>
                    </a:cubicBezTo>
                    <a:cubicBezTo>
                      <a:pt x="604" y="106"/>
                      <a:pt x="596" y="109"/>
                      <a:pt x="586" y="111"/>
                    </a:cubicBezTo>
                    <a:cubicBezTo>
                      <a:pt x="568" y="114"/>
                      <a:pt x="553" y="111"/>
                      <a:pt x="538" y="109"/>
                    </a:cubicBezTo>
                    <a:cubicBezTo>
                      <a:pt x="525" y="106"/>
                      <a:pt x="515" y="104"/>
                      <a:pt x="502" y="104"/>
                    </a:cubicBezTo>
                    <a:cubicBezTo>
                      <a:pt x="490" y="104"/>
                      <a:pt x="477" y="109"/>
                      <a:pt x="464" y="111"/>
                    </a:cubicBezTo>
                    <a:cubicBezTo>
                      <a:pt x="449" y="116"/>
                      <a:pt x="434" y="122"/>
                      <a:pt x="426" y="132"/>
                    </a:cubicBezTo>
                    <a:cubicBezTo>
                      <a:pt x="426" y="132"/>
                      <a:pt x="426" y="134"/>
                      <a:pt x="424" y="134"/>
                    </a:cubicBezTo>
                    <a:cubicBezTo>
                      <a:pt x="421" y="139"/>
                      <a:pt x="419" y="144"/>
                      <a:pt x="414" y="147"/>
                    </a:cubicBezTo>
                    <a:cubicBezTo>
                      <a:pt x="411" y="149"/>
                      <a:pt x="409" y="149"/>
                      <a:pt x="406" y="149"/>
                    </a:cubicBezTo>
                    <a:cubicBezTo>
                      <a:pt x="398" y="149"/>
                      <a:pt x="393" y="147"/>
                      <a:pt x="386" y="139"/>
                    </a:cubicBezTo>
                    <a:cubicBezTo>
                      <a:pt x="370" y="127"/>
                      <a:pt x="358" y="114"/>
                      <a:pt x="348" y="99"/>
                    </a:cubicBezTo>
                    <a:cubicBezTo>
                      <a:pt x="345" y="94"/>
                      <a:pt x="340" y="89"/>
                      <a:pt x="337" y="81"/>
                    </a:cubicBezTo>
                    <a:cubicBezTo>
                      <a:pt x="335" y="76"/>
                      <a:pt x="335" y="71"/>
                      <a:pt x="335" y="68"/>
                    </a:cubicBezTo>
                    <a:cubicBezTo>
                      <a:pt x="335" y="66"/>
                      <a:pt x="335" y="66"/>
                      <a:pt x="335" y="63"/>
                    </a:cubicBezTo>
                    <a:cubicBezTo>
                      <a:pt x="330" y="38"/>
                      <a:pt x="312" y="18"/>
                      <a:pt x="297" y="0"/>
                    </a:cubicBezTo>
                    <a:cubicBezTo>
                      <a:pt x="233" y="18"/>
                      <a:pt x="233" y="18"/>
                      <a:pt x="233" y="18"/>
                    </a:cubicBezTo>
                    <a:cubicBezTo>
                      <a:pt x="223" y="20"/>
                      <a:pt x="211" y="23"/>
                      <a:pt x="200" y="28"/>
                    </a:cubicBezTo>
                    <a:cubicBezTo>
                      <a:pt x="198" y="30"/>
                      <a:pt x="195" y="30"/>
                      <a:pt x="193" y="33"/>
                    </a:cubicBezTo>
                    <a:cubicBezTo>
                      <a:pt x="188" y="35"/>
                      <a:pt x="183" y="38"/>
                      <a:pt x="175" y="40"/>
                    </a:cubicBezTo>
                    <a:cubicBezTo>
                      <a:pt x="155" y="48"/>
                      <a:pt x="134" y="43"/>
                      <a:pt x="117" y="30"/>
                    </a:cubicBezTo>
                    <a:cubicBezTo>
                      <a:pt x="114" y="28"/>
                      <a:pt x="114" y="28"/>
                      <a:pt x="114" y="28"/>
                    </a:cubicBezTo>
                    <a:cubicBezTo>
                      <a:pt x="107" y="23"/>
                      <a:pt x="99" y="18"/>
                      <a:pt x="94" y="20"/>
                    </a:cubicBezTo>
                    <a:cubicBezTo>
                      <a:pt x="91" y="23"/>
                      <a:pt x="91" y="23"/>
                      <a:pt x="91" y="23"/>
                    </a:cubicBezTo>
                    <a:cubicBezTo>
                      <a:pt x="89" y="25"/>
                      <a:pt x="89" y="28"/>
                      <a:pt x="86" y="30"/>
                    </a:cubicBezTo>
                    <a:cubicBezTo>
                      <a:pt x="76" y="38"/>
                      <a:pt x="63" y="33"/>
                      <a:pt x="53" y="28"/>
                    </a:cubicBezTo>
                    <a:cubicBezTo>
                      <a:pt x="48" y="25"/>
                      <a:pt x="41" y="23"/>
                      <a:pt x="38" y="23"/>
                    </a:cubicBezTo>
                    <a:cubicBezTo>
                      <a:pt x="33" y="23"/>
                      <a:pt x="28" y="28"/>
                      <a:pt x="23" y="33"/>
                    </a:cubicBezTo>
                    <a:cubicBezTo>
                      <a:pt x="20" y="35"/>
                      <a:pt x="20" y="35"/>
                      <a:pt x="20" y="35"/>
                    </a:cubicBezTo>
                    <a:cubicBezTo>
                      <a:pt x="15" y="40"/>
                      <a:pt x="8" y="43"/>
                      <a:pt x="0" y="45"/>
                    </a:cubicBezTo>
                    <a:cubicBezTo>
                      <a:pt x="0" y="56"/>
                      <a:pt x="2" y="63"/>
                      <a:pt x="5" y="96"/>
                    </a:cubicBezTo>
                    <a:cubicBezTo>
                      <a:pt x="8" y="149"/>
                      <a:pt x="18" y="190"/>
                      <a:pt x="23" y="213"/>
                    </a:cubicBezTo>
                    <a:cubicBezTo>
                      <a:pt x="28" y="236"/>
                      <a:pt x="33" y="279"/>
                      <a:pt x="33" y="279"/>
                    </a:cubicBezTo>
                    <a:cubicBezTo>
                      <a:pt x="33" y="279"/>
                      <a:pt x="41" y="322"/>
                      <a:pt x="43" y="362"/>
                    </a:cubicBezTo>
                    <a:cubicBezTo>
                      <a:pt x="46" y="403"/>
                      <a:pt x="35" y="390"/>
                      <a:pt x="43" y="421"/>
                    </a:cubicBezTo>
                    <a:cubicBezTo>
                      <a:pt x="51" y="451"/>
                      <a:pt x="46" y="467"/>
                      <a:pt x="58" y="464"/>
                    </a:cubicBezTo>
                    <a:cubicBezTo>
                      <a:pt x="71" y="461"/>
                      <a:pt x="94" y="451"/>
                      <a:pt x="94" y="451"/>
                    </a:cubicBezTo>
                    <a:cubicBezTo>
                      <a:pt x="94" y="451"/>
                      <a:pt x="91" y="431"/>
                      <a:pt x="104" y="426"/>
                    </a:cubicBezTo>
                    <a:cubicBezTo>
                      <a:pt x="117" y="421"/>
                      <a:pt x="132" y="413"/>
                      <a:pt x="142" y="428"/>
                    </a:cubicBezTo>
                    <a:cubicBezTo>
                      <a:pt x="152" y="444"/>
                      <a:pt x="145" y="464"/>
                      <a:pt x="155" y="474"/>
                    </a:cubicBezTo>
                    <a:cubicBezTo>
                      <a:pt x="165" y="487"/>
                      <a:pt x="180" y="467"/>
                      <a:pt x="178" y="494"/>
                    </a:cubicBezTo>
                    <a:cubicBezTo>
                      <a:pt x="175" y="522"/>
                      <a:pt x="165" y="510"/>
                      <a:pt x="183" y="520"/>
                    </a:cubicBezTo>
                    <a:cubicBezTo>
                      <a:pt x="200" y="530"/>
                      <a:pt x="203" y="517"/>
                      <a:pt x="218" y="532"/>
                    </a:cubicBezTo>
                    <a:cubicBezTo>
                      <a:pt x="233" y="548"/>
                      <a:pt x="249" y="553"/>
                      <a:pt x="249" y="553"/>
                    </a:cubicBezTo>
                    <a:cubicBezTo>
                      <a:pt x="249" y="553"/>
                      <a:pt x="274" y="568"/>
                      <a:pt x="284" y="553"/>
                    </a:cubicBezTo>
                    <a:cubicBezTo>
                      <a:pt x="292" y="538"/>
                      <a:pt x="297" y="522"/>
                      <a:pt x="312" y="535"/>
                    </a:cubicBezTo>
                    <a:cubicBezTo>
                      <a:pt x="327" y="548"/>
                      <a:pt x="345" y="535"/>
                      <a:pt x="345" y="535"/>
                    </a:cubicBezTo>
                    <a:cubicBezTo>
                      <a:pt x="345" y="535"/>
                      <a:pt x="353" y="540"/>
                      <a:pt x="365" y="550"/>
                    </a:cubicBezTo>
                    <a:cubicBezTo>
                      <a:pt x="378" y="553"/>
                      <a:pt x="365" y="558"/>
                      <a:pt x="381" y="571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4" name="Freeform 76"/>
              <p:cNvSpPr>
                <a:spLocks/>
              </p:cNvSpPr>
              <p:nvPr/>
            </p:nvSpPr>
            <p:spPr bwMode="auto">
              <a:xfrm>
                <a:off x="3598" y="2182"/>
                <a:ext cx="29" cy="39"/>
              </a:xfrm>
              <a:custGeom>
                <a:avLst/>
                <a:gdLst>
                  <a:gd name="T0" fmla="*/ 503 w 505"/>
                  <a:gd name="T1" fmla="*/ 596 h 677"/>
                  <a:gd name="T2" fmla="*/ 505 w 505"/>
                  <a:gd name="T3" fmla="*/ 575 h 677"/>
                  <a:gd name="T4" fmla="*/ 493 w 505"/>
                  <a:gd name="T5" fmla="*/ 489 h 677"/>
                  <a:gd name="T6" fmla="*/ 493 w 505"/>
                  <a:gd name="T7" fmla="*/ 474 h 677"/>
                  <a:gd name="T8" fmla="*/ 467 w 505"/>
                  <a:gd name="T9" fmla="*/ 403 h 677"/>
                  <a:gd name="T10" fmla="*/ 465 w 505"/>
                  <a:gd name="T11" fmla="*/ 370 h 677"/>
                  <a:gd name="T12" fmla="*/ 465 w 505"/>
                  <a:gd name="T13" fmla="*/ 360 h 677"/>
                  <a:gd name="T14" fmla="*/ 457 w 505"/>
                  <a:gd name="T15" fmla="*/ 334 h 677"/>
                  <a:gd name="T16" fmla="*/ 455 w 505"/>
                  <a:gd name="T17" fmla="*/ 319 h 677"/>
                  <a:gd name="T18" fmla="*/ 434 w 505"/>
                  <a:gd name="T19" fmla="*/ 309 h 677"/>
                  <a:gd name="T20" fmla="*/ 368 w 505"/>
                  <a:gd name="T21" fmla="*/ 256 h 677"/>
                  <a:gd name="T22" fmla="*/ 363 w 505"/>
                  <a:gd name="T23" fmla="*/ 235 h 677"/>
                  <a:gd name="T24" fmla="*/ 323 w 505"/>
                  <a:gd name="T25" fmla="*/ 210 h 677"/>
                  <a:gd name="T26" fmla="*/ 297 w 505"/>
                  <a:gd name="T27" fmla="*/ 202 h 677"/>
                  <a:gd name="T28" fmla="*/ 287 w 505"/>
                  <a:gd name="T29" fmla="*/ 192 h 677"/>
                  <a:gd name="T30" fmla="*/ 239 w 505"/>
                  <a:gd name="T31" fmla="*/ 157 h 677"/>
                  <a:gd name="T32" fmla="*/ 226 w 505"/>
                  <a:gd name="T33" fmla="*/ 121 h 677"/>
                  <a:gd name="T34" fmla="*/ 206 w 505"/>
                  <a:gd name="T35" fmla="*/ 101 h 677"/>
                  <a:gd name="T36" fmla="*/ 181 w 505"/>
                  <a:gd name="T37" fmla="*/ 78 h 677"/>
                  <a:gd name="T38" fmla="*/ 165 w 505"/>
                  <a:gd name="T39" fmla="*/ 50 h 677"/>
                  <a:gd name="T40" fmla="*/ 148 w 505"/>
                  <a:gd name="T41" fmla="*/ 10 h 677"/>
                  <a:gd name="T42" fmla="*/ 132 w 505"/>
                  <a:gd name="T43" fmla="*/ 2 h 677"/>
                  <a:gd name="T44" fmla="*/ 66 w 505"/>
                  <a:gd name="T45" fmla="*/ 30 h 677"/>
                  <a:gd name="T46" fmla="*/ 33 w 505"/>
                  <a:gd name="T47" fmla="*/ 45 h 677"/>
                  <a:gd name="T48" fmla="*/ 18 w 505"/>
                  <a:gd name="T49" fmla="*/ 65 h 677"/>
                  <a:gd name="T50" fmla="*/ 0 w 505"/>
                  <a:gd name="T51" fmla="*/ 119 h 677"/>
                  <a:gd name="T52" fmla="*/ 10 w 505"/>
                  <a:gd name="T53" fmla="*/ 152 h 677"/>
                  <a:gd name="T54" fmla="*/ 13 w 505"/>
                  <a:gd name="T55" fmla="*/ 157 h 677"/>
                  <a:gd name="T56" fmla="*/ 49 w 505"/>
                  <a:gd name="T57" fmla="*/ 175 h 677"/>
                  <a:gd name="T58" fmla="*/ 74 w 505"/>
                  <a:gd name="T59" fmla="*/ 205 h 677"/>
                  <a:gd name="T60" fmla="*/ 104 w 505"/>
                  <a:gd name="T61" fmla="*/ 276 h 677"/>
                  <a:gd name="T62" fmla="*/ 97 w 505"/>
                  <a:gd name="T63" fmla="*/ 294 h 677"/>
                  <a:gd name="T64" fmla="*/ 92 w 505"/>
                  <a:gd name="T65" fmla="*/ 327 h 677"/>
                  <a:gd name="T66" fmla="*/ 71 w 505"/>
                  <a:gd name="T67" fmla="*/ 337 h 677"/>
                  <a:gd name="T68" fmla="*/ 94 w 505"/>
                  <a:gd name="T69" fmla="*/ 362 h 677"/>
                  <a:gd name="T70" fmla="*/ 109 w 505"/>
                  <a:gd name="T71" fmla="*/ 372 h 677"/>
                  <a:gd name="T72" fmla="*/ 112 w 505"/>
                  <a:gd name="T73" fmla="*/ 405 h 677"/>
                  <a:gd name="T74" fmla="*/ 112 w 505"/>
                  <a:gd name="T75" fmla="*/ 416 h 677"/>
                  <a:gd name="T76" fmla="*/ 125 w 505"/>
                  <a:gd name="T77" fmla="*/ 418 h 677"/>
                  <a:gd name="T78" fmla="*/ 153 w 505"/>
                  <a:gd name="T79" fmla="*/ 464 h 677"/>
                  <a:gd name="T80" fmla="*/ 148 w 505"/>
                  <a:gd name="T81" fmla="*/ 471 h 677"/>
                  <a:gd name="T82" fmla="*/ 155 w 505"/>
                  <a:gd name="T83" fmla="*/ 479 h 677"/>
                  <a:gd name="T84" fmla="*/ 155 w 505"/>
                  <a:gd name="T85" fmla="*/ 492 h 677"/>
                  <a:gd name="T86" fmla="*/ 170 w 505"/>
                  <a:gd name="T87" fmla="*/ 517 h 677"/>
                  <a:gd name="T88" fmla="*/ 158 w 505"/>
                  <a:gd name="T89" fmla="*/ 596 h 677"/>
                  <a:gd name="T90" fmla="*/ 148 w 505"/>
                  <a:gd name="T91" fmla="*/ 649 h 677"/>
                  <a:gd name="T92" fmla="*/ 216 w 505"/>
                  <a:gd name="T93" fmla="*/ 659 h 677"/>
                  <a:gd name="T94" fmla="*/ 259 w 505"/>
                  <a:gd name="T95" fmla="*/ 593 h 677"/>
                  <a:gd name="T96" fmla="*/ 292 w 505"/>
                  <a:gd name="T97" fmla="*/ 606 h 677"/>
                  <a:gd name="T98" fmla="*/ 335 w 505"/>
                  <a:gd name="T99" fmla="*/ 613 h 677"/>
                  <a:gd name="T100" fmla="*/ 376 w 505"/>
                  <a:gd name="T101" fmla="*/ 606 h 677"/>
                  <a:gd name="T102" fmla="*/ 424 w 505"/>
                  <a:gd name="T103" fmla="*/ 621 h 677"/>
                  <a:gd name="T104" fmla="*/ 472 w 505"/>
                  <a:gd name="T105" fmla="*/ 618 h 677"/>
                  <a:gd name="T106" fmla="*/ 490 w 505"/>
                  <a:gd name="T107" fmla="*/ 626 h 677"/>
                  <a:gd name="T108" fmla="*/ 500 w 505"/>
                  <a:gd name="T109" fmla="*/ 601 h 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05" h="677">
                    <a:moveTo>
                      <a:pt x="500" y="601"/>
                    </a:moveTo>
                    <a:cubicBezTo>
                      <a:pt x="500" y="598"/>
                      <a:pt x="500" y="598"/>
                      <a:pt x="503" y="596"/>
                    </a:cubicBezTo>
                    <a:cubicBezTo>
                      <a:pt x="503" y="593"/>
                      <a:pt x="505" y="591"/>
                      <a:pt x="505" y="588"/>
                    </a:cubicBezTo>
                    <a:cubicBezTo>
                      <a:pt x="505" y="585"/>
                      <a:pt x="505" y="580"/>
                      <a:pt x="505" y="575"/>
                    </a:cubicBezTo>
                    <a:cubicBezTo>
                      <a:pt x="503" y="550"/>
                      <a:pt x="500" y="527"/>
                      <a:pt x="495" y="502"/>
                    </a:cubicBezTo>
                    <a:cubicBezTo>
                      <a:pt x="495" y="497"/>
                      <a:pt x="493" y="494"/>
                      <a:pt x="493" y="489"/>
                    </a:cubicBezTo>
                    <a:cubicBezTo>
                      <a:pt x="493" y="487"/>
                      <a:pt x="493" y="484"/>
                      <a:pt x="493" y="479"/>
                    </a:cubicBezTo>
                    <a:cubicBezTo>
                      <a:pt x="493" y="476"/>
                      <a:pt x="493" y="476"/>
                      <a:pt x="493" y="474"/>
                    </a:cubicBezTo>
                    <a:cubicBezTo>
                      <a:pt x="493" y="459"/>
                      <a:pt x="485" y="443"/>
                      <a:pt x="480" y="431"/>
                    </a:cubicBezTo>
                    <a:cubicBezTo>
                      <a:pt x="467" y="403"/>
                      <a:pt x="467" y="403"/>
                      <a:pt x="467" y="403"/>
                    </a:cubicBezTo>
                    <a:cubicBezTo>
                      <a:pt x="465" y="398"/>
                      <a:pt x="460" y="388"/>
                      <a:pt x="462" y="377"/>
                    </a:cubicBezTo>
                    <a:cubicBezTo>
                      <a:pt x="462" y="375"/>
                      <a:pt x="465" y="372"/>
                      <a:pt x="465" y="370"/>
                    </a:cubicBezTo>
                    <a:cubicBezTo>
                      <a:pt x="465" y="367"/>
                      <a:pt x="467" y="365"/>
                      <a:pt x="467" y="362"/>
                    </a:cubicBezTo>
                    <a:cubicBezTo>
                      <a:pt x="467" y="362"/>
                      <a:pt x="465" y="362"/>
                      <a:pt x="465" y="360"/>
                    </a:cubicBezTo>
                    <a:cubicBezTo>
                      <a:pt x="462" y="357"/>
                      <a:pt x="457" y="355"/>
                      <a:pt x="455" y="350"/>
                    </a:cubicBezTo>
                    <a:cubicBezTo>
                      <a:pt x="452" y="345"/>
                      <a:pt x="457" y="339"/>
                      <a:pt x="457" y="334"/>
                    </a:cubicBezTo>
                    <a:cubicBezTo>
                      <a:pt x="457" y="334"/>
                      <a:pt x="457" y="332"/>
                      <a:pt x="460" y="332"/>
                    </a:cubicBezTo>
                    <a:cubicBezTo>
                      <a:pt x="462" y="327"/>
                      <a:pt x="460" y="322"/>
                      <a:pt x="455" y="319"/>
                    </a:cubicBezTo>
                    <a:cubicBezTo>
                      <a:pt x="450" y="317"/>
                      <a:pt x="445" y="314"/>
                      <a:pt x="439" y="312"/>
                    </a:cubicBezTo>
                    <a:cubicBezTo>
                      <a:pt x="437" y="312"/>
                      <a:pt x="434" y="312"/>
                      <a:pt x="434" y="309"/>
                    </a:cubicBezTo>
                    <a:cubicBezTo>
                      <a:pt x="406" y="299"/>
                      <a:pt x="384" y="279"/>
                      <a:pt x="371" y="253"/>
                    </a:cubicBezTo>
                    <a:cubicBezTo>
                      <a:pt x="368" y="256"/>
                      <a:pt x="368" y="256"/>
                      <a:pt x="368" y="256"/>
                    </a:cubicBezTo>
                    <a:cubicBezTo>
                      <a:pt x="356" y="246"/>
                      <a:pt x="356" y="246"/>
                      <a:pt x="356" y="246"/>
                    </a:cubicBezTo>
                    <a:cubicBezTo>
                      <a:pt x="363" y="235"/>
                      <a:pt x="363" y="235"/>
                      <a:pt x="363" y="235"/>
                    </a:cubicBezTo>
                    <a:cubicBezTo>
                      <a:pt x="361" y="233"/>
                      <a:pt x="361" y="228"/>
                      <a:pt x="358" y="225"/>
                    </a:cubicBezTo>
                    <a:cubicBezTo>
                      <a:pt x="351" y="215"/>
                      <a:pt x="338" y="213"/>
                      <a:pt x="323" y="210"/>
                    </a:cubicBezTo>
                    <a:cubicBezTo>
                      <a:pt x="318" y="210"/>
                      <a:pt x="313" y="208"/>
                      <a:pt x="307" y="208"/>
                    </a:cubicBezTo>
                    <a:cubicBezTo>
                      <a:pt x="305" y="208"/>
                      <a:pt x="300" y="205"/>
                      <a:pt x="297" y="202"/>
                    </a:cubicBezTo>
                    <a:cubicBezTo>
                      <a:pt x="295" y="200"/>
                      <a:pt x="292" y="197"/>
                      <a:pt x="290" y="195"/>
                    </a:cubicBezTo>
                    <a:cubicBezTo>
                      <a:pt x="290" y="195"/>
                      <a:pt x="290" y="192"/>
                      <a:pt x="287" y="192"/>
                    </a:cubicBezTo>
                    <a:cubicBezTo>
                      <a:pt x="282" y="185"/>
                      <a:pt x="274" y="182"/>
                      <a:pt x="267" y="177"/>
                    </a:cubicBezTo>
                    <a:cubicBezTo>
                      <a:pt x="257" y="172"/>
                      <a:pt x="247" y="167"/>
                      <a:pt x="239" y="157"/>
                    </a:cubicBezTo>
                    <a:cubicBezTo>
                      <a:pt x="234" y="149"/>
                      <a:pt x="231" y="139"/>
                      <a:pt x="229" y="129"/>
                    </a:cubicBezTo>
                    <a:cubicBezTo>
                      <a:pt x="229" y="126"/>
                      <a:pt x="229" y="124"/>
                      <a:pt x="226" y="121"/>
                    </a:cubicBezTo>
                    <a:cubicBezTo>
                      <a:pt x="224" y="111"/>
                      <a:pt x="219" y="101"/>
                      <a:pt x="211" y="101"/>
                    </a:cubicBezTo>
                    <a:cubicBezTo>
                      <a:pt x="208" y="101"/>
                      <a:pt x="208" y="101"/>
                      <a:pt x="206" y="101"/>
                    </a:cubicBezTo>
                    <a:cubicBezTo>
                      <a:pt x="201" y="101"/>
                      <a:pt x="193" y="101"/>
                      <a:pt x="188" y="96"/>
                    </a:cubicBezTo>
                    <a:cubicBezTo>
                      <a:pt x="183" y="91"/>
                      <a:pt x="181" y="83"/>
                      <a:pt x="181" y="78"/>
                    </a:cubicBezTo>
                    <a:cubicBezTo>
                      <a:pt x="181" y="76"/>
                      <a:pt x="181" y="76"/>
                      <a:pt x="181" y="76"/>
                    </a:cubicBezTo>
                    <a:cubicBezTo>
                      <a:pt x="178" y="65"/>
                      <a:pt x="173" y="58"/>
                      <a:pt x="165" y="50"/>
                    </a:cubicBezTo>
                    <a:cubicBezTo>
                      <a:pt x="155" y="40"/>
                      <a:pt x="145" y="27"/>
                      <a:pt x="148" y="12"/>
                    </a:cubicBezTo>
                    <a:cubicBezTo>
                      <a:pt x="148" y="10"/>
                      <a:pt x="148" y="10"/>
                      <a:pt x="148" y="10"/>
                    </a:cubicBezTo>
                    <a:cubicBezTo>
                      <a:pt x="148" y="7"/>
                      <a:pt x="148" y="5"/>
                      <a:pt x="148" y="5"/>
                    </a:cubicBezTo>
                    <a:cubicBezTo>
                      <a:pt x="148" y="2"/>
                      <a:pt x="140" y="0"/>
                      <a:pt x="132" y="2"/>
                    </a:cubicBezTo>
                    <a:cubicBezTo>
                      <a:pt x="109" y="5"/>
                      <a:pt x="89" y="15"/>
                      <a:pt x="69" y="27"/>
                    </a:cubicBezTo>
                    <a:cubicBezTo>
                      <a:pt x="66" y="30"/>
                      <a:pt x="66" y="30"/>
                      <a:pt x="66" y="30"/>
                    </a:cubicBezTo>
                    <a:cubicBezTo>
                      <a:pt x="59" y="35"/>
                      <a:pt x="54" y="40"/>
                      <a:pt x="43" y="43"/>
                    </a:cubicBezTo>
                    <a:cubicBezTo>
                      <a:pt x="41" y="43"/>
                      <a:pt x="36" y="45"/>
                      <a:pt x="33" y="45"/>
                    </a:cubicBezTo>
                    <a:cubicBezTo>
                      <a:pt x="28" y="45"/>
                      <a:pt x="23" y="48"/>
                      <a:pt x="21" y="50"/>
                    </a:cubicBezTo>
                    <a:cubicBezTo>
                      <a:pt x="18" y="53"/>
                      <a:pt x="18" y="58"/>
                      <a:pt x="18" y="65"/>
                    </a:cubicBezTo>
                    <a:cubicBezTo>
                      <a:pt x="18" y="68"/>
                      <a:pt x="18" y="68"/>
                      <a:pt x="18" y="68"/>
                    </a:cubicBezTo>
                    <a:cubicBezTo>
                      <a:pt x="16" y="86"/>
                      <a:pt x="10" y="104"/>
                      <a:pt x="0" y="119"/>
                    </a:cubicBezTo>
                    <a:cubicBezTo>
                      <a:pt x="13" y="131"/>
                      <a:pt x="16" y="142"/>
                      <a:pt x="13" y="147"/>
                    </a:cubicBezTo>
                    <a:cubicBezTo>
                      <a:pt x="13" y="149"/>
                      <a:pt x="10" y="152"/>
                      <a:pt x="10" y="152"/>
                    </a:cubicBezTo>
                    <a:cubicBezTo>
                      <a:pt x="8" y="154"/>
                      <a:pt x="8" y="154"/>
                      <a:pt x="8" y="154"/>
                    </a:cubicBezTo>
                    <a:cubicBezTo>
                      <a:pt x="8" y="154"/>
                      <a:pt x="8" y="154"/>
                      <a:pt x="13" y="157"/>
                    </a:cubicBezTo>
                    <a:cubicBezTo>
                      <a:pt x="49" y="169"/>
                      <a:pt x="49" y="169"/>
                      <a:pt x="49" y="169"/>
                    </a:cubicBezTo>
                    <a:cubicBezTo>
                      <a:pt x="49" y="175"/>
                      <a:pt x="49" y="175"/>
                      <a:pt x="49" y="175"/>
                    </a:cubicBezTo>
                    <a:cubicBezTo>
                      <a:pt x="49" y="182"/>
                      <a:pt x="56" y="190"/>
                      <a:pt x="64" y="197"/>
                    </a:cubicBezTo>
                    <a:cubicBezTo>
                      <a:pt x="66" y="200"/>
                      <a:pt x="69" y="202"/>
                      <a:pt x="74" y="205"/>
                    </a:cubicBezTo>
                    <a:cubicBezTo>
                      <a:pt x="89" y="220"/>
                      <a:pt x="97" y="243"/>
                      <a:pt x="102" y="261"/>
                    </a:cubicBezTo>
                    <a:cubicBezTo>
                      <a:pt x="102" y="266"/>
                      <a:pt x="104" y="271"/>
                      <a:pt x="104" y="276"/>
                    </a:cubicBezTo>
                    <a:cubicBezTo>
                      <a:pt x="104" y="281"/>
                      <a:pt x="102" y="284"/>
                      <a:pt x="99" y="289"/>
                    </a:cubicBezTo>
                    <a:cubicBezTo>
                      <a:pt x="99" y="291"/>
                      <a:pt x="97" y="294"/>
                      <a:pt x="97" y="294"/>
                    </a:cubicBezTo>
                    <a:cubicBezTo>
                      <a:pt x="97" y="296"/>
                      <a:pt x="97" y="301"/>
                      <a:pt x="97" y="304"/>
                    </a:cubicBezTo>
                    <a:cubicBezTo>
                      <a:pt x="97" y="312"/>
                      <a:pt x="97" y="319"/>
                      <a:pt x="92" y="327"/>
                    </a:cubicBezTo>
                    <a:cubicBezTo>
                      <a:pt x="87" y="332"/>
                      <a:pt x="82" y="332"/>
                      <a:pt x="79" y="334"/>
                    </a:cubicBezTo>
                    <a:cubicBezTo>
                      <a:pt x="76" y="334"/>
                      <a:pt x="71" y="337"/>
                      <a:pt x="71" y="337"/>
                    </a:cubicBezTo>
                    <a:cubicBezTo>
                      <a:pt x="71" y="337"/>
                      <a:pt x="71" y="337"/>
                      <a:pt x="71" y="339"/>
                    </a:cubicBezTo>
                    <a:cubicBezTo>
                      <a:pt x="76" y="350"/>
                      <a:pt x="84" y="357"/>
                      <a:pt x="94" y="362"/>
                    </a:cubicBezTo>
                    <a:cubicBezTo>
                      <a:pt x="94" y="362"/>
                      <a:pt x="97" y="362"/>
                      <a:pt x="97" y="365"/>
                    </a:cubicBezTo>
                    <a:cubicBezTo>
                      <a:pt x="99" y="367"/>
                      <a:pt x="104" y="370"/>
                      <a:pt x="109" y="372"/>
                    </a:cubicBezTo>
                    <a:cubicBezTo>
                      <a:pt x="117" y="377"/>
                      <a:pt x="120" y="388"/>
                      <a:pt x="117" y="395"/>
                    </a:cubicBezTo>
                    <a:cubicBezTo>
                      <a:pt x="115" y="400"/>
                      <a:pt x="115" y="403"/>
                      <a:pt x="112" y="405"/>
                    </a:cubicBezTo>
                    <a:cubicBezTo>
                      <a:pt x="112" y="408"/>
                      <a:pt x="109" y="408"/>
                      <a:pt x="109" y="410"/>
                    </a:cubicBezTo>
                    <a:cubicBezTo>
                      <a:pt x="109" y="410"/>
                      <a:pt x="109" y="413"/>
                      <a:pt x="112" y="416"/>
                    </a:cubicBezTo>
                    <a:cubicBezTo>
                      <a:pt x="115" y="416"/>
                      <a:pt x="117" y="418"/>
                      <a:pt x="120" y="418"/>
                    </a:cubicBezTo>
                    <a:cubicBezTo>
                      <a:pt x="122" y="418"/>
                      <a:pt x="122" y="418"/>
                      <a:pt x="125" y="418"/>
                    </a:cubicBezTo>
                    <a:cubicBezTo>
                      <a:pt x="137" y="421"/>
                      <a:pt x="148" y="431"/>
                      <a:pt x="153" y="441"/>
                    </a:cubicBezTo>
                    <a:cubicBezTo>
                      <a:pt x="158" y="449"/>
                      <a:pt x="158" y="456"/>
                      <a:pt x="153" y="464"/>
                    </a:cubicBezTo>
                    <a:cubicBezTo>
                      <a:pt x="153" y="464"/>
                      <a:pt x="153" y="466"/>
                      <a:pt x="150" y="466"/>
                    </a:cubicBezTo>
                    <a:cubicBezTo>
                      <a:pt x="150" y="469"/>
                      <a:pt x="148" y="469"/>
                      <a:pt x="148" y="471"/>
                    </a:cubicBezTo>
                    <a:cubicBezTo>
                      <a:pt x="148" y="471"/>
                      <a:pt x="148" y="471"/>
                      <a:pt x="150" y="474"/>
                    </a:cubicBezTo>
                    <a:cubicBezTo>
                      <a:pt x="153" y="476"/>
                      <a:pt x="153" y="476"/>
                      <a:pt x="155" y="479"/>
                    </a:cubicBezTo>
                    <a:cubicBezTo>
                      <a:pt x="158" y="484"/>
                      <a:pt x="155" y="487"/>
                      <a:pt x="155" y="489"/>
                    </a:cubicBezTo>
                    <a:cubicBezTo>
                      <a:pt x="155" y="492"/>
                      <a:pt x="155" y="492"/>
                      <a:pt x="155" y="492"/>
                    </a:cubicBezTo>
                    <a:cubicBezTo>
                      <a:pt x="155" y="497"/>
                      <a:pt x="160" y="502"/>
                      <a:pt x="165" y="507"/>
                    </a:cubicBezTo>
                    <a:cubicBezTo>
                      <a:pt x="168" y="509"/>
                      <a:pt x="170" y="512"/>
                      <a:pt x="170" y="517"/>
                    </a:cubicBezTo>
                    <a:cubicBezTo>
                      <a:pt x="178" y="512"/>
                      <a:pt x="183" y="509"/>
                      <a:pt x="175" y="527"/>
                    </a:cubicBezTo>
                    <a:cubicBezTo>
                      <a:pt x="163" y="555"/>
                      <a:pt x="155" y="568"/>
                      <a:pt x="158" y="596"/>
                    </a:cubicBezTo>
                    <a:cubicBezTo>
                      <a:pt x="158" y="621"/>
                      <a:pt x="168" y="613"/>
                      <a:pt x="158" y="629"/>
                    </a:cubicBezTo>
                    <a:cubicBezTo>
                      <a:pt x="148" y="644"/>
                      <a:pt x="135" y="631"/>
                      <a:pt x="148" y="649"/>
                    </a:cubicBezTo>
                    <a:cubicBezTo>
                      <a:pt x="158" y="667"/>
                      <a:pt x="178" y="669"/>
                      <a:pt x="178" y="669"/>
                    </a:cubicBezTo>
                    <a:cubicBezTo>
                      <a:pt x="178" y="669"/>
                      <a:pt x="203" y="677"/>
                      <a:pt x="216" y="659"/>
                    </a:cubicBezTo>
                    <a:cubicBezTo>
                      <a:pt x="229" y="641"/>
                      <a:pt x="229" y="641"/>
                      <a:pt x="241" y="626"/>
                    </a:cubicBezTo>
                    <a:cubicBezTo>
                      <a:pt x="252" y="611"/>
                      <a:pt x="259" y="593"/>
                      <a:pt x="259" y="593"/>
                    </a:cubicBezTo>
                    <a:cubicBezTo>
                      <a:pt x="259" y="593"/>
                      <a:pt x="262" y="570"/>
                      <a:pt x="269" y="588"/>
                    </a:cubicBezTo>
                    <a:cubicBezTo>
                      <a:pt x="277" y="606"/>
                      <a:pt x="274" y="606"/>
                      <a:pt x="292" y="606"/>
                    </a:cubicBezTo>
                    <a:cubicBezTo>
                      <a:pt x="310" y="606"/>
                      <a:pt x="307" y="598"/>
                      <a:pt x="320" y="608"/>
                    </a:cubicBezTo>
                    <a:cubicBezTo>
                      <a:pt x="333" y="618"/>
                      <a:pt x="328" y="634"/>
                      <a:pt x="335" y="613"/>
                    </a:cubicBezTo>
                    <a:cubicBezTo>
                      <a:pt x="343" y="593"/>
                      <a:pt x="335" y="585"/>
                      <a:pt x="348" y="588"/>
                    </a:cubicBezTo>
                    <a:cubicBezTo>
                      <a:pt x="363" y="593"/>
                      <a:pt x="371" y="593"/>
                      <a:pt x="376" y="606"/>
                    </a:cubicBezTo>
                    <a:cubicBezTo>
                      <a:pt x="384" y="616"/>
                      <a:pt x="379" y="616"/>
                      <a:pt x="396" y="613"/>
                    </a:cubicBezTo>
                    <a:cubicBezTo>
                      <a:pt x="414" y="611"/>
                      <a:pt x="424" y="621"/>
                      <a:pt x="424" y="621"/>
                    </a:cubicBezTo>
                    <a:cubicBezTo>
                      <a:pt x="424" y="621"/>
                      <a:pt x="432" y="621"/>
                      <a:pt x="447" y="618"/>
                    </a:cubicBezTo>
                    <a:cubicBezTo>
                      <a:pt x="462" y="618"/>
                      <a:pt x="472" y="618"/>
                      <a:pt x="472" y="618"/>
                    </a:cubicBezTo>
                    <a:cubicBezTo>
                      <a:pt x="472" y="618"/>
                      <a:pt x="485" y="585"/>
                      <a:pt x="488" y="606"/>
                    </a:cubicBezTo>
                    <a:cubicBezTo>
                      <a:pt x="490" y="626"/>
                      <a:pt x="478" y="624"/>
                      <a:pt x="490" y="626"/>
                    </a:cubicBezTo>
                    <a:cubicBezTo>
                      <a:pt x="495" y="626"/>
                      <a:pt x="498" y="626"/>
                      <a:pt x="500" y="624"/>
                    </a:cubicBezTo>
                    <a:cubicBezTo>
                      <a:pt x="495" y="616"/>
                      <a:pt x="498" y="608"/>
                      <a:pt x="500" y="601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5" name="Freeform 77"/>
              <p:cNvSpPr>
                <a:spLocks/>
              </p:cNvSpPr>
              <p:nvPr/>
            </p:nvSpPr>
            <p:spPr bwMode="auto">
              <a:xfrm>
                <a:off x="3664" y="2215"/>
                <a:ext cx="30" cy="34"/>
              </a:xfrm>
              <a:custGeom>
                <a:avLst/>
                <a:gdLst>
                  <a:gd name="T0" fmla="*/ 439 w 528"/>
                  <a:gd name="T1" fmla="*/ 439 h 576"/>
                  <a:gd name="T2" fmla="*/ 467 w 528"/>
                  <a:gd name="T3" fmla="*/ 398 h 576"/>
                  <a:gd name="T4" fmla="*/ 403 w 528"/>
                  <a:gd name="T5" fmla="*/ 340 h 576"/>
                  <a:gd name="T6" fmla="*/ 444 w 528"/>
                  <a:gd name="T7" fmla="*/ 274 h 576"/>
                  <a:gd name="T8" fmla="*/ 452 w 528"/>
                  <a:gd name="T9" fmla="*/ 259 h 576"/>
                  <a:gd name="T10" fmla="*/ 507 w 528"/>
                  <a:gd name="T11" fmla="*/ 233 h 576"/>
                  <a:gd name="T12" fmla="*/ 520 w 528"/>
                  <a:gd name="T13" fmla="*/ 172 h 576"/>
                  <a:gd name="T14" fmla="*/ 492 w 528"/>
                  <a:gd name="T15" fmla="*/ 101 h 576"/>
                  <a:gd name="T16" fmla="*/ 464 w 528"/>
                  <a:gd name="T17" fmla="*/ 99 h 576"/>
                  <a:gd name="T18" fmla="*/ 368 w 528"/>
                  <a:gd name="T19" fmla="*/ 8 h 576"/>
                  <a:gd name="T20" fmla="*/ 358 w 528"/>
                  <a:gd name="T21" fmla="*/ 2 h 576"/>
                  <a:gd name="T22" fmla="*/ 330 w 528"/>
                  <a:gd name="T23" fmla="*/ 56 h 576"/>
                  <a:gd name="T24" fmla="*/ 292 w 528"/>
                  <a:gd name="T25" fmla="*/ 96 h 576"/>
                  <a:gd name="T26" fmla="*/ 254 w 528"/>
                  <a:gd name="T27" fmla="*/ 101 h 576"/>
                  <a:gd name="T28" fmla="*/ 233 w 528"/>
                  <a:gd name="T29" fmla="*/ 96 h 576"/>
                  <a:gd name="T30" fmla="*/ 216 w 528"/>
                  <a:gd name="T31" fmla="*/ 119 h 576"/>
                  <a:gd name="T32" fmla="*/ 195 w 528"/>
                  <a:gd name="T33" fmla="*/ 76 h 576"/>
                  <a:gd name="T34" fmla="*/ 160 w 528"/>
                  <a:gd name="T35" fmla="*/ 68 h 576"/>
                  <a:gd name="T36" fmla="*/ 170 w 528"/>
                  <a:gd name="T37" fmla="*/ 46 h 576"/>
                  <a:gd name="T38" fmla="*/ 134 w 528"/>
                  <a:gd name="T39" fmla="*/ 23 h 576"/>
                  <a:gd name="T40" fmla="*/ 122 w 528"/>
                  <a:gd name="T41" fmla="*/ 48 h 576"/>
                  <a:gd name="T42" fmla="*/ 101 w 528"/>
                  <a:gd name="T43" fmla="*/ 66 h 576"/>
                  <a:gd name="T44" fmla="*/ 122 w 528"/>
                  <a:gd name="T45" fmla="*/ 109 h 576"/>
                  <a:gd name="T46" fmla="*/ 155 w 528"/>
                  <a:gd name="T47" fmla="*/ 142 h 576"/>
                  <a:gd name="T48" fmla="*/ 175 w 528"/>
                  <a:gd name="T49" fmla="*/ 167 h 576"/>
                  <a:gd name="T50" fmla="*/ 221 w 528"/>
                  <a:gd name="T51" fmla="*/ 185 h 576"/>
                  <a:gd name="T52" fmla="*/ 284 w 528"/>
                  <a:gd name="T53" fmla="*/ 188 h 576"/>
                  <a:gd name="T54" fmla="*/ 249 w 528"/>
                  <a:gd name="T55" fmla="*/ 236 h 576"/>
                  <a:gd name="T56" fmla="*/ 205 w 528"/>
                  <a:gd name="T57" fmla="*/ 276 h 576"/>
                  <a:gd name="T58" fmla="*/ 167 w 528"/>
                  <a:gd name="T59" fmla="*/ 261 h 576"/>
                  <a:gd name="T60" fmla="*/ 122 w 528"/>
                  <a:gd name="T61" fmla="*/ 289 h 576"/>
                  <a:gd name="T62" fmla="*/ 78 w 528"/>
                  <a:gd name="T63" fmla="*/ 330 h 576"/>
                  <a:gd name="T64" fmla="*/ 43 w 528"/>
                  <a:gd name="T65" fmla="*/ 386 h 576"/>
                  <a:gd name="T66" fmla="*/ 2 w 528"/>
                  <a:gd name="T67" fmla="*/ 454 h 576"/>
                  <a:gd name="T68" fmla="*/ 28 w 528"/>
                  <a:gd name="T69" fmla="*/ 459 h 576"/>
                  <a:gd name="T70" fmla="*/ 61 w 528"/>
                  <a:gd name="T71" fmla="*/ 482 h 576"/>
                  <a:gd name="T72" fmla="*/ 63 w 528"/>
                  <a:gd name="T73" fmla="*/ 528 h 576"/>
                  <a:gd name="T74" fmla="*/ 33 w 528"/>
                  <a:gd name="T75" fmla="*/ 540 h 576"/>
                  <a:gd name="T76" fmla="*/ 56 w 528"/>
                  <a:gd name="T77" fmla="*/ 566 h 576"/>
                  <a:gd name="T78" fmla="*/ 132 w 528"/>
                  <a:gd name="T79" fmla="*/ 568 h 576"/>
                  <a:gd name="T80" fmla="*/ 147 w 528"/>
                  <a:gd name="T81" fmla="*/ 502 h 576"/>
                  <a:gd name="T82" fmla="*/ 231 w 528"/>
                  <a:gd name="T83" fmla="*/ 502 h 576"/>
                  <a:gd name="T84" fmla="*/ 264 w 528"/>
                  <a:gd name="T85" fmla="*/ 502 h 576"/>
                  <a:gd name="T86" fmla="*/ 261 w 528"/>
                  <a:gd name="T87" fmla="*/ 441 h 576"/>
                  <a:gd name="T88" fmla="*/ 249 w 528"/>
                  <a:gd name="T89" fmla="*/ 398 h 576"/>
                  <a:gd name="T90" fmla="*/ 297 w 528"/>
                  <a:gd name="T91" fmla="*/ 370 h 576"/>
                  <a:gd name="T92" fmla="*/ 350 w 528"/>
                  <a:gd name="T93" fmla="*/ 408 h 576"/>
                  <a:gd name="T94" fmla="*/ 396 w 528"/>
                  <a:gd name="T95" fmla="*/ 449 h 576"/>
                  <a:gd name="T96" fmla="*/ 447 w 528"/>
                  <a:gd name="T97" fmla="*/ 454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28" h="576">
                    <a:moveTo>
                      <a:pt x="447" y="454"/>
                    </a:moveTo>
                    <a:cubicBezTo>
                      <a:pt x="444" y="451"/>
                      <a:pt x="444" y="451"/>
                      <a:pt x="444" y="451"/>
                    </a:cubicBezTo>
                    <a:cubicBezTo>
                      <a:pt x="441" y="449"/>
                      <a:pt x="439" y="444"/>
                      <a:pt x="439" y="439"/>
                    </a:cubicBezTo>
                    <a:cubicBezTo>
                      <a:pt x="439" y="429"/>
                      <a:pt x="441" y="421"/>
                      <a:pt x="452" y="413"/>
                    </a:cubicBezTo>
                    <a:cubicBezTo>
                      <a:pt x="454" y="411"/>
                      <a:pt x="457" y="411"/>
                      <a:pt x="457" y="408"/>
                    </a:cubicBezTo>
                    <a:cubicBezTo>
                      <a:pt x="462" y="406"/>
                      <a:pt x="464" y="403"/>
                      <a:pt x="467" y="398"/>
                    </a:cubicBezTo>
                    <a:cubicBezTo>
                      <a:pt x="469" y="396"/>
                      <a:pt x="469" y="393"/>
                      <a:pt x="469" y="393"/>
                    </a:cubicBezTo>
                    <a:cubicBezTo>
                      <a:pt x="469" y="388"/>
                      <a:pt x="459" y="388"/>
                      <a:pt x="454" y="386"/>
                    </a:cubicBezTo>
                    <a:cubicBezTo>
                      <a:pt x="431" y="380"/>
                      <a:pt x="406" y="365"/>
                      <a:pt x="403" y="340"/>
                    </a:cubicBezTo>
                    <a:cubicBezTo>
                      <a:pt x="401" y="320"/>
                      <a:pt x="411" y="302"/>
                      <a:pt x="424" y="284"/>
                    </a:cubicBezTo>
                    <a:cubicBezTo>
                      <a:pt x="426" y="282"/>
                      <a:pt x="429" y="276"/>
                      <a:pt x="434" y="274"/>
                    </a:cubicBezTo>
                    <a:cubicBezTo>
                      <a:pt x="439" y="271"/>
                      <a:pt x="441" y="274"/>
                      <a:pt x="444" y="274"/>
                    </a:cubicBezTo>
                    <a:cubicBezTo>
                      <a:pt x="447" y="274"/>
                      <a:pt x="447" y="274"/>
                      <a:pt x="449" y="274"/>
                    </a:cubicBezTo>
                    <a:cubicBezTo>
                      <a:pt x="449" y="274"/>
                      <a:pt x="449" y="271"/>
                      <a:pt x="449" y="269"/>
                    </a:cubicBezTo>
                    <a:cubicBezTo>
                      <a:pt x="449" y="266"/>
                      <a:pt x="452" y="264"/>
                      <a:pt x="452" y="259"/>
                    </a:cubicBezTo>
                    <a:cubicBezTo>
                      <a:pt x="454" y="254"/>
                      <a:pt x="459" y="251"/>
                      <a:pt x="462" y="251"/>
                    </a:cubicBezTo>
                    <a:cubicBezTo>
                      <a:pt x="474" y="243"/>
                      <a:pt x="490" y="236"/>
                      <a:pt x="505" y="233"/>
                    </a:cubicBezTo>
                    <a:cubicBezTo>
                      <a:pt x="507" y="233"/>
                      <a:pt x="507" y="233"/>
                      <a:pt x="507" y="233"/>
                    </a:cubicBezTo>
                    <a:cubicBezTo>
                      <a:pt x="510" y="233"/>
                      <a:pt x="515" y="233"/>
                      <a:pt x="515" y="231"/>
                    </a:cubicBezTo>
                    <a:cubicBezTo>
                      <a:pt x="518" y="228"/>
                      <a:pt x="518" y="223"/>
                      <a:pt x="518" y="218"/>
                    </a:cubicBezTo>
                    <a:cubicBezTo>
                      <a:pt x="518" y="203"/>
                      <a:pt x="518" y="188"/>
                      <a:pt x="520" y="172"/>
                    </a:cubicBezTo>
                    <a:cubicBezTo>
                      <a:pt x="523" y="157"/>
                      <a:pt x="525" y="145"/>
                      <a:pt x="528" y="134"/>
                    </a:cubicBezTo>
                    <a:cubicBezTo>
                      <a:pt x="523" y="132"/>
                      <a:pt x="515" y="127"/>
                      <a:pt x="507" y="114"/>
                    </a:cubicBezTo>
                    <a:cubicBezTo>
                      <a:pt x="502" y="106"/>
                      <a:pt x="497" y="101"/>
                      <a:pt x="492" y="101"/>
                    </a:cubicBezTo>
                    <a:cubicBezTo>
                      <a:pt x="490" y="101"/>
                      <a:pt x="490" y="101"/>
                      <a:pt x="490" y="101"/>
                    </a:cubicBezTo>
                    <a:cubicBezTo>
                      <a:pt x="490" y="101"/>
                      <a:pt x="487" y="104"/>
                      <a:pt x="485" y="104"/>
                    </a:cubicBezTo>
                    <a:cubicBezTo>
                      <a:pt x="477" y="106"/>
                      <a:pt x="469" y="101"/>
                      <a:pt x="464" y="99"/>
                    </a:cubicBezTo>
                    <a:cubicBezTo>
                      <a:pt x="424" y="66"/>
                      <a:pt x="424" y="66"/>
                      <a:pt x="424" y="66"/>
                    </a:cubicBezTo>
                    <a:cubicBezTo>
                      <a:pt x="403" y="51"/>
                      <a:pt x="383" y="33"/>
                      <a:pt x="368" y="10"/>
                    </a:cubicBezTo>
                    <a:cubicBezTo>
                      <a:pt x="368" y="8"/>
                      <a:pt x="368" y="8"/>
                      <a:pt x="368" y="8"/>
                    </a:cubicBezTo>
                    <a:cubicBezTo>
                      <a:pt x="365" y="5"/>
                      <a:pt x="365" y="2"/>
                      <a:pt x="363" y="0"/>
                    </a:cubicBezTo>
                    <a:cubicBezTo>
                      <a:pt x="360" y="0"/>
                      <a:pt x="360" y="0"/>
                      <a:pt x="360" y="0"/>
                    </a:cubicBezTo>
                    <a:cubicBezTo>
                      <a:pt x="360" y="0"/>
                      <a:pt x="360" y="2"/>
                      <a:pt x="358" y="2"/>
                    </a:cubicBezTo>
                    <a:cubicBezTo>
                      <a:pt x="353" y="18"/>
                      <a:pt x="345" y="30"/>
                      <a:pt x="335" y="41"/>
                    </a:cubicBezTo>
                    <a:cubicBezTo>
                      <a:pt x="332" y="43"/>
                      <a:pt x="330" y="46"/>
                      <a:pt x="330" y="48"/>
                    </a:cubicBezTo>
                    <a:cubicBezTo>
                      <a:pt x="330" y="51"/>
                      <a:pt x="330" y="53"/>
                      <a:pt x="330" y="56"/>
                    </a:cubicBezTo>
                    <a:cubicBezTo>
                      <a:pt x="327" y="91"/>
                      <a:pt x="327" y="91"/>
                      <a:pt x="327" y="91"/>
                    </a:cubicBezTo>
                    <a:cubicBezTo>
                      <a:pt x="325" y="94"/>
                      <a:pt x="325" y="94"/>
                      <a:pt x="325" y="94"/>
                    </a:cubicBezTo>
                    <a:cubicBezTo>
                      <a:pt x="317" y="101"/>
                      <a:pt x="307" y="101"/>
                      <a:pt x="292" y="96"/>
                    </a:cubicBezTo>
                    <a:cubicBezTo>
                      <a:pt x="284" y="94"/>
                      <a:pt x="279" y="91"/>
                      <a:pt x="274" y="94"/>
                    </a:cubicBezTo>
                    <a:cubicBezTo>
                      <a:pt x="271" y="96"/>
                      <a:pt x="271" y="96"/>
                      <a:pt x="271" y="96"/>
                    </a:cubicBezTo>
                    <a:cubicBezTo>
                      <a:pt x="266" y="99"/>
                      <a:pt x="261" y="104"/>
                      <a:pt x="254" y="101"/>
                    </a:cubicBezTo>
                    <a:cubicBezTo>
                      <a:pt x="251" y="99"/>
                      <a:pt x="249" y="96"/>
                      <a:pt x="246" y="96"/>
                    </a:cubicBezTo>
                    <a:cubicBezTo>
                      <a:pt x="246" y="96"/>
                      <a:pt x="246" y="96"/>
                      <a:pt x="246" y="94"/>
                    </a:cubicBezTo>
                    <a:cubicBezTo>
                      <a:pt x="243" y="91"/>
                      <a:pt x="236" y="91"/>
                      <a:pt x="233" y="96"/>
                    </a:cubicBezTo>
                    <a:cubicBezTo>
                      <a:pt x="228" y="101"/>
                      <a:pt x="226" y="109"/>
                      <a:pt x="223" y="114"/>
                    </a:cubicBezTo>
                    <a:cubicBezTo>
                      <a:pt x="221" y="119"/>
                      <a:pt x="221" y="119"/>
                      <a:pt x="221" y="119"/>
                    </a:cubicBezTo>
                    <a:cubicBezTo>
                      <a:pt x="216" y="119"/>
                      <a:pt x="216" y="119"/>
                      <a:pt x="216" y="119"/>
                    </a:cubicBezTo>
                    <a:cubicBezTo>
                      <a:pt x="203" y="117"/>
                      <a:pt x="193" y="104"/>
                      <a:pt x="193" y="91"/>
                    </a:cubicBezTo>
                    <a:cubicBezTo>
                      <a:pt x="193" y="89"/>
                      <a:pt x="193" y="86"/>
                      <a:pt x="195" y="84"/>
                    </a:cubicBezTo>
                    <a:cubicBezTo>
                      <a:pt x="195" y="81"/>
                      <a:pt x="198" y="79"/>
                      <a:pt x="195" y="76"/>
                    </a:cubicBezTo>
                    <a:cubicBezTo>
                      <a:pt x="195" y="74"/>
                      <a:pt x="188" y="76"/>
                      <a:pt x="183" y="76"/>
                    </a:cubicBezTo>
                    <a:cubicBezTo>
                      <a:pt x="180" y="76"/>
                      <a:pt x="180" y="76"/>
                      <a:pt x="180" y="76"/>
                    </a:cubicBezTo>
                    <a:cubicBezTo>
                      <a:pt x="172" y="79"/>
                      <a:pt x="165" y="76"/>
                      <a:pt x="160" y="68"/>
                    </a:cubicBezTo>
                    <a:cubicBezTo>
                      <a:pt x="157" y="66"/>
                      <a:pt x="155" y="61"/>
                      <a:pt x="157" y="56"/>
                    </a:cubicBezTo>
                    <a:cubicBezTo>
                      <a:pt x="160" y="51"/>
                      <a:pt x="162" y="48"/>
                      <a:pt x="167" y="46"/>
                    </a:cubicBezTo>
                    <a:cubicBezTo>
                      <a:pt x="170" y="46"/>
                      <a:pt x="170" y="46"/>
                      <a:pt x="170" y="46"/>
                    </a:cubicBezTo>
                    <a:cubicBezTo>
                      <a:pt x="172" y="43"/>
                      <a:pt x="175" y="38"/>
                      <a:pt x="175" y="35"/>
                    </a:cubicBezTo>
                    <a:cubicBezTo>
                      <a:pt x="175" y="30"/>
                      <a:pt x="172" y="23"/>
                      <a:pt x="167" y="20"/>
                    </a:cubicBezTo>
                    <a:cubicBezTo>
                      <a:pt x="160" y="15"/>
                      <a:pt x="147" y="15"/>
                      <a:pt x="134" y="23"/>
                    </a:cubicBezTo>
                    <a:cubicBezTo>
                      <a:pt x="132" y="23"/>
                      <a:pt x="129" y="25"/>
                      <a:pt x="129" y="28"/>
                    </a:cubicBezTo>
                    <a:cubicBezTo>
                      <a:pt x="129" y="30"/>
                      <a:pt x="127" y="33"/>
                      <a:pt x="127" y="35"/>
                    </a:cubicBezTo>
                    <a:cubicBezTo>
                      <a:pt x="127" y="41"/>
                      <a:pt x="124" y="43"/>
                      <a:pt x="122" y="48"/>
                    </a:cubicBezTo>
                    <a:cubicBezTo>
                      <a:pt x="119" y="53"/>
                      <a:pt x="114" y="56"/>
                      <a:pt x="109" y="58"/>
                    </a:cubicBezTo>
                    <a:cubicBezTo>
                      <a:pt x="106" y="58"/>
                      <a:pt x="106" y="58"/>
                      <a:pt x="106" y="61"/>
                    </a:cubicBezTo>
                    <a:cubicBezTo>
                      <a:pt x="104" y="63"/>
                      <a:pt x="101" y="66"/>
                      <a:pt x="101" y="66"/>
                    </a:cubicBezTo>
                    <a:cubicBezTo>
                      <a:pt x="101" y="66"/>
                      <a:pt x="104" y="68"/>
                      <a:pt x="106" y="68"/>
                    </a:cubicBezTo>
                    <a:cubicBezTo>
                      <a:pt x="109" y="68"/>
                      <a:pt x="109" y="71"/>
                      <a:pt x="111" y="71"/>
                    </a:cubicBezTo>
                    <a:cubicBezTo>
                      <a:pt x="122" y="79"/>
                      <a:pt x="124" y="91"/>
                      <a:pt x="122" y="109"/>
                    </a:cubicBezTo>
                    <a:cubicBezTo>
                      <a:pt x="122" y="112"/>
                      <a:pt x="122" y="112"/>
                      <a:pt x="122" y="112"/>
                    </a:cubicBezTo>
                    <a:cubicBezTo>
                      <a:pt x="119" y="122"/>
                      <a:pt x="117" y="129"/>
                      <a:pt x="122" y="137"/>
                    </a:cubicBezTo>
                    <a:cubicBezTo>
                      <a:pt x="127" y="145"/>
                      <a:pt x="137" y="145"/>
                      <a:pt x="155" y="142"/>
                    </a:cubicBezTo>
                    <a:cubicBezTo>
                      <a:pt x="162" y="139"/>
                      <a:pt x="162" y="139"/>
                      <a:pt x="162" y="139"/>
                    </a:cubicBezTo>
                    <a:cubicBezTo>
                      <a:pt x="167" y="170"/>
                      <a:pt x="167" y="170"/>
                      <a:pt x="167" y="170"/>
                    </a:cubicBezTo>
                    <a:cubicBezTo>
                      <a:pt x="170" y="170"/>
                      <a:pt x="172" y="170"/>
                      <a:pt x="175" y="167"/>
                    </a:cubicBezTo>
                    <a:cubicBezTo>
                      <a:pt x="180" y="165"/>
                      <a:pt x="185" y="162"/>
                      <a:pt x="193" y="165"/>
                    </a:cubicBezTo>
                    <a:cubicBezTo>
                      <a:pt x="200" y="165"/>
                      <a:pt x="208" y="172"/>
                      <a:pt x="210" y="178"/>
                    </a:cubicBezTo>
                    <a:cubicBezTo>
                      <a:pt x="216" y="183"/>
                      <a:pt x="218" y="185"/>
                      <a:pt x="221" y="185"/>
                    </a:cubicBezTo>
                    <a:cubicBezTo>
                      <a:pt x="223" y="185"/>
                      <a:pt x="226" y="183"/>
                      <a:pt x="226" y="180"/>
                    </a:cubicBezTo>
                    <a:cubicBezTo>
                      <a:pt x="236" y="172"/>
                      <a:pt x="246" y="167"/>
                      <a:pt x="256" y="167"/>
                    </a:cubicBezTo>
                    <a:cubicBezTo>
                      <a:pt x="269" y="167"/>
                      <a:pt x="282" y="178"/>
                      <a:pt x="284" y="188"/>
                    </a:cubicBezTo>
                    <a:cubicBezTo>
                      <a:pt x="287" y="198"/>
                      <a:pt x="279" y="210"/>
                      <a:pt x="269" y="221"/>
                    </a:cubicBezTo>
                    <a:cubicBezTo>
                      <a:pt x="266" y="223"/>
                      <a:pt x="264" y="226"/>
                      <a:pt x="261" y="226"/>
                    </a:cubicBezTo>
                    <a:cubicBezTo>
                      <a:pt x="256" y="228"/>
                      <a:pt x="251" y="231"/>
                      <a:pt x="249" y="236"/>
                    </a:cubicBezTo>
                    <a:cubicBezTo>
                      <a:pt x="246" y="238"/>
                      <a:pt x="243" y="243"/>
                      <a:pt x="241" y="249"/>
                    </a:cubicBezTo>
                    <a:cubicBezTo>
                      <a:pt x="238" y="251"/>
                      <a:pt x="238" y="256"/>
                      <a:pt x="236" y="259"/>
                    </a:cubicBezTo>
                    <a:cubicBezTo>
                      <a:pt x="231" y="269"/>
                      <a:pt x="221" y="279"/>
                      <a:pt x="205" y="276"/>
                    </a:cubicBezTo>
                    <a:cubicBezTo>
                      <a:pt x="198" y="276"/>
                      <a:pt x="193" y="271"/>
                      <a:pt x="188" y="266"/>
                    </a:cubicBezTo>
                    <a:cubicBezTo>
                      <a:pt x="185" y="264"/>
                      <a:pt x="183" y="261"/>
                      <a:pt x="180" y="261"/>
                    </a:cubicBezTo>
                    <a:cubicBezTo>
                      <a:pt x="177" y="259"/>
                      <a:pt x="172" y="261"/>
                      <a:pt x="167" y="261"/>
                    </a:cubicBezTo>
                    <a:cubicBezTo>
                      <a:pt x="160" y="261"/>
                      <a:pt x="150" y="261"/>
                      <a:pt x="142" y="266"/>
                    </a:cubicBezTo>
                    <a:cubicBezTo>
                      <a:pt x="137" y="269"/>
                      <a:pt x="134" y="274"/>
                      <a:pt x="132" y="279"/>
                    </a:cubicBezTo>
                    <a:cubicBezTo>
                      <a:pt x="129" y="282"/>
                      <a:pt x="127" y="287"/>
                      <a:pt x="122" y="289"/>
                    </a:cubicBezTo>
                    <a:cubicBezTo>
                      <a:pt x="117" y="294"/>
                      <a:pt x="109" y="299"/>
                      <a:pt x="101" y="302"/>
                    </a:cubicBezTo>
                    <a:cubicBezTo>
                      <a:pt x="91" y="307"/>
                      <a:pt x="84" y="312"/>
                      <a:pt x="81" y="320"/>
                    </a:cubicBezTo>
                    <a:cubicBezTo>
                      <a:pt x="81" y="322"/>
                      <a:pt x="78" y="325"/>
                      <a:pt x="78" y="330"/>
                    </a:cubicBezTo>
                    <a:cubicBezTo>
                      <a:pt x="78" y="332"/>
                      <a:pt x="78" y="332"/>
                      <a:pt x="78" y="335"/>
                    </a:cubicBezTo>
                    <a:cubicBezTo>
                      <a:pt x="76" y="353"/>
                      <a:pt x="66" y="368"/>
                      <a:pt x="53" y="378"/>
                    </a:cubicBezTo>
                    <a:cubicBezTo>
                      <a:pt x="51" y="380"/>
                      <a:pt x="45" y="383"/>
                      <a:pt x="43" y="386"/>
                    </a:cubicBezTo>
                    <a:cubicBezTo>
                      <a:pt x="38" y="388"/>
                      <a:pt x="35" y="391"/>
                      <a:pt x="30" y="396"/>
                    </a:cubicBezTo>
                    <a:cubicBezTo>
                      <a:pt x="20" y="406"/>
                      <a:pt x="5" y="431"/>
                      <a:pt x="7" y="441"/>
                    </a:cubicBezTo>
                    <a:cubicBezTo>
                      <a:pt x="7" y="446"/>
                      <a:pt x="5" y="451"/>
                      <a:pt x="2" y="454"/>
                    </a:cubicBezTo>
                    <a:cubicBezTo>
                      <a:pt x="2" y="454"/>
                      <a:pt x="2" y="457"/>
                      <a:pt x="0" y="457"/>
                    </a:cubicBezTo>
                    <a:cubicBezTo>
                      <a:pt x="2" y="457"/>
                      <a:pt x="7" y="457"/>
                      <a:pt x="10" y="457"/>
                    </a:cubicBezTo>
                    <a:cubicBezTo>
                      <a:pt x="15" y="457"/>
                      <a:pt x="20" y="457"/>
                      <a:pt x="28" y="459"/>
                    </a:cubicBezTo>
                    <a:cubicBezTo>
                      <a:pt x="35" y="462"/>
                      <a:pt x="40" y="467"/>
                      <a:pt x="45" y="472"/>
                    </a:cubicBezTo>
                    <a:cubicBezTo>
                      <a:pt x="48" y="474"/>
                      <a:pt x="51" y="479"/>
                      <a:pt x="56" y="479"/>
                    </a:cubicBezTo>
                    <a:cubicBezTo>
                      <a:pt x="58" y="479"/>
                      <a:pt x="58" y="482"/>
                      <a:pt x="61" y="482"/>
                    </a:cubicBezTo>
                    <a:cubicBezTo>
                      <a:pt x="66" y="484"/>
                      <a:pt x="68" y="487"/>
                      <a:pt x="73" y="492"/>
                    </a:cubicBezTo>
                    <a:cubicBezTo>
                      <a:pt x="76" y="497"/>
                      <a:pt x="78" y="502"/>
                      <a:pt x="76" y="507"/>
                    </a:cubicBezTo>
                    <a:cubicBezTo>
                      <a:pt x="73" y="515"/>
                      <a:pt x="68" y="523"/>
                      <a:pt x="63" y="528"/>
                    </a:cubicBezTo>
                    <a:cubicBezTo>
                      <a:pt x="58" y="530"/>
                      <a:pt x="51" y="533"/>
                      <a:pt x="45" y="535"/>
                    </a:cubicBezTo>
                    <a:cubicBezTo>
                      <a:pt x="43" y="535"/>
                      <a:pt x="38" y="538"/>
                      <a:pt x="35" y="538"/>
                    </a:cubicBezTo>
                    <a:cubicBezTo>
                      <a:pt x="35" y="538"/>
                      <a:pt x="33" y="538"/>
                      <a:pt x="33" y="540"/>
                    </a:cubicBezTo>
                    <a:cubicBezTo>
                      <a:pt x="30" y="543"/>
                      <a:pt x="30" y="545"/>
                      <a:pt x="33" y="548"/>
                    </a:cubicBezTo>
                    <a:cubicBezTo>
                      <a:pt x="35" y="550"/>
                      <a:pt x="38" y="555"/>
                      <a:pt x="40" y="558"/>
                    </a:cubicBezTo>
                    <a:cubicBezTo>
                      <a:pt x="45" y="561"/>
                      <a:pt x="51" y="563"/>
                      <a:pt x="56" y="566"/>
                    </a:cubicBezTo>
                    <a:cubicBezTo>
                      <a:pt x="66" y="571"/>
                      <a:pt x="71" y="576"/>
                      <a:pt x="81" y="568"/>
                    </a:cubicBezTo>
                    <a:cubicBezTo>
                      <a:pt x="91" y="561"/>
                      <a:pt x="101" y="571"/>
                      <a:pt x="101" y="571"/>
                    </a:cubicBezTo>
                    <a:cubicBezTo>
                      <a:pt x="132" y="568"/>
                      <a:pt x="132" y="568"/>
                      <a:pt x="132" y="568"/>
                    </a:cubicBezTo>
                    <a:cubicBezTo>
                      <a:pt x="132" y="568"/>
                      <a:pt x="144" y="573"/>
                      <a:pt x="144" y="550"/>
                    </a:cubicBezTo>
                    <a:cubicBezTo>
                      <a:pt x="147" y="528"/>
                      <a:pt x="150" y="523"/>
                      <a:pt x="150" y="523"/>
                    </a:cubicBezTo>
                    <a:cubicBezTo>
                      <a:pt x="147" y="502"/>
                      <a:pt x="147" y="502"/>
                      <a:pt x="147" y="502"/>
                    </a:cubicBezTo>
                    <a:cubicBezTo>
                      <a:pt x="147" y="502"/>
                      <a:pt x="167" y="497"/>
                      <a:pt x="175" y="495"/>
                    </a:cubicBezTo>
                    <a:cubicBezTo>
                      <a:pt x="183" y="492"/>
                      <a:pt x="188" y="477"/>
                      <a:pt x="198" y="484"/>
                    </a:cubicBezTo>
                    <a:cubicBezTo>
                      <a:pt x="208" y="492"/>
                      <a:pt x="223" y="490"/>
                      <a:pt x="231" y="502"/>
                    </a:cubicBezTo>
                    <a:cubicBezTo>
                      <a:pt x="238" y="517"/>
                      <a:pt x="241" y="520"/>
                      <a:pt x="256" y="530"/>
                    </a:cubicBezTo>
                    <a:cubicBezTo>
                      <a:pt x="271" y="538"/>
                      <a:pt x="266" y="555"/>
                      <a:pt x="276" y="540"/>
                    </a:cubicBezTo>
                    <a:cubicBezTo>
                      <a:pt x="287" y="525"/>
                      <a:pt x="264" y="502"/>
                      <a:pt x="264" y="502"/>
                    </a:cubicBezTo>
                    <a:cubicBezTo>
                      <a:pt x="243" y="469"/>
                      <a:pt x="243" y="469"/>
                      <a:pt x="243" y="469"/>
                    </a:cubicBezTo>
                    <a:cubicBezTo>
                      <a:pt x="238" y="444"/>
                      <a:pt x="238" y="444"/>
                      <a:pt x="238" y="444"/>
                    </a:cubicBezTo>
                    <a:cubicBezTo>
                      <a:pt x="238" y="444"/>
                      <a:pt x="249" y="431"/>
                      <a:pt x="261" y="441"/>
                    </a:cubicBezTo>
                    <a:cubicBezTo>
                      <a:pt x="274" y="454"/>
                      <a:pt x="284" y="444"/>
                      <a:pt x="284" y="444"/>
                    </a:cubicBezTo>
                    <a:cubicBezTo>
                      <a:pt x="264" y="416"/>
                      <a:pt x="264" y="416"/>
                      <a:pt x="264" y="416"/>
                    </a:cubicBezTo>
                    <a:cubicBezTo>
                      <a:pt x="249" y="398"/>
                      <a:pt x="249" y="398"/>
                      <a:pt x="249" y="398"/>
                    </a:cubicBezTo>
                    <a:cubicBezTo>
                      <a:pt x="249" y="398"/>
                      <a:pt x="271" y="408"/>
                      <a:pt x="282" y="396"/>
                    </a:cubicBezTo>
                    <a:cubicBezTo>
                      <a:pt x="292" y="383"/>
                      <a:pt x="276" y="373"/>
                      <a:pt x="279" y="368"/>
                    </a:cubicBezTo>
                    <a:cubicBezTo>
                      <a:pt x="282" y="363"/>
                      <a:pt x="297" y="370"/>
                      <a:pt x="297" y="370"/>
                    </a:cubicBezTo>
                    <a:cubicBezTo>
                      <a:pt x="297" y="370"/>
                      <a:pt x="302" y="368"/>
                      <a:pt x="312" y="368"/>
                    </a:cubicBezTo>
                    <a:cubicBezTo>
                      <a:pt x="322" y="370"/>
                      <a:pt x="317" y="370"/>
                      <a:pt x="327" y="386"/>
                    </a:cubicBezTo>
                    <a:cubicBezTo>
                      <a:pt x="337" y="398"/>
                      <a:pt x="337" y="408"/>
                      <a:pt x="350" y="408"/>
                    </a:cubicBezTo>
                    <a:cubicBezTo>
                      <a:pt x="363" y="408"/>
                      <a:pt x="370" y="396"/>
                      <a:pt x="370" y="413"/>
                    </a:cubicBezTo>
                    <a:cubicBezTo>
                      <a:pt x="373" y="431"/>
                      <a:pt x="383" y="421"/>
                      <a:pt x="383" y="439"/>
                    </a:cubicBezTo>
                    <a:cubicBezTo>
                      <a:pt x="381" y="457"/>
                      <a:pt x="396" y="449"/>
                      <a:pt x="396" y="449"/>
                    </a:cubicBezTo>
                    <a:cubicBezTo>
                      <a:pt x="396" y="449"/>
                      <a:pt x="393" y="431"/>
                      <a:pt x="408" y="436"/>
                    </a:cubicBezTo>
                    <a:cubicBezTo>
                      <a:pt x="424" y="444"/>
                      <a:pt x="424" y="444"/>
                      <a:pt x="434" y="449"/>
                    </a:cubicBezTo>
                    <a:cubicBezTo>
                      <a:pt x="431" y="462"/>
                      <a:pt x="439" y="451"/>
                      <a:pt x="447" y="454"/>
                    </a:cubicBezTo>
                    <a:cubicBezTo>
                      <a:pt x="447" y="457"/>
                      <a:pt x="447" y="457"/>
                      <a:pt x="447" y="454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6" name="Freeform 78"/>
              <p:cNvSpPr>
                <a:spLocks/>
              </p:cNvSpPr>
              <p:nvPr/>
            </p:nvSpPr>
            <p:spPr bwMode="auto">
              <a:xfrm>
                <a:off x="3627" y="2207"/>
                <a:ext cx="41" cy="54"/>
              </a:xfrm>
              <a:custGeom>
                <a:avLst/>
                <a:gdLst>
                  <a:gd name="T0" fmla="*/ 677 w 716"/>
                  <a:gd name="T1" fmla="*/ 809 h 938"/>
                  <a:gd name="T2" fmla="*/ 655 w 716"/>
                  <a:gd name="T3" fmla="*/ 738 h 938"/>
                  <a:gd name="T4" fmla="*/ 642 w 716"/>
                  <a:gd name="T5" fmla="*/ 677 h 938"/>
                  <a:gd name="T6" fmla="*/ 675 w 716"/>
                  <a:gd name="T7" fmla="*/ 664 h 938"/>
                  <a:gd name="T8" fmla="*/ 675 w 716"/>
                  <a:gd name="T9" fmla="*/ 644 h 938"/>
                  <a:gd name="T10" fmla="*/ 644 w 716"/>
                  <a:gd name="T11" fmla="*/ 621 h 938"/>
                  <a:gd name="T12" fmla="*/ 606 w 716"/>
                  <a:gd name="T13" fmla="*/ 616 h 938"/>
                  <a:gd name="T14" fmla="*/ 586 w 716"/>
                  <a:gd name="T15" fmla="*/ 609 h 938"/>
                  <a:gd name="T16" fmla="*/ 566 w 716"/>
                  <a:gd name="T17" fmla="*/ 619 h 938"/>
                  <a:gd name="T18" fmla="*/ 543 w 716"/>
                  <a:gd name="T19" fmla="*/ 639 h 938"/>
                  <a:gd name="T20" fmla="*/ 472 w 716"/>
                  <a:gd name="T21" fmla="*/ 598 h 938"/>
                  <a:gd name="T22" fmla="*/ 434 w 716"/>
                  <a:gd name="T23" fmla="*/ 604 h 938"/>
                  <a:gd name="T24" fmla="*/ 403 w 716"/>
                  <a:gd name="T25" fmla="*/ 543 h 938"/>
                  <a:gd name="T26" fmla="*/ 391 w 716"/>
                  <a:gd name="T27" fmla="*/ 533 h 938"/>
                  <a:gd name="T28" fmla="*/ 416 w 716"/>
                  <a:gd name="T29" fmla="*/ 484 h 938"/>
                  <a:gd name="T30" fmla="*/ 416 w 716"/>
                  <a:gd name="T31" fmla="*/ 449 h 938"/>
                  <a:gd name="T32" fmla="*/ 439 w 716"/>
                  <a:gd name="T33" fmla="*/ 416 h 938"/>
                  <a:gd name="T34" fmla="*/ 375 w 716"/>
                  <a:gd name="T35" fmla="*/ 398 h 938"/>
                  <a:gd name="T36" fmla="*/ 391 w 716"/>
                  <a:gd name="T37" fmla="*/ 340 h 938"/>
                  <a:gd name="T38" fmla="*/ 388 w 716"/>
                  <a:gd name="T39" fmla="*/ 312 h 938"/>
                  <a:gd name="T40" fmla="*/ 396 w 716"/>
                  <a:gd name="T41" fmla="*/ 274 h 938"/>
                  <a:gd name="T42" fmla="*/ 388 w 716"/>
                  <a:gd name="T43" fmla="*/ 248 h 938"/>
                  <a:gd name="T44" fmla="*/ 365 w 716"/>
                  <a:gd name="T45" fmla="*/ 198 h 938"/>
                  <a:gd name="T46" fmla="*/ 370 w 716"/>
                  <a:gd name="T47" fmla="*/ 142 h 938"/>
                  <a:gd name="T48" fmla="*/ 386 w 716"/>
                  <a:gd name="T49" fmla="*/ 91 h 938"/>
                  <a:gd name="T50" fmla="*/ 391 w 716"/>
                  <a:gd name="T51" fmla="*/ 35 h 938"/>
                  <a:gd name="T52" fmla="*/ 396 w 716"/>
                  <a:gd name="T53" fmla="*/ 23 h 938"/>
                  <a:gd name="T54" fmla="*/ 358 w 716"/>
                  <a:gd name="T55" fmla="*/ 0 h 938"/>
                  <a:gd name="T56" fmla="*/ 294 w 716"/>
                  <a:gd name="T57" fmla="*/ 53 h 938"/>
                  <a:gd name="T58" fmla="*/ 251 w 716"/>
                  <a:gd name="T59" fmla="*/ 96 h 938"/>
                  <a:gd name="T60" fmla="*/ 213 w 716"/>
                  <a:gd name="T61" fmla="*/ 117 h 938"/>
                  <a:gd name="T62" fmla="*/ 160 w 716"/>
                  <a:gd name="T63" fmla="*/ 119 h 938"/>
                  <a:gd name="T64" fmla="*/ 132 w 716"/>
                  <a:gd name="T65" fmla="*/ 132 h 938"/>
                  <a:gd name="T66" fmla="*/ 109 w 716"/>
                  <a:gd name="T67" fmla="*/ 149 h 938"/>
                  <a:gd name="T68" fmla="*/ 89 w 716"/>
                  <a:gd name="T69" fmla="*/ 160 h 938"/>
                  <a:gd name="T70" fmla="*/ 0 w 716"/>
                  <a:gd name="T71" fmla="*/ 172 h 938"/>
                  <a:gd name="T72" fmla="*/ 18 w 716"/>
                  <a:gd name="T73" fmla="*/ 208 h 938"/>
                  <a:gd name="T74" fmla="*/ 30 w 716"/>
                  <a:gd name="T75" fmla="*/ 266 h 938"/>
                  <a:gd name="T76" fmla="*/ 76 w 716"/>
                  <a:gd name="T77" fmla="*/ 289 h 938"/>
                  <a:gd name="T78" fmla="*/ 134 w 716"/>
                  <a:gd name="T79" fmla="*/ 385 h 938"/>
                  <a:gd name="T80" fmla="*/ 150 w 716"/>
                  <a:gd name="T81" fmla="*/ 459 h 938"/>
                  <a:gd name="T82" fmla="*/ 124 w 716"/>
                  <a:gd name="T83" fmla="*/ 522 h 938"/>
                  <a:gd name="T84" fmla="*/ 139 w 716"/>
                  <a:gd name="T85" fmla="*/ 543 h 938"/>
                  <a:gd name="T86" fmla="*/ 175 w 716"/>
                  <a:gd name="T87" fmla="*/ 535 h 938"/>
                  <a:gd name="T88" fmla="*/ 185 w 716"/>
                  <a:gd name="T89" fmla="*/ 578 h 938"/>
                  <a:gd name="T90" fmla="*/ 254 w 716"/>
                  <a:gd name="T91" fmla="*/ 626 h 938"/>
                  <a:gd name="T92" fmla="*/ 309 w 716"/>
                  <a:gd name="T93" fmla="*/ 637 h 938"/>
                  <a:gd name="T94" fmla="*/ 345 w 716"/>
                  <a:gd name="T95" fmla="*/ 682 h 938"/>
                  <a:gd name="T96" fmla="*/ 401 w 716"/>
                  <a:gd name="T97" fmla="*/ 690 h 938"/>
                  <a:gd name="T98" fmla="*/ 436 w 716"/>
                  <a:gd name="T99" fmla="*/ 735 h 938"/>
                  <a:gd name="T100" fmla="*/ 436 w 716"/>
                  <a:gd name="T101" fmla="*/ 784 h 938"/>
                  <a:gd name="T102" fmla="*/ 472 w 716"/>
                  <a:gd name="T103" fmla="*/ 860 h 938"/>
                  <a:gd name="T104" fmla="*/ 528 w 716"/>
                  <a:gd name="T105" fmla="*/ 860 h 938"/>
                  <a:gd name="T106" fmla="*/ 589 w 716"/>
                  <a:gd name="T107" fmla="*/ 931 h 938"/>
                  <a:gd name="T108" fmla="*/ 672 w 716"/>
                  <a:gd name="T109" fmla="*/ 900 h 9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16" h="938">
                    <a:moveTo>
                      <a:pt x="705" y="865"/>
                    </a:moveTo>
                    <a:cubicBezTo>
                      <a:pt x="695" y="857"/>
                      <a:pt x="680" y="829"/>
                      <a:pt x="680" y="829"/>
                    </a:cubicBezTo>
                    <a:cubicBezTo>
                      <a:pt x="680" y="829"/>
                      <a:pt x="675" y="822"/>
                      <a:pt x="677" y="809"/>
                    </a:cubicBezTo>
                    <a:cubicBezTo>
                      <a:pt x="680" y="796"/>
                      <a:pt x="672" y="799"/>
                      <a:pt x="662" y="784"/>
                    </a:cubicBezTo>
                    <a:cubicBezTo>
                      <a:pt x="652" y="771"/>
                      <a:pt x="642" y="771"/>
                      <a:pt x="650" y="761"/>
                    </a:cubicBezTo>
                    <a:cubicBezTo>
                      <a:pt x="657" y="753"/>
                      <a:pt x="655" y="738"/>
                      <a:pt x="655" y="738"/>
                    </a:cubicBezTo>
                    <a:cubicBezTo>
                      <a:pt x="642" y="710"/>
                      <a:pt x="642" y="710"/>
                      <a:pt x="642" y="710"/>
                    </a:cubicBezTo>
                    <a:cubicBezTo>
                      <a:pt x="639" y="708"/>
                      <a:pt x="637" y="705"/>
                      <a:pt x="637" y="700"/>
                    </a:cubicBezTo>
                    <a:cubicBezTo>
                      <a:pt x="634" y="692"/>
                      <a:pt x="634" y="682"/>
                      <a:pt x="642" y="677"/>
                    </a:cubicBezTo>
                    <a:cubicBezTo>
                      <a:pt x="644" y="675"/>
                      <a:pt x="647" y="672"/>
                      <a:pt x="650" y="672"/>
                    </a:cubicBezTo>
                    <a:cubicBezTo>
                      <a:pt x="652" y="670"/>
                      <a:pt x="657" y="670"/>
                      <a:pt x="660" y="670"/>
                    </a:cubicBezTo>
                    <a:cubicBezTo>
                      <a:pt x="665" y="667"/>
                      <a:pt x="670" y="667"/>
                      <a:pt x="675" y="664"/>
                    </a:cubicBezTo>
                    <a:cubicBezTo>
                      <a:pt x="677" y="662"/>
                      <a:pt x="680" y="659"/>
                      <a:pt x="683" y="654"/>
                    </a:cubicBezTo>
                    <a:cubicBezTo>
                      <a:pt x="683" y="652"/>
                      <a:pt x="683" y="649"/>
                      <a:pt x="683" y="649"/>
                    </a:cubicBezTo>
                    <a:cubicBezTo>
                      <a:pt x="683" y="647"/>
                      <a:pt x="680" y="647"/>
                      <a:pt x="675" y="644"/>
                    </a:cubicBezTo>
                    <a:cubicBezTo>
                      <a:pt x="672" y="644"/>
                      <a:pt x="672" y="642"/>
                      <a:pt x="670" y="642"/>
                    </a:cubicBezTo>
                    <a:cubicBezTo>
                      <a:pt x="665" y="639"/>
                      <a:pt x="662" y="634"/>
                      <a:pt x="657" y="631"/>
                    </a:cubicBezTo>
                    <a:cubicBezTo>
                      <a:pt x="652" y="626"/>
                      <a:pt x="650" y="624"/>
                      <a:pt x="644" y="621"/>
                    </a:cubicBezTo>
                    <a:cubicBezTo>
                      <a:pt x="642" y="621"/>
                      <a:pt x="637" y="621"/>
                      <a:pt x="632" y="621"/>
                    </a:cubicBezTo>
                    <a:cubicBezTo>
                      <a:pt x="627" y="621"/>
                      <a:pt x="622" y="621"/>
                      <a:pt x="617" y="621"/>
                    </a:cubicBezTo>
                    <a:cubicBezTo>
                      <a:pt x="611" y="621"/>
                      <a:pt x="609" y="619"/>
                      <a:pt x="606" y="616"/>
                    </a:cubicBezTo>
                    <a:cubicBezTo>
                      <a:pt x="604" y="614"/>
                      <a:pt x="604" y="609"/>
                      <a:pt x="604" y="606"/>
                    </a:cubicBezTo>
                    <a:cubicBezTo>
                      <a:pt x="601" y="606"/>
                      <a:pt x="601" y="606"/>
                      <a:pt x="599" y="606"/>
                    </a:cubicBezTo>
                    <a:cubicBezTo>
                      <a:pt x="594" y="606"/>
                      <a:pt x="589" y="606"/>
                      <a:pt x="586" y="609"/>
                    </a:cubicBezTo>
                    <a:cubicBezTo>
                      <a:pt x="584" y="611"/>
                      <a:pt x="584" y="611"/>
                      <a:pt x="584" y="611"/>
                    </a:cubicBezTo>
                    <a:cubicBezTo>
                      <a:pt x="581" y="614"/>
                      <a:pt x="579" y="619"/>
                      <a:pt x="573" y="619"/>
                    </a:cubicBezTo>
                    <a:cubicBezTo>
                      <a:pt x="571" y="619"/>
                      <a:pt x="568" y="619"/>
                      <a:pt x="566" y="619"/>
                    </a:cubicBezTo>
                    <a:cubicBezTo>
                      <a:pt x="563" y="619"/>
                      <a:pt x="563" y="619"/>
                      <a:pt x="563" y="619"/>
                    </a:cubicBezTo>
                    <a:cubicBezTo>
                      <a:pt x="561" y="619"/>
                      <a:pt x="558" y="621"/>
                      <a:pt x="553" y="629"/>
                    </a:cubicBezTo>
                    <a:cubicBezTo>
                      <a:pt x="551" y="631"/>
                      <a:pt x="548" y="637"/>
                      <a:pt x="543" y="639"/>
                    </a:cubicBezTo>
                    <a:cubicBezTo>
                      <a:pt x="530" y="649"/>
                      <a:pt x="510" y="647"/>
                      <a:pt x="500" y="637"/>
                    </a:cubicBezTo>
                    <a:cubicBezTo>
                      <a:pt x="490" y="629"/>
                      <a:pt x="482" y="616"/>
                      <a:pt x="477" y="604"/>
                    </a:cubicBezTo>
                    <a:cubicBezTo>
                      <a:pt x="477" y="601"/>
                      <a:pt x="474" y="598"/>
                      <a:pt x="472" y="598"/>
                    </a:cubicBezTo>
                    <a:cubicBezTo>
                      <a:pt x="469" y="598"/>
                      <a:pt x="469" y="598"/>
                      <a:pt x="469" y="598"/>
                    </a:cubicBezTo>
                    <a:cubicBezTo>
                      <a:pt x="464" y="598"/>
                      <a:pt x="459" y="598"/>
                      <a:pt x="452" y="601"/>
                    </a:cubicBezTo>
                    <a:cubicBezTo>
                      <a:pt x="447" y="601"/>
                      <a:pt x="439" y="604"/>
                      <a:pt x="434" y="604"/>
                    </a:cubicBezTo>
                    <a:cubicBezTo>
                      <a:pt x="419" y="604"/>
                      <a:pt x="401" y="596"/>
                      <a:pt x="398" y="581"/>
                    </a:cubicBezTo>
                    <a:cubicBezTo>
                      <a:pt x="396" y="573"/>
                      <a:pt x="401" y="563"/>
                      <a:pt x="401" y="558"/>
                    </a:cubicBezTo>
                    <a:cubicBezTo>
                      <a:pt x="403" y="553"/>
                      <a:pt x="406" y="548"/>
                      <a:pt x="403" y="543"/>
                    </a:cubicBezTo>
                    <a:cubicBezTo>
                      <a:pt x="403" y="540"/>
                      <a:pt x="401" y="540"/>
                      <a:pt x="401" y="540"/>
                    </a:cubicBezTo>
                    <a:cubicBezTo>
                      <a:pt x="388" y="545"/>
                      <a:pt x="388" y="545"/>
                      <a:pt x="388" y="545"/>
                    </a:cubicBezTo>
                    <a:cubicBezTo>
                      <a:pt x="391" y="533"/>
                      <a:pt x="391" y="533"/>
                      <a:pt x="391" y="533"/>
                    </a:cubicBezTo>
                    <a:cubicBezTo>
                      <a:pt x="393" y="522"/>
                      <a:pt x="401" y="515"/>
                      <a:pt x="406" y="507"/>
                    </a:cubicBezTo>
                    <a:cubicBezTo>
                      <a:pt x="408" y="505"/>
                      <a:pt x="408" y="505"/>
                      <a:pt x="411" y="502"/>
                    </a:cubicBezTo>
                    <a:cubicBezTo>
                      <a:pt x="416" y="497"/>
                      <a:pt x="421" y="487"/>
                      <a:pt x="416" y="484"/>
                    </a:cubicBezTo>
                    <a:cubicBezTo>
                      <a:pt x="414" y="482"/>
                      <a:pt x="414" y="482"/>
                      <a:pt x="414" y="482"/>
                    </a:cubicBezTo>
                    <a:cubicBezTo>
                      <a:pt x="411" y="479"/>
                      <a:pt x="406" y="477"/>
                      <a:pt x="406" y="472"/>
                    </a:cubicBezTo>
                    <a:cubicBezTo>
                      <a:pt x="403" y="462"/>
                      <a:pt x="408" y="454"/>
                      <a:pt x="416" y="449"/>
                    </a:cubicBezTo>
                    <a:cubicBezTo>
                      <a:pt x="419" y="446"/>
                      <a:pt x="421" y="446"/>
                      <a:pt x="426" y="446"/>
                    </a:cubicBezTo>
                    <a:cubicBezTo>
                      <a:pt x="429" y="446"/>
                      <a:pt x="431" y="444"/>
                      <a:pt x="431" y="444"/>
                    </a:cubicBezTo>
                    <a:cubicBezTo>
                      <a:pt x="439" y="439"/>
                      <a:pt x="444" y="426"/>
                      <a:pt x="439" y="416"/>
                    </a:cubicBezTo>
                    <a:cubicBezTo>
                      <a:pt x="434" y="406"/>
                      <a:pt x="421" y="401"/>
                      <a:pt x="411" y="401"/>
                    </a:cubicBezTo>
                    <a:cubicBezTo>
                      <a:pt x="408" y="401"/>
                      <a:pt x="406" y="401"/>
                      <a:pt x="403" y="401"/>
                    </a:cubicBezTo>
                    <a:cubicBezTo>
                      <a:pt x="396" y="403"/>
                      <a:pt x="386" y="403"/>
                      <a:pt x="375" y="398"/>
                    </a:cubicBezTo>
                    <a:cubicBezTo>
                      <a:pt x="363" y="390"/>
                      <a:pt x="365" y="373"/>
                      <a:pt x="370" y="363"/>
                    </a:cubicBezTo>
                    <a:cubicBezTo>
                      <a:pt x="375" y="358"/>
                      <a:pt x="378" y="352"/>
                      <a:pt x="383" y="347"/>
                    </a:cubicBezTo>
                    <a:cubicBezTo>
                      <a:pt x="386" y="345"/>
                      <a:pt x="388" y="342"/>
                      <a:pt x="391" y="340"/>
                    </a:cubicBezTo>
                    <a:cubicBezTo>
                      <a:pt x="396" y="335"/>
                      <a:pt x="398" y="327"/>
                      <a:pt x="396" y="322"/>
                    </a:cubicBezTo>
                    <a:cubicBezTo>
                      <a:pt x="396" y="322"/>
                      <a:pt x="396" y="319"/>
                      <a:pt x="393" y="319"/>
                    </a:cubicBezTo>
                    <a:cubicBezTo>
                      <a:pt x="391" y="317"/>
                      <a:pt x="391" y="314"/>
                      <a:pt x="388" y="312"/>
                    </a:cubicBezTo>
                    <a:cubicBezTo>
                      <a:pt x="386" y="302"/>
                      <a:pt x="391" y="292"/>
                      <a:pt x="396" y="286"/>
                    </a:cubicBezTo>
                    <a:cubicBezTo>
                      <a:pt x="398" y="281"/>
                      <a:pt x="401" y="276"/>
                      <a:pt x="398" y="274"/>
                    </a:cubicBezTo>
                    <a:cubicBezTo>
                      <a:pt x="398" y="274"/>
                      <a:pt x="398" y="274"/>
                      <a:pt x="396" y="274"/>
                    </a:cubicBezTo>
                    <a:cubicBezTo>
                      <a:pt x="396" y="274"/>
                      <a:pt x="393" y="271"/>
                      <a:pt x="391" y="271"/>
                    </a:cubicBezTo>
                    <a:cubicBezTo>
                      <a:pt x="386" y="266"/>
                      <a:pt x="388" y="256"/>
                      <a:pt x="388" y="251"/>
                    </a:cubicBezTo>
                    <a:cubicBezTo>
                      <a:pt x="388" y="248"/>
                      <a:pt x="388" y="248"/>
                      <a:pt x="388" y="248"/>
                    </a:cubicBezTo>
                    <a:cubicBezTo>
                      <a:pt x="391" y="236"/>
                      <a:pt x="386" y="223"/>
                      <a:pt x="378" y="215"/>
                    </a:cubicBezTo>
                    <a:cubicBezTo>
                      <a:pt x="375" y="213"/>
                      <a:pt x="375" y="213"/>
                      <a:pt x="375" y="213"/>
                    </a:cubicBezTo>
                    <a:cubicBezTo>
                      <a:pt x="373" y="208"/>
                      <a:pt x="368" y="205"/>
                      <a:pt x="365" y="198"/>
                    </a:cubicBezTo>
                    <a:cubicBezTo>
                      <a:pt x="363" y="188"/>
                      <a:pt x="365" y="180"/>
                      <a:pt x="370" y="172"/>
                    </a:cubicBezTo>
                    <a:cubicBezTo>
                      <a:pt x="373" y="170"/>
                      <a:pt x="373" y="165"/>
                      <a:pt x="373" y="162"/>
                    </a:cubicBezTo>
                    <a:cubicBezTo>
                      <a:pt x="373" y="157"/>
                      <a:pt x="373" y="149"/>
                      <a:pt x="370" y="142"/>
                    </a:cubicBezTo>
                    <a:cubicBezTo>
                      <a:pt x="368" y="132"/>
                      <a:pt x="365" y="119"/>
                      <a:pt x="373" y="109"/>
                    </a:cubicBezTo>
                    <a:cubicBezTo>
                      <a:pt x="375" y="104"/>
                      <a:pt x="378" y="101"/>
                      <a:pt x="381" y="99"/>
                    </a:cubicBezTo>
                    <a:cubicBezTo>
                      <a:pt x="383" y="96"/>
                      <a:pt x="386" y="94"/>
                      <a:pt x="386" y="91"/>
                    </a:cubicBezTo>
                    <a:cubicBezTo>
                      <a:pt x="388" y="86"/>
                      <a:pt x="386" y="81"/>
                      <a:pt x="383" y="73"/>
                    </a:cubicBezTo>
                    <a:cubicBezTo>
                      <a:pt x="381" y="66"/>
                      <a:pt x="378" y="56"/>
                      <a:pt x="383" y="45"/>
                    </a:cubicBezTo>
                    <a:cubicBezTo>
                      <a:pt x="386" y="40"/>
                      <a:pt x="388" y="38"/>
                      <a:pt x="391" y="35"/>
                    </a:cubicBezTo>
                    <a:cubicBezTo>
                      <a:pt x="393" y="33"/>
                      <a:pt x="393" y="33"/>
                      <a:pt x="396" y="30"/>
                    </a:cubicBezTo>
                    <a:cubicBezTo>
                      <a:pt x="398" y="28"/>
                      <a:pt x="398" y="25"/>
                      <a:pt x="398" y="25"/>
                    </a:cubicBezTo>
                    <a:cubicBezTo>
                      <a:pt x="398" y="25"/>
                      <a:pt x="396" y="25"/>
                      <a:pt x="396" y="23"/>
                    </a:cubicBezTo>
                    <a:cubicBezTo>
                      <a:pt x="393" y="23"/>
                      <a:pt x="391" y="20"/>
                      <a:pt x="388" y="15"/>
                    </a:cubicBezTo>
                    <a:cubicBezTo>
                      <a:pt x="383" y="13"/>
                      <a:pt x="381" y="10"/>
                      <a:pt x="378" y="7"/>
                    </a:cubicBezTo>
                    <a:cubicBezTo>
                      <a:pt x="370" y="2"/>
                      <a:pt x="363" y="0"/>
                      <a:pt x="358" y="0"/>
                    </a:cubicBezTo>
                    <a:cubicBezTo>
                      <a:pt x="353" y="2"/>
                      <a:pt x="348" y="7"/>
                      <a:pt x="345" y="15"/>
                    </a:cubicBezTo>
                    <a:cubicBezTo>
                      <a:pt x="342" y="18"/>
                      <a:pt x="340" y="23"/>
                      <a:pt x="337" y="25"/>
                    </a:cubicBezTo>
                    <a:cubicBezTo>
                      <a:pt x="327" y="38"/>
                      <a:pt x="312" y="45"/>
                      <a:pt x="294" y="53"/>
                    </a:cubicBezTo>
                    <a:cubicBezTo>
                      <a:pt x="276" y="61"/>
                      <a:pt x="261" y="68"/>
                      <a:pt x="256" y="84"/>
                    </a:cubicBezTo>
                    <a:cubicBezTo>
                      <a:pt x="256" y="86"/>
                      <a:pt x="256" y="86"/>
                      <a:pt x="256" y="86"/>
                    </a:cubicBezTo>
                    <a:cubicBezTo>
                      <a:pt x="256" y="89"/>
                      <a:pt x="254" y="94"/>
                      <a:pt x="251" y="96"/>
                    </a:cubicBezTo>
                    <a:cubicBezTo>
                      <a:pt x="246" y="104"/>
                      <a:pt x="236" y="106"/>
                      <a:pt x="228" y="109"/>
                    </a:cubicBezTo>
                    <a:cubicBezTo>
                      <a:pt x="223" y="109"/>
                      <a:pt x="221" y="111"/>
                      <a:pt x="218" y="111"/>
                    </a:cubicBezTo>
                    <a:cubicBezTo>
                      <a:pt x="216" y="111"/>
                      <a:pt x="216" y="114"/>
                      <a:pt x="213" y="117"/>
                    </a:cubicBezTo>
                    <a:cubicBezTo>
                      <a:pt x="208" y="119"/>
                      <a:pt x="205" y="122"/>
                      <a:pt x="198" y="124"/>
                    </a:cubicBezTo>
                    <a:cubicBezTo>
                      <a:pt x="190" y="127"/>
                      <a:pt x="183" y="124"/>
                      <a:pt x="175" y="122"/>
                    </a:cubicBezTo>
                    <a:cubicBezTo>
                      <a:pt x="167" y="119"/>
                      <a:pt x="162" y="119"/>
                      <a:pt x="160" y="119"/>
                    </a:cubicBezTo>
                    <a:cubicBezTo>
                      <a:pt x="160" y="119"/>
                      <a:pt x="157" y="122"/>
                      <a:pt x="157" y="124"/>
                    </a:cubicBezTo>
                    <a:cubicBezTo>
                      <a:pt x="155" y="129"/>
                      <a:pt x="152" y="134"/>
                      <a:pt x="142" y="134"/>
                    </a:cubicBezTo>
                    <a:cubicBezTo>
                      <a:pt x="137" y="134"/>
                      <a:pt x="134" y="132"/>
                      <a:pt x="132" y="132"/>
                    </a:cubicBezTo>
                    <a:cubicBezTo>
                      <a:pt x="132" y="132"/>
                      <a:pt x="129" y="132"/>
                      <a:pt x="129" y="129"/>
                    </a:cubicBezTo>
                    <a:cubicBezTo>
                      <a:pt x="127" y="129"/>
                      <a:pt x="124" y="132"/>
                      <a:pt x="122" y="137"/>
                    </a:cubicBezTo>
                    <a:cubicBezTo>
                      <a:pt x="119" y="142"/>
                      <a:pt x="114" y="147"/>
                      <a:pt x="109" y="149"/>
                    </a:cubicBezTo>
                    <a:cubicBezTo>
                      <a:pt x="106" y="152"/>
                      <a:pt x="104" y="152"/>
                      <a:pt x="101" y="152"/>
                    </a:cubicBezTo>
                    <a:cubicBezTo>
                      <a:pt x="99" y="152"/>
                      <a:pt x="99" y="152"/>
                      <a:pt x="96" y="152"/>
                    </a:cubicBezTo>
                    <a:cubicBezTo>
                      <a:pt x="94" y="152"/>
                      <a:pt x="91" y="157"/>
                      <a:pt x="89" y="160"/>
                    </a:cubicBezTo>
                    <a:cubicBezTo>
                      <a:pt x="89" y="162"/>
                      <a:pt x="86" y="162"/>
                      <a:pt x="86" y="165"/>
                    </a:cubicBezTo>
                    <a:cubicBezTo>
                      <a:pt x="76" y="177"/>
                      <a:pt x="58" y="180"/>
                      <a:pt x="43" y="180"/>
                    </a:cubicBezTo>
                    <a:cubicBezTo>
                      <a:pt x="28" y="180"/>
                      <a:pt x="13" y="177"/>
                      <a:pt x="0" y="172"/>
                    </a:cubicBezTo>
                    <a:cubicBezTo>
                      <a:pt x="0" y="175"/>
                      <a:pt x="0" y="180"/>
                      <a:pt x="0" y="182"/>
                    </a:cubicBezTo>
                    <a:cubicBezTo>
                      <a:pt x="5" y="188"/>
                      <a:pt x="10" y="195"/>
                      <a:pt x="10" y="195"/>
                    </a:cubicBezTo>
                    <a:cubicBezTo>
                      <a:pt x="10" y="195"/>
                      <a:pt x="15" y="200"/>
                      <a:pt x="18" y="208"/>
                    </a:cubicBezTo>
                    <a:cubicBezTo>
                      <a:pt x="20" y="215"/>
                      <a:pt x="0" y="210"/>
                      <a:pt x="10" y="228"/>
                    </a:cubicBezTo>
                    <a:cubicBezTo>
                      <a:pt x="18" y="246"/>
                      <a:pt x="20" y="238"/>
                      <a:pt x="23" y="251"/>
                    </a:cubicBezTo>
                    <a:cubicBezTo>
                      <a:pt x="28" y="264"/>
                      <a:pt x="30" y="266"/>
                      <a:pt x="30" y="266"/>
                    </a:cubicBezTo>
                    <a:cubicBezTo>
                      <a:pt x="30" y="266"/>
                      <a:pt x="43" y="251"/>
                      <a:pt x="56" y="256"/>
                    </a:cubicBezTo>
                    <a:cubicBezTo>
                      <a:pt x="71" y="261"/>
                      <a:pt x="81" y="259"/>
                      <a:pt x="81" y="266"/>
                    </a:cubicBezTo>
                    <a:cubicBezTo>
                      <a:pt x="81" y="276"/>
                      <a:pt x="76" y="264"/>
                      <a:pt x="76" y="289"/>
                    </a:cubicBezTo>
                    <a:cubicBezTo>
                      <a:pt x="76" y="314"/>
                      <a:pt x="73" y="317"/>
                      <a:pt x="91" y="332"/>
                    </a:cubicBezTo>
                    <a:cubicBezTo>
                      <a:pt x="109" y="347"/>
                      <a:pt x="111" y="332"/>
                      <a:pt x="122" y="355"/>
                    </a:cubicBezTo>
                    <a:cubicBezTo>
                      <a:pt x="134" y="378"/>
                      <a:pt x="147" y="365"/>
                      <a:pt x="134" y="385"/>
                    </a:cubicBezTo>
                    <a:cubicBezTo>
                      <a:pt x="122" y="406"/>
                      <a:pt x="111" y="393"/>
                      <a:pt x="119" y="408"/>
                    </a:cubicBezTo>
                    <a:cubicBezTo>
                      <a:pt x="124" y="423"/>
                      <a:pt x="132" y="431"/>
                      <a:pt x="139" y="441"/>
                    </a:cubicBezTo>
                    <a:cubicBezTo>
                      <a:pt x="150" y="451"/>
                      <a:pt x="162" y="439"/>
                      <a:pt x="150" y="459"/>
                    </a:cubicBezTo>
                    <a:cubicBezTo>
                      <a:pt x="137" y="479"/>
                      <a:pt x="127" y="467"/>
                      <a:pt x="134" y="484"/>
                    </a:cubicBezTo>
                    <a:cubicBezTo>
                      <a:pt x="142" y="502"/>
                      <a:pt x="152" y="487"/>
                      <a:pt x="142" y="502"/>
                    </a:cubicBezTo>
                    <a:cubicBezTo>
                      <a:pt x="132" y="517"/>
                      <a:pt x="139" y="510"/>
                      <a:pt x="124" y="522"/>
                    </a:cubicBezTo>
                    <a:cubicBezTo>
                      <a:pt x="111" y="535"/>
                      <a:pt x="104" y="520"/>
                      <a:pt x="106" y="538"/>
                    </a:cubicBezTo>
                    <a:cubicBezTo>
                      <a:pt x="111" y="555"/>
                      <a:pt x="104" y="555"/>
                      <a:pt x="114" y="553"/>
                    </a:cubicBezTo>
                    <a:cubicBezTo>
                      <a:pt x="127" y="550"/>
                      <a:pt x="129" y="555"/>
                      <a:pt x="139" y="543"/>
                    </a:cubicBezTo>
                    <a:cubicBezTo>
                      <a:pt x="150" y="530"/>
                      <a:pt x="150" y="522"/>
                      <a:pt x="155" y="512"/>
                    </a:cubicBezTo>
                    <a:cubicBezTo>
                      <a:pt x="160" y="502"/>
                      <a:pt x="167" y="512"/>
                      <a:pt x="167" y="512"/>
                    </a:cubicBezTo>
                    <a:cubicBezTo>
                      <a:pt x="167" y="512"/>
                      <a:pt x="170" y="530"/>
                      <a:pt x="175" y="535"/>
                    </a:cubicBezTo>
                    <a:cubicBezTo>
                      <a:pt x="180" y="540"/>
                      <a:pt x="190" y="530"/>
                      <a:pt x="185" y="543"/>
                    </a:cubicBezTo>
                    <a:cubicBezTo>
                      <a:pt x="177" y="555"/>
                      <a:pt x="172" y="550"/>
                      <a:pt x="177" y="560"/>
                    </a:cubicBezTo>
                    <a:cubicBezTo>
                      <a:pt x="183" y="571"/>
                      <a:pt x="185" y="555"/>
                      <a:pt x="185" y="578"/>
                    </a:cubicBezTo>
                    <a:cubicBezTo>
                      <a:pt x="185" y="598"/>
                      <a:pt x="188" y="606"/>
                      <a:pt x="195" y="619"/>
                    </a:cubicBezTo>
                    <a:cubicBezTo>
                      <a:pt x="205" y="629"/>
                      <a:pt x="208" y="634"/>
                      <a:pt x="223" y="634"/>
                    </a:cubicBezTo>
                    <a:cubicBezTo>
                      <a:pt x="238" y="631"/>
                      <a:pt x="243" y="634"/>
                      <a:pt x="254" y="626"/>
                    </a:cubicBezTo>
                    <a:cubicBezTo>
                      <a:pt x="264" y="619"/>
                      <a:pt x="269" y="621"/>
                      <a:pt x="279" y="621"/>
                    </a:cubicBezTo>
                    <a:cubicBezTo>
                      <a:pt x="287" y="624"/>
                      <a:pt x="294" y="609"/>
                      <a:pt x="299" y="616"/>
                    </a:cubicBezTo>
                    <a:cubicBezTo>
                      <a:pt x="304" y="624"/>
                      <a:pt x="297" y="634"/>
                      <a:pt x="309" y="637"/>
                    </a:cubicBezTo>
                    <a:cubicBezTo>
                      <a:pt x="322" y="642"/>
                      <a:pt x="332" y="639"/>
                      <a:pt x="332" y="639"/>
                    </a:cubicBezTo>
                    <a:cubicBezTo>
                      <a:pt x="332" y="639"/>
                      <a:pt x="353" y="647"/>
                      <a:pt x="353" y="662"/>
                    </a:cubicBezTo>
                    <a:cubicBezTo>
                      <a:pt x="350" y="677"/>
                      <a:pt x="337" y="664"/>
                      <a:pt x="345" y="682"/>
                    </a:cubicBezTo>
                    <a:cubicBezTo>
                      <a:pt x="353" y="697"/>
                      <a:pt x="360" y="700"/>
                      <a:pt x="360" y="700"/>
                    </a:cubicBezTo>
                    <a:cubicBezTo>
                      <a:pt x="386" y="702"/>
                      <a:pt x="386" y="702"/>
                      <a:pt x="386" y="702"/>
                    </a:cubicBezTo>
                    <a:cubicBezTo>
                      <a:pt x="386" y="702"/>
                      <a:pt x="396" y="675"/>
                      <a:pt x="401" y="690"/>
                    </a:cubicBezTo>
                    <a:cubicBezTo>
                      <a:pt x="406" y="705"/>
                      <a:pt x="408" y="713"/>
                      <a:pt x="419" y="713"/>
                    </a:cubicBezTo>
                    <a:cubicBezTo>
                      <a:pt x="429" y="713"/>
                      <a:pt x="431" y="705"/>
                      <a:pt x="436" y="715"/>
                    </a:cubicBezTo>
                    <a:cubicBezTo>
                      <a:pt x="439" y="725"/>
                      <a:pt x="426" y="725"/>
                      <a:pt x="436" y="735"/>
                    </a:cubicBezTo>
                    <a:cubicBezTo>
                      <a:pt x="447" y="743"/>
                      <a:pt x="452" y="728"/>
                      <a:pt x="447" y="743"/>
                    </a:cubicBezTo>
                    <a:cubicBezTo>
                      <a:pt x="441" y="758"/>
                      <a:pt x="439" y="751"/>
                      <a:pt x="436" y="763"/>
                    </a:cubicBezTo>
                    <a:cubicBezTo>
                      <a:pt x="434" y="776"/>
                      <a:pt x="436" y="784"/>
                      <a:pt x="436" y="784"/>
                    </a:cubicBezTo>
                    <a:cubicBezTo>
                      <a:pt x="436" y="784"/>
                      <a:pt x="436" y="817"/>
                      <a:pt x="449" y="824"/>
                    </a:cubicBezTo>
                    <a:cubicBezTo>
                      <a:pt x="462" y="832"/>
                      <a:pt x="474" y="827"/>
                      <a:pt x="474" y="842"/>
                    </a:cubicBezTo>
                    <a:cubicBezTo>
                      <a:pt x="474" y="857"/>
                      <a:pt x="474" y="855"/>
                      <a:pt x="472" y="860"/>
                    </a:cubicBezTo>
                    <a:cubicBezTo>
                      <a:pt x="467" y="865"/>
                      <a:pt x="472" y="862"/>
                      <a:pt x="480" y="870"/>
                    </a:cubicBezTo>
                    <a:cubicBezTo>
                      <a:pt x="487" y="878"/>
                      <a:pt x="505" y="875"/>
                      <a:pt x="505" y="875"/>
                    </a:cubicBezTo>
                    <a:cubicBezTo>
                      <a:pt x="505" y="875"/>
                      <a:pt x="518" y="857"/>
                      <a:pt x="528" y="860"/>
                    </a:cubicBezTo>
                    <a:cubicBezTo>
                      <a:pt x="538" y="862"/>
                      <a:pt x="540" y="867"/>
                      <a:pt x="546" y="885"/>
                    </a:cubicBezTo>
                    <a:cubicBezTo>
                      <a:pt x="551" y="903"/>
                      <a:pt x="558" y="910"/>
                      <a:pt x="558" y="910"/>
                    </a:cubicBezTo>
                    <a:cubicBezTo>
                      <a:pt x="558" y="910"/>
                      <a:pt x="573" y="923"/>
                      <a:pt x="589" y="931"/>
                    </a:cubicBezTo>
                    <a:cubicBezTo>
                      <a:pt x="604" y="938"/>
                      <a:pt x="629" y="938"/>
                      <a:pt x="629" y="938"/>
                    </a:cubicBezTo>
                    <a:cubicBezTo>
                      <a:pt x="629" y="938"/>
                      <a:pt x="637" y="936"/>
                      <a:pt x="647" y="921"/>
                    </a:cubicBezTo>
                    <a:cubicBezTo>
                      <a:pt x="657" y="905"/>
                      <a:pt x="660" y="903"/>
                      <a:pt x="672" y="900"/>
                    </a:cubicBezTo>
                    <a:cubicBezTo>
                      <a:pt x="685" y="898"/>
                      <a:pt x="693" y="916"/>
                      <a:pt x="693" y="895"/>
                    </a:cubicBezTo>
                    <a:cubicBezTo>
                      <a:pt x="713" y="878"/>
                      <a:pt x="716" y="872"/>
                      <a:pt x="705" y="865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7" name="Freeform 79"/>
              <p:cNvSpPr>
                <a:spLocks/>
              </p:cNvSpPr>
              <p:nvPr/>
            </p:nvSpPr>
            <p:spPr bwMode="auto">
              <a:xfrm>
                <a:off x="3689" y="2242"/>
                <a:ext cx="1" cy="1"/>
              </a:xfrm>
              <a:custGeom>
                <a:avLst/>
                <a:gdLst>
                  <a:gd name="T0" fmla="*/ 2 w 2"/>
                  <a:gd name="T1" fmla="*/ 0 h 10"/>
                  <a:gd name="T2" fmla="*/ 2 w 2"/>
                  <a:gd name="T3" fmla="*/ 10 h 10"/>
                  <a:gd name="T4" fmla="*/ 2 w 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0">
                    <a:moveTo>
                      <a:pt x="2" y="0"/>
                    </a:moveTo>
                    <a:cubicBezTo>
                      <a:pt x="2" y="2"/>
                      <a:pt x="0" y="7"/>
                      <a:pt x="2" y="10"/>
                    </a:cubicBezTo>
                    <a:cubicBezTo>
                      <a:pt x="2" y="5"/>
                      <a:pt x="2" y="2"/>
                      <a:pt x="2" y="0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8" name="Freeform 80"/>
              <p:cNvSpPr>
                <a:spLocks/>
              </p:cNvSpPr>
              <p:nvPr/>
            </p:nvSpPr>
            <p:spPr bwMode="auto">
              <a:xfrm>
                <a:off x="3773" y="2305"/>
                <a:ext cx="31" cy="31"/>
              </a:xfrm>
              <a:custGeom>
                <a:avLst/>
                <a:gdLst>
                  <a:gd name="T0" fmla="*/ 498 w 531"/>
                  <a:gd name="T1" fmla="*/ 467 h 546"/>
                  <a:gd name="T2" fmla="*/ 498 w 531"/>
                  <a:gd name="T3" fmla="*/ 452 h 546"/>
                  <a:gd name="T4" fmla="*/ 490 w 531"/>
                  <a:gd name="T5" fmla="*/ 388 h 546"/>
                  <a:gd name="T6" fmla="*/ 513 w 531"/>
                  <a:gd name="T7" fmla="*/ 371 h 546"/>
                  <a:gd name="T8" fmla="*/ 528 w 531"/>
                  <a:gd name="T9" fmla="*/ 378 h 546"/>
                  <a:gd name="T10" fmla="*/ 521 w 531"/>
                  <a:gd name="T11" fmla="*/ 360 h 546"/>
                  <a:gd name="T12" fmla="*/ 503 w 531"/>
                  <a:gd name="T13" fmla="*/ 330 h 546"/>
                  <a:gd name="T14" fmla="*/ 488 w 531"/>
                  <a:gd name="T15" fmla="*/ 307 h 546"/>
                  <a:gd name="T16" fmla="*/ 475 w 531"/>
                  <a:gd name="T17" fmla="*/ 282 h 546"/>
                  <a:gd name="T18" fmla="*/ 462 w 531"/>
                  <a:gd name="T19" fmla="*/ 211 h 546"/>
                  <a:gd name="T20" fmla="*/ 439 w 531"/>
                  <a:gd name="T21" fmla="*/ 236 h 546"/>
                  <a:gd name="T22" fmla="*/ 406 w 531"/>
                  <a:gd name="T23" fmla="*/ 223 h 546"/>
                  <a:gd name="T24" fmla="*/ 409 w 531"/>
                  <a:gd name="T25" fmla="*/ 127 h 546"/>
                  <a:gd name="T26" fmla="*/ 447 w 531"/>
                  <a:gd name="T27" fmla="*/ 92 h 546"/>
                  <a:gd name="T28" fmla="*/ 444 w 531"/>
                  <a:gd name="T29" fmla="*/ 64 h 546"/>
                  <a:gd name="T30" fmla="*/ 414 w 531"/>
                  <a:gd name="T31" fmla="*/ 51 h 546"/>
                  <a:gd name="T32" fmla="*/ 366 w 531"/>
                  <a:gd name="T33" fmla="*/ 21 h 546"/>
                  <a:gd name="T34" fmla="*/ 312 w 531"/>
                  <a:gd name="T35" fmla="*/ 33 h 546"/>
                  <a:gd name="T36" fmla="*/ 312 w 531"/>
                  <a:gd name="T37" fmla="*/ 54 h 546"/>
                  <a:gd name="T38" fmla="*/ 279 w 531"/>
                  <a:gd name="T39" fmla="*/ 74 h 546"/>
                  <a:gd name="T40" fmla="*/ 267 w 531"/>
                  <a:gd name="T41" fmla="*/ 74 h 546"/>
                  <a:gd name="T42" fmla="*/ 244 w 531"/>
                  <a:gd name="T43" fmla="*/ 74 h 546"/>
                  <a:gd name="T44" fmla="*/ 241 w 531"/>
                  <a:gd name="T45" fmla="*/ 64 h 546"/>
                  <a:gd name="T46" fmla="*/ 213 w 531"/>
                  <a:gd name="T47" fmla="*/ 79 h 546"/>
                  <a:gd name="T48" fmla="*/ 175 w 531"/>
                  <a:gd name="T49" fmla="*/ 109 h 546"/>
                  <a:gd name="T50" fmla="*/ 155 w 531"/>
                  <a:gd name="T51" fmla="*/ 117 h 546"/>
                  <a:gd name="T52" fmla="*/ 94 w 531"/>
                  <a:gd name="T53" fmla="*/ 132 h 546"/>
                  <a:gd name="T54" fmla="*/ 36 w 531"/>
                  <a:gd name="T55" fmla="*/ 152 h 546"/>
                  <a:gd name="T56" fmla="*/ 54 w 531"/>
                  <a:gd name="T57" fmla="*/ 175 h 546"/>
                  <a:gd name="T58" fmla="*/ 41 w 531"/>
                  <a:gd name="T59" fmla="*/ 221 h 546"/>
                  <a:gd name="T60" fmla="*/ 8 w 531"/>
                  <a:gd name="T61" fmla="*/ 223 h 546"/>
                  <a:gd name="T62" fmla="*/ 18 w 531"/>
                  <a:gd name="T63" fmla="*/ 284 h 546"/>
                  <a:gd name="T64" fmla="*/ 69 w 531"/>
                  <a:gd name="T65" fmla="*/ 333 h 546"/>
                  <a:gd name="T66" fmla="*/ 69 w 531"/>
                  <a:gd name="T67" fmla="*/ 396 h 546"/>
                  <a:gd name="T68" fmla="*/ 132 w 531"/>
                  <a:gd name="T69" fmla="*/ 426 h 546"/>
                  <a:gd name="T70" fmla="*/ 196 w 531"/>
                  <a:gd name="T71" fmla="*/ 419 h 546"/>
                  <a:gd name="T72" fmla="*/ 213 w 531"/>
                  <a:gd name="T73" fmla="*/ 449 h 546"/>
                  <a:gd name="T74" fmla="*/ 239 w 531"/>
                  <a:gd name="T75" fmla="*/ 508 h 546"/>
                  <a:gd name="T76" fmla="*/ 292 w 531"/>
                  <a:gd name="T77" fmla="*/ 530 h 546"/>
                  <a:gd name="T78" fmla="*/ 338 w 531"/>
                  <a:gd name="T79" fmla="*/ 520 h 546"/>
                  <a:gd name="T80" fmla="*/ 363 w 531"/>
                  <a:gd name="T81" fmla="*/ 497 h 546"/>
                  <a:gd name="T82" fmla="*/ 409 w 531"/>
                  <a:gd name="T83" fmla="*/ 510 h 546"/>
                  <a:gd name="T84" fmla="*/ 455 w 531"/>
                  <a:gd name="T85" fmla="*/ 500 h 546"/>
                  <a:gd name="T86" fmla="*/ 480 w 531"/>
                  <a:gd name="T87" fmla="*/ 495 h 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31" h="546">
                    <a:moveTo>
                      <a:pt x="495" y="472"/>
                    </a:moveTo>
                    <a:cubicBezTo>
                      <a:pt x="495" y="470"/>
                      <a:pt x="498" y="470"/>
                      <a:pt x="498" y="467"/>
                    </a:cubicBezTo>
                    <a:cubicBezTo>
                      <a:pt x="500" y="464"/>
                      <a:pt x="503" y="462"/>
                      <a:pt x="503" y="459"/>
                    </a:cubicBezTo>
                    <a:cubicBezTo>
                      <a:pt x="503" y="457"/>
                      <a:pt x="500" y="454"/>
                      <a:pt x="498" y="452"/>
                    </a:cubicBezTo>
                    <a:cubicBezTo>
                      <a:pt x="490" y="444"/>
                      <a:pt x="483" y="434"/>
                      <a:pt x="480" y="421"/>
                    </a:cubicBezTo>
                    <a:cubicBezTo>
                      <a:pt x="477" y="411"/>
                      <a:pt x="480" y="396"/>
                      <a:pt x="490" y="388"/>
                    </a:cubicBezTo>
                    <a:cubicBezTo>
                      <a:pt x="490" y="383"/>
                      <a:pt x="493" y="378"/>
                      <a:pt x="495" y="376"/>
                    </a:cubicBezTo>
                    <a:cubicBezTo>
                      <a:pt x="500" y="371"/>
                      <a:pt x="505" y="368"/>
                      <a:pt x="513" y="371"/>
                    </a:cubicBezTo>
                    <a:cubicBezTo>
                      <a:pt x="518" y="373"/>
                      <a:pt x="521" y="376"/>
                      <a:pt x="523" y="376"/>
                    </a:cubicBezTo>
                    <a:cubicBezTo>
                      <a:pt x="526" y="378"/>
                      <a:pt x="528" y="378"/>
                      <a:pt x="528" y="378"/>
                    </a:cubicBezTo>
                    <a:cubicBezTo>
                      <a:pt x="528" y="376"/>
                      <a:pt x="531" y="373"/>
                      <a:pt x="528" y="371"/>
                    </a:cubicBezTo>
                    <a:cubicBezTo>
                      <a:pt x="526" y="368"/>
                      <a:pt x="523" y="363"/>
                      <a:pt x="521" y="360"/>
                    </a:cubicBezTo>
                    <a:cubicBezTo>
                      <a:pt x="518" y="358"/>
                      <a:pt x="515" y="355"/>
                      <a:pt x="515" y="353"/>
                    </a:cubicBezTo>
                    <a:cubicBezTo>
                      <a:pt x="510" y="345"/>
                      <a:pt x="505" y="338"/>
                      <a:pt x="503" y="330"/>
                    </a:cubicBezTo>
                    <a:cubicBezTo>
                      <a:pt x="500" y="322"/>
                      <a:pt x="495" y="315"/>
                      <a:pt x="490" y="310"/>
                    </a:cubicBezTo>
                    <a:cubicBezTo>
                      <a:pt x="488" y="307"/>
                      <a:pt x="488" y="307"/>
                      <a:pt x="488" y="307"/>
                    </a:cubicBezTo>
                    <a:cubicBezTo>
                      <a:pt x="485" y="305"/>
                      <a:pt x="480" y="302"/>
                      <a:pt x="477" y="297"/>
                    </a:cubicBezTo>
                    <a:cubicBezTo>
                      <a:pt x="475" y="292"/>
                      <a:pt x="475" y="287"/>
                      <a:pt x="475" y="282"/>
                    </a:cubicBezTo>
                    <a:cubicBezTo>
                      <a:pt x="472" y="256"/>
                      <a:pt x="470" y="231"/>
                      <a:pt x="462" y="206"/>
                    </a:cubicBezTo>
                    <a:cubicBezTo>
                      <a:pt x="462" y="208"/>
                      <a:pt x="462" y="208"/>
                      <a:pt x="462" y="211"/>
                    </a:cubicBezTo>
                    <a:cubicBezTo>
                      <a:pt x="462" y="213"/>
                      <a:pt x="462" y="218"/>
                      <a:pt x="460" y="221"/>
                    </a:cubicBezTo>
                    <a:cubicBezTo>
                      <a:pt x="457" y="229"/>
                      <a:pt x="450" y="234"/>
                      <a:pt x="439" y="236"/>
                    </a:cubicBezTo>
                    <a:cubicBezTo>
                      <a:pt x="437" y="236"/>
                      <a:pt x="437" y="236"/>
                      <a:pt x="434" y="236"/>
                    </a:cubicBezTo>
                    <a:cubicBezTo>
                      <a:pt x="424" y="236"/>
                      <a:pt x="414" y="231"/>
                      <a:pt x="406" y="223"/>
                    </a:cubicBezTo>
                    <a:cubicBezTo>
                      <a:pt x="396" y="208"/>
                      <a:pt x="396" y="188"/>
                      <a:pt x="399" y="173"/>
                    </a:cubicBezTo>
                    <a:cubicBezTo>
                      <a:pt x="401" y="158"/>
                      <a:pt x="401" y="142"/>
                      <a:pt x="409" y="127"/>
                    </a:cubicBezTo>
                    <a:cubicBezTo>
                      <a:pt x="417" y="109"/>
                      <a:pt x="429" y="97"/>
                      <a:pt x="444" y="92"/>
                    </a:cubicBezTo>
                    <a:cubicBezTo>
                      <a:pt x="447" y="92"/>
                      <a:pt x="447" y="92"/>
                      <a:pt x="447" y="92"/>
                    </a:cubicBezTo>
                    <a:cubicBezTo>
                      <a:pt x="450" y="84"/>
                      <a:pt x="452" y="79"/>
                      <a:pt x="452" y="74"/>
                    </a:cubicBezTo>
                    <a:cubicBezTo>
                      <a:pt x="452" y="69"/>
                      <a:pt x="447" y="66"/>
                      <a:pt x="444" y="64"/>
                    </a:cubicBezTo>
                    <a:cubicBezTo>
                      <a:pt x="439" y="59"/>
                      <a:pt x="434" y="56"/>
                      <a:pt x="429" y="54"/>
                    </a:cubicBezTo>
                    <a:cubicBezTo>
                      <a:pt x="424" y="51"/>
                      <a:pt x="419" y="51"/>
                      <a:pt x="414" y="51"/>
                    </a:cubicBezTo>
                    <a:cubicBezTo>
                      <a:pt x="409" y="51"/>
                      <a:pt x="401" y="51"/>
                      <a:pt x="396" y="48"/>
                    </a:cubicBezTo>
                    <a:cubicBezTo>
                      <a:pt x="384" y="43"/>
                      <a:pt x="373" y="33"/>
                      <a:pt x="366" y="21"/>
                    </a:cubicBezTo>
                    <a:cubicBezTo>
                      <a:pt x="361" y="13"/>
                      <a:pt x="356" y="5"/>
                      <a:pt x="348" y="0"/>
                    </a:cubicBezTo>
                    <a:cubicBezTo>
                      <a:pt x="330" y="8"/>
                      <a:pt x="315" y="18"/>
                      <a:pt x="312" y="33"/>
                    </a:cubicBezTo>
                    <a:cubicBezTo>
                      <a:pt x="312" y="36"/>
                      <a:pt x="312" y="41"/>
                      <a:pt x="312" y="43"/>
                    </a:cubicBezTo>
                    <a:cubicBezTo>
                      <a:pt x="312" y="46"/>
                      <a:pt x="312" y="51"/>
                      <a:pt x="312" y="54"/>
                    </a:cubicBezTo>
                    <a:cubicBezTo>
                      <a:pt x="312" y="64"/>
                      <a:pt x="307" y="76"/>
                      <a:pt x="297" y="76"/>
                    </a:cubicBezTo>
                    <a:cubicBezTo>
                      <a:pt x="290" y="79"/>
                      <a:pt x="285" y="74"/>
                      <a:pt x="279" y="74"/>
                    </a:cubicBezTo>
                    <a:cubicBezTo>
                      <a:pt x="277" y="71"/>
                      <a:pt x="272" y="71"/>
                      <a:pt x="272" y="71"/>
                    </a:cubicBezTo>
                    <a:cubicBezTo>
                      <a:pt x="272" y="71"/>
                      <a:pt x="269" y="74"/>
                      <a:pt x="267" y="74"/>
                    </a:cubicBezTo>
                    <a:cubicBezTo>
                      <a:pt x="262" y="76"/>
                      <a:pt x="254" y="81"/>
                      <a:pt x="246" y="76"/>
                    </a:cubicBezTo>
                    <a:cubicBezTo>
                      <a:pt x="244" y="74"/>
                      <a:pt x="244" y="74"/>
                      <a:pt x="244" y="74"/>
                    </a:cubicBezTo>
                    <a:cubicBezTo>
                      <a:pt x="244" y="69"/>
                      <a:pt x="244" y="69"/>
                      <a:pt x="244" y="69"/>
                    </a:cubicBezTo>
                    <a:cubicBezTo>
                      <a:pt x="244" y="66"/>
                      <a:pt x="244" y="66"/>
                      <a:pt x="241" y="64"/>
                    </a:cubicBezTo>
                    <a:cubicBezTo>
                      <a:pt x="239" y="61"/>
                      <a:pt x="234" y="61"/>
                      <a:pt x="231" y="61"/>
                    </a:cubicBezTo>
                    <a:cubicBezTo>
                      <a:pt x="224" y="64"/>
                      <a:pt x="219" y="71"/>
                      <a:pt x="213" y="79"/>
                    </a:cubicBezTo>
                    <a:cubicBezTo>
                      <a:pt x="208" y="89"/>
                      <a:pt x="201" y="99"/>
                      <a:pt x="191" y="104"/>
                    </a:cubicBezTo>
                    <a:cubicBezTo>
                      <a:pt x="186" y="107"/>
                      <a:pt x="180" y="107"/>
                      <a:pt x="175" y="109"/>
                    </a:cubicBezTo>
                    <a:cubicBezTo>
                      <a:pt x="173" y="109"/>
                      <a:pt x="168" y="109"/>
                      <a:pt x="165" y="112"/>
                    </a:cubicBezTo>
                    <a:cubicBezTo>
                      <a:pt x="163" y="112"/>
                      <a:pt x="160" y="114"/>
                      <a:pt x="155" y="117"/>
                    </a:cubicBezTo>
                    <a:cubicBezTo>
                      <a:pt x="153" y="119"/>
                      <a:pt x="150" y="119"/>
                      <a:pt x="150" y="122"/>
                    </a:cubicBezTo>
                    <a:cubicBezTo>
                      <a:pt x="132" y="132"/>
                      <a:pt x="112" y="132"/>
                      <a:pt x="94" y="132"/>
                    </a:cubicBezTo>
                    <a:cubicBezTo>
                      <a:pt x="76" y="132"/>
                      <a:pt x="61" y="132"/>
                      <a:pt x="48" y="140"/>
                    </a:cubicBezTo>
                    <a:cubicBezTo>
                      <a:pt x="43" y="142"/>
                      <a:pt x="36" y="147"/>
                      <a:pt x="36" y="152"/>
                    </a:cubicBezTo>
                    <a:cubicBezTo>
                      <a:pt x="36" y="158"/>
                      <a:pt x="41" y="160"/>
                      <a:pt x="43" y="165"/>
                    </a:cubicBezTo>
                    <a:cubicBezTo>
                      <a:pt x="46" y="168"/>
                      <a:pt x="51" y="173"/>
                      <a:pt x="54" y="175"/>
                    </a:cubicBezTo>
                    <a:cubicBezTo>
                      <a:pt x="59" y="183"/>
                      <a:pt x="59" y="193"/>
                      <a:pt x="56" y="201"/>
                    </a:cubicBezTo>
                    <a:cubicBezTo>
                      <a:pt x="54" y="211"/>
                      <a:pt x="48" y="216"/>
                      <a:pt x="41" y="221"/>
                    </a:cubicBezTo>
                    <a:cubicBezTo>
                      <a:pt x="31" y="226"/>
                      <a:pt x="21" y="226"/>
                      <a:pt x="13" y="223"/>
                    </a:cubicBezTo>
                    <a:cubicBezTo>
                      <a:pt x="10" y="223"/>
                      <a:pt x="10" y="223"/>
                      <a:pt x="8" y="223"/>
                    </a:cubicBezTo>
                    <a:cubicBezTo>
                      <a:pt x="15" y="234"/>
                      <a:pt x="18" y="239"/>
                      <a:pt x="18" y="239"/>
                    </a:cubicBezTo>
                    <a:cubicBezTo>
                      <a:pt x="18" y="239"/>
                      <a:pt x="0" y="272"/>
                      <a:pt x="18" y="284"/>
                    </a:cubicBezTo>
                    <a:cubicBezTo>
                      <a:pt x="36" y="297"/>
                      <a:pt x="36" y="279"/>
                      <a:pt x="46" y="302"/>
                    </a:cubicBezTo>
                    <a:cubicBezTo>
                      <a:pt x="56" y="327"/>
                      <a:pt x="74" y="312"/>
                      <a:pt x="69" y="333"/>
                    </a:cubicBezTo>
                    <a:cubicBezTo>
                      <a:pt x="64" y="353"/>
                      <a:pt x="69" y="343"/>
                      <a:pt x="69" y="358"/>
                    </a:cubicBezTo>
                    <a:cubicBezTo>
                      <a:pt x="71" y="373"/>
                      <a:pt x="61" y="383"/>
                      <a:pt x="69" y="396"/>
                    </a:cubicBezTo>
                    <a:cubicBezTo>
                      <a:pt x="76" y="409"/>
                      <a:pt x="87" y="396"/>
                      <a:pt x="99" y="409"/>
                    </a:cubicBezTo>
                    <a:cubicBezTo>
                      <a:pt x="112" y="421"/>
                      <a:pt x="120" y="416"/>
                      <a:pt x="132" y="426"/>
                    </a:cubicBezTo>
                    <a:cubicBezTo>
                      <a:pt x="145" y="434"/>
                      <a:pt x="158" y="442"/>
                      <a:pt x="158" y="442"/>
                    </a:cubicBezTo>
                    <a:cubicBezTo>
                      <a:pt x="158" y="442"/>
                      <a:pt x="183" y="424"/>
                      <a:pt x="196" y="419"/>
                    </a:cubicBezTo>
                    <a:cubicBezTo>
                      <a:pt x="211" y="414"/>
                      <a:pt x="236" y="396"/>
                      <a:pt x="224" y="416"/>
                    </a:cubicBezTo>
                    <a:cubicBezTo>
                      <a:pt x="211" y="437"/>
                      <a:pt x="208" y="434"/>
                      <a:pt x="213" y="449"/>
                    </a:cubicBezTo>
                    <a:cubicBezTo>
                      <a:pt x="219" y="462"/>
                      <a:pt x="216" y="470"/>
                      <a:pt x="226" y="485"/>
                    </a:cubicBezTo>
                    <a:cubicBezTo>
                      <a:pt x="236" y="500"/>
                      <a:pt x="239" y="508"/>
                      <a:pt x="239" y="508"/>
                    </a:cubicBezTo>
                    <a:cubicBezTo>
                      <a:pt x="239" y="508"/>
                      <a:pt x="244" y="528"/>
                      <a:pt x="254" y="530"/>
                    </a:cubicBezTo>
                    <a:cubicBezTo>
                      <a:pt x="264" y="533"/>
                      <a:pt x="274" y="530"/>
                      <a:pt x="292" y="530"/>
                    </a:cubicBezTo>
                    <a:cubicBezTo>
                      <a:pt x="310" y="530"/>
                      <a:pt x="312" y="546"/>
                      <a:pt x="325" y="533"/>
                    </a:cubicBezTo>
                    <a:cubicBezTo>
                      <a:pt x="325" y="533"/>
                      <a:pt x="335" y="528"/>
                      <a:pt x="338" y="520"/>
                    </a:cubicBezTo>
                    <a:cubicBezTo>
                      <a:pt x="340" y="513"/>
                      <a:pt x="335" y="508"/>
                      <a:pt x="343" y="503"/>
                    </a:cubicBezTo>
                    <a:cubicBezTo>
                      <a:pt x="351" y="497"/>
                      <a:pt x="363" y="497"/>
                      <a:pt x="363" y="497"/>
                    </a:cubicBezTo>
                    <a:cubicBezTo>
                      <a:pt x="363" y="497"/>
                      <a:pt x="368" y="513"/>
                      <a:pt x="384" y="513"/>
                    </a:cubicBezTo>
                    <a:cubicBezTo>
                      <a:pt x="399" y="513"/>
                      <a:pt x="396" y="515"/>
                      <a:pt x="409" y="510"/>
                    </a:cubicBezTo>
                    <a:cubicBezTo>
                      <a:pt x="422" y="505"/>
                      <a:pt x="429" y="510"/>
                      <a:pt x="429" y="510"/>
                    </a:cubicBezTo>
                    <a:cubicBezTo>
                      <a:pt x="429" y="510"/>
                      <a:pt x="444" y="505"/>
                      <a:pt x="455" y="500"/>
                    </a:cubicBezTo>
                    <a:cubicBezTo>
                      <a:pt x="465" y="492"/>
                      <a:pt x="465" y="500"/>
                      <a:pt x="472" y="497"/>
                    </a:cubicBezTo>
                    <a:cubicBezTo>
                      <a:pt x="475" y="497"/>
                      <a:pt x="477" y="495"/>
                      <a:pt x="480" y="495"/>
                    </a:cubicBezTo>
                    <a:cubicBezTo>
                      <a:pt x="490" y="487"/>
                      <a:pt x="490" y="480"/>
                      <a:pt x="495" y="472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9" name="Freeform 81"/>
              <p:cNvSpPr>
                <a:spLocks/>
              </p:cNvSpPr>
              <p:nvPr/>
            </p:nvSpPr>
            <p:spPr bwMode="auto">
              <a:xfrm>
                <a:off x="3688" y="2223"/>
                <a:ext cx="29" cy="27"/>
              </a:xfrm>
              <a:custGeom>
                <a:avLst/>
                <a:gdLst>
                  <a:gd name="T0" fmla="*/ 494 w 517"/>
                  <a:gd name="T1" fmla="*/ 399 h 457"/>
                  <a:gd name="T2" fmla="*/ 492 w 517"/>
                  <a:gd name="T3" fmla="*/ 378 h 457"/>
                  <a:gd name="T4" fmla="*/ 459 w 517"/>
                  <a:gd name="T5" fmla="*/ 335 h 457"/>
                  <a:gd name="T6" fmla="*/ 454 w 517"/>
                  <a:gd name="T7" fmla="*/ 325 h 457"/>
                  <a:gd name="T8" fmla="*/ 436 w 517"/>
                  <a:gd name="T9" fmla="*/ 295 h 457"/>
                  <a:gd name="T10" fmla="*/ 428 w 517"/>
                  <a:gd name="T11" fmla="*/ 285 h 457"/>
                  <a:gd name="T12" fmla="*/ 413 w 517"/>
                  <a:gd name="T13" fmla="*/ 257 h 457"/>
                  <a:gd name="T14" fmla="*/ 398 w 517"/>
                  <a:gd name="T15" fmla="*/ 254 h 457"/>
                  <a:gd name="T16" fmla="*/ 385 w 517"/>
                  <a:gd name="T17" fmla="*/ 226 h 457"/>
                  <a:gd name="T18" fmla="*/ 373 w 517"/>
                  <a:gd name="T19" fmla="*/ 221 h 457"/>
                  <a:gd name="T20" fmla="*/ 355 w 517"/>
                  <a:gd name="T21" fmla="*/ 186 h 457"/>
                  <a:gd name="T22" fmla="*/ 337 w 517"/>
                  <a:gd name="T23" fmla="*/ 153 h 457"/>
                  <a:gd name="T24" fmla="*/ 342 w 517"/>
                  <a:gd name="T25" fmla="*/ 122 h 457"/>
                  <a:gd name="T26" fmla="*/ 324 w 517"/>
                  <a:gd name="T27" fmla="*/ 69 h 457"/>
                  <a:gd name="T28" fmla="*/ 314 w 517"/>
                  <a:gd name="T29" fmla="*/ 74 h 457"/>
                  <a:gd name="T30" fmla="*/ 281 w 517"/>
                  <a:gd name="T31" fmla="*/ 87 h 457"/>
                  <a:gd name="T32" fmla="*/ 251 w 517"/>
                  <a:gd name="T33" fmla="*/ 59 h 457"/>
                  <a:gd name="T34" fmla="*/ 215 w 517"/>
                  <a:gd name="T35" fmla="*/ 16 h 457"/>
                  <a:gd name="T36" fmla="*/ 200 w 517"/>
                  <a:gd name="T37" fmla="*/ 13 h 457"/>
                  <a:gd name="T38" fmla="*/ 175 w 517"/>
                  <a:gd name="T39" fmla="*/ 3 h 457"/>
                  <a:gd name="T40" fmla="*/ 170 w 517"/>
                  <a:gd name="T41" fmla="*/ 0 h 457"/>
                  <a:gd name="T42" fmla="*/ 134 w 517"/>
                  <a:gd name="T43" fmla="*/ 11 h 457"/>
                  <a:gd name="T44" fmla="*/ 119 w 517"/>
                  <a:gd name="T45" fmla="*/ 94 h 457"/>
                  <a:gd name="T46" fmla="*/ 96 w 517"/>
                  <a:gd name="T47" fmla="*/ 122 h 457"/>
                  <a:gd name="T48" fmla="*/ 55 w 517"/>
                  <a:gd name="T49" fmla="*/ 137 h 457"/>
                  <a:gd name="T50" fmla="*/ 50 w 517"/>
                  <a:gd name="T51" fmla="*/ 145 h 457"/>
                  <a:gd name="T52" fmla="*/ 27 w 517"/>
                  <a:gd name="T53" fmla="*/ 160 h 457"/>
                  <a:gd name="T54" fmla="*/ 20 w 517"/>
                  <a:gd name="T55" fmla="*/ 165 h 457"/>
                  <a:gd name="T56" fmla="*/ 40 w 517"/>
                  <a:gd name="T57" fmla="*/ 244 h 457"/>
                  <a:gd name="T58" fmla="*/ 63 w 517"/>
                  <a:gd name="T59" fmla="*/ 279 h 457"/>
                  <a:gd name="T60" fmla="*/ 45 w 517"/>
                  <a:gd name="T61" fmla="*/ 297 h 457"/>
                  <a:gd name="T62" fmla="*/ 40 w 517"/>
                  <a:gd name="T63" fmla="*/ 317 h 457"/>
                  <a:gd name="T64" fmla="*/ 48 w 517"/>
                  <a:gd name="T65" fmla="*/ 345 h 457"/>
                  <a:gd name="T66" fmla="*/ 71 w 517"/>
                  <a:gd name="T67" fmla="*/ 366 h 457"/>
                  <a:gd name="T68" fmla="*/ 114 w 517"/>
                  <a:gd name="T69" fmla="*/ 363 h 457"/>
                  <a:gd name="T70" fmla="*/ 154 w 517"/>
                  <a:gd name="T71" fmla="*/ 381 h 457"/>
                  <a:gd name="T72" fmla="*/ 190 w 517"/>
                  <a:gd name="T73" fmla="*/ 401 h 457"/>
                  <a:gd name="T74" fmla="*/ 228 w 517"/>
                  <a:gd name="T75" fmla="*/ 381 h 457"/>
                  <a:gd name="T76" fmla="*/ 263 w 517"/>
                  <a:gd name="T77" fmla="*/ 396 h 457"/>
                  <a:gd name="T78" fmla="*/ 286 w 517"/>
                  <a:gd name="T79" fmla="*/ 414 h 457"/>
                  <a:gd name="T80" fmla="*/ 337 w 517"/>
                  <a:gd name="T81" fmla="*/ 427 h 457"/>
                  <a:gd name="T82" fmla="*/ 388 w 517"/>
                  <a:gd name="T83" fmla="*/ 434 h 457"/>
                  <a:gd name="T84" fmla="*/ 423 w 517"/>
                  <a:gd name="T85" fmla="*/ 442 h 457"/>
                  <a:gd name="T86" fmla="*/ 469 w 517"/>
                  <a:gd name="T87" fmla="*/ 442 h 457"/>
                  <a:gd name="T88" fmla="*/ 510 w 517"/>
                  <a:gd name="T89" fmla="*/ 442 h 457"/>
                  <a:gd name="T90" fmla="*/ 510 w 517"/>
                  <a:gd name="T91" fmla="*/ 429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17" h="457">
                    <a:moveTo>
                      <a:pt x="510" y="429"/>
                    </a:moveTo>
                    <a:cubicBezTo>
                      <a:pt x="502" y="419"/>
                      <a:pt x="497" y="411"/>
                      <a:pt x="494" y="399"/>
                    </a:cubicBezTo>
                    <a:cubicBezTo>
                      <a:pt x="494" y="394"/>
                      <a:pt x="494" y="391"/>
                      <a:pt x="492" y="389"/>
                    </a:cubicBezTo>
                    <a:cubicBezTo>
                      <a:pt x="492" y="386"/>
                      <a:pt x="492" y="381"/>
                      <a:pt x="492" y="378"/>
                    </a:cubicBezTo>
                    <a:cubicBezTo>
                      <a:pt x="489" y="368"/>
                      <a:pt x="484" y="361"/>
                      <a:pt x="479" y="353"/>
                    </a:cubicBezTo>
                    <a:cubicBezTo>
                      <a:pt x="474" y="345"/>
                      <a:pt x="467" y="335"/>
                      <a:pt x="459" y="335"/>
                    </a:cubicBezTo>
                    <a:cubicBezTo>
                      <a:pt x="446" y="335"/>
                      <a:pt x="446" y="335"/>
                      <a:pt x="446" y="335"/>
                    </a:cubicBezTo>
                    <a:cubicBezTo>
                      <a:pt x="454" y="325"/>
                      <a:pt x="454" y="325"/>
                      <a:pt x="454" y="325"/>
                    </a:cubicBezTo>
                    <a:cubicBezTo>
                      <a:pt x="459" y="317"/>
                      <a:pt x="456" y="310"/>
                      <a:pt x="454" y="305"/>
                    </a:cubicBezTo>
                    <a:cubicBezTo>
                      <a:pt x="451" y="300"/>
                      <a:pt x="444" y="295"/>
                      <a:pt x="436" y="295"/>
                    </a:cubicBezTo>
                    <a:cubicBezTo>
                      <a:pt x="423" y="295"/>
                      <a:pt x="423" y="295"/>
                      <a:pt x="423" y="295"/>
                    </a:cubicBezTo>
                    <a:cubicBezTo>
                      <a:pt x="428" y="285"/>
                      <a:pt x="428" y="285"/>
                      <a:pt x="428" y="285"/>
                    </a:cubicBezTo>
                    <a:cubicBezTo>
                      <a:pt x="431" y="279"/>
                      <a:pt x="431" y="274"/>
                      <a:pt x="426" y="267"/>
                    </a:cubicBezTo>
                    <a:cubicBezTo>
                      <a:pt x="423" y="262"/>
                      <a:pt x="418" y="257"/>
                      <a:pt x="413" y="257"/>
                    </a:cubicBezTo>
                    <a:cubicBezTo>
                      <a:pt x="411" y="257"/>
                      <a:pt x="411" y="257"/>
                      <a:pt x="411" y="257"/>
                    </a:cubicBezTo>
                    <a:cubicBezTo>
                      <a:pt x="408" y="257"/>
                      <a:pt x="403" y="257"/>
                      <a:pt x="398" y="254"/>
                    </a:cubicBezTo>
                    <a:cubicBezTo>
                      <a:pt x="390" y="249"/>
                      <a:pt x="390" y="241"/>
                      <a:pt x="388" y="236"/>
                    </a:cubicBezTo>
                    <a:cubicBezTo>
                      <a:pt x="388" y="231"/>
                      <a:pt x="385" y="229"/>
                      <a:pt x="385" y="226"/>
                    </a:cubicBezTo>
                    <a:cubicBezTo>
                      <a:pt x="385" y="226"/>
                      <a:pt x="383" y="226"/>
                      <a:pt x="380" y="224"/>
                    </a:cubicBezTo>
                    <a:cubicBezTo>
                      <a:pt x="378" y="224"/>
                      <a:pt x="375" y="224"/>
                      <a:pt x="373" y="221"/>
                    </a:cubicBezTo>
                    <a:cubicBezTo>
                      <a:pt x="362" y="216"/>
                      <a:pt x="360" y="203"/>
                      <a:pt x="357" y="196"/>
                    </a:cubicBezTo>
                    <a:cubicBezTo>
                      <a:pt x="357" y="191"/>
                      <a:pt x="357" y="188"/>
                      <a:pt x="355" y="186"/>
                    </a:cubicBezTo>
                    <a:cubicBezTo>
                      <a:pt x="352" y="181"/>
                      <a:pt x="350" y="178"/>
                      <a:pt x="347" y="173"/>
                    </a:cubicBezTo>
                    <a:cubicBezTo>
                      <a:pt x="342" y="168"/>
                      <a:pt x="337" y="160"/>
                      <a:pt x="337" y="153"/>
                    </a:cubicBezTo>
                    <a:cubicBezTo>
                      <a:pt x="337" y="145"/>
                      <a:pt x="337" y="137"/>
                      <a:pt x="340" y="132"/>
                    </a:cubicBezTo>
                    <a:cubicBezTo>
                      <a:pt x="340" y="130"/>
                      <a:pt x="340" y="125"/>
                      <a:pt x="342" y="122"/>
                    </a:cubicBezTo>
                    <a:cubicBezTo>
                      <a:pt x="342" y="109"/>
                      <a:pt x="345" y="94"/>
                      <a:pt x="360" y="79"/>
                    </a:cubicBezTo>
                    <a:cubicBezTo>
                      <a:pt x="324" y="69"/>
                      <a:pt x="324" y="69"/>
                      <a:pt x="324" y="69"/>
                    </a:cubicBezTo>
                    <a:cubicBezTo>
                      <a:pt x="322" y="69"/>
                      <a:pt x="322" y="69"/>
                      <a:pt x="319" y="69"/>
                    </a:cubicBezTo>
                    <a:cubicBezTo>
                      <a:pt x="317" y="69"/>
                      <a:pt x="317" y="71"/>
                      <a:pt x="314" y="74"/>
                    </a:cubicBezTo>
                    <a:cubicBezTo>
                      <a:pt x="312" y="77"/>
                      <a:pt x="312" y="77"/>
                      <a:pt x="312" y="77"/>
                    </a:cubicBezTo>
                    <a:cubicBezTo>
                      <a:pt x="304" y="84"/>
                      <a:pt x="294" y="87"/>
                      <a:pt x="281" y="87"/>
                    </a:cubicBezTo>
                    <a:cubicBezTo>
                      <a:pt x="269" y="84"/>
                      <a:pt x="261" y="79"/>
                      <a:pt x="256" y="69"/>
                    </a:cubicBezTo>
                    <a:cubicBezTo>
                      <a:pt x="253" y="66"/>
                      <a:pt x="253" y="61"/>
                      <a:pt x="251" y="59"/>
                    </a:cubicBezTo>
                    <a:cubicBezTo>
                      <a:pt x="251" y="56"/>
                      <a:pt x="251" y="56"/>
                      <a:pt x="248" y="54"/>
                    </a:cubicBezTo>
                    <a:cubicBezTo>
                      <a:pt x="243" y="38"/>
                      <a:pt x="228" y="26"/>
                      <a:pt x="215" y="16"/>
                    </a:cubicBezTo>
                    <a:cubicBezTo>
                      <a:pt x="213" y="13"/>
                      <a:pt x="213" y="13"/>
                      <a:pt x="210" y="13"/>
                    </a:cubicBezTo>
                    <a:cubicBezTo>
                      <a:pt x="208" y="11"/>
                      <a:pt x="203" y="13"/>
                      <a:pt x="200" y="13"/>
                    </a:cubicBezTo>
                    <a:cubicBezTo>
                      <a:pt x="192" y="13"/>
                      <a:pt x="187" y="13"/>
                      <a:pt x="180" y="8"/>
                    </a:cubicBezTo>
                    <a:cubicBezTo>
                      <a:pt x="177" y="5"/>
                      <a:pt x="175" y="3"/>
                      <a:pt x="175" y="3"/>
                    </a:cubicBezTo>
                    <a:cubicBezTo>
                      <a:pt x="172" y="0"/>
                      <a:pt x="172" y="0"/>
                      <a:pt x="172" y="0"/>
                    </a:cubicBezTo>
                    <a:cubicBezTo>
                      <a:pt x="170" y="0"/>
                      <a:pt x="170" y="0"/>
                      <a:pt x="170" y="0"/>
                    </a:cubicBezTo>
                    <a:cubicBezTo>
                      <a:pt x="165" y="3"/>
                      <a:pt x="159" y="3"/>
                      <a:pt x="154" y="3"/>
                    </a:cubicBezTo>
                    <a:cubicBezTo>
                      <a:pt x="144" y="3"/>
                      <a:pt x="139" y="5"/>
                      <a:pt x="134" y="11"/>
                    </a:cubicBezTo>
                    <a:cubicBezTo>
                      <a:pt x="132" y="16"/>
                      <a:pt x="126" y="26"/>
                      <a:pt x="121" y="51"/>
                    </a:cubicBezTo>
                    <a:cubicBezTo>
                      <a:pt x="119" y="66"/>
                      <a:pt x="119" y="82"/>
                      <a:pt x="119" y="94"/>
                    </a:cubicBezTo>
                    <a:cubicBezTo>
                      <a:pt x="119" y="102"/>
                      <a:pt x="119" y="112"/>
                      <a:pt x="111" y="117"/>
                    </a:cubicBezTo>
                    <a:cubicBezTo>
                      <a:pt x="106" y="122"/>
                      <a:pt x="101" y="122"/>
                      <a:pt x="96" y="122"/>
                    </a:cubicBezTo>
                    <a:cubicBezTo>
                      <a:pt x="93" y="122"/>
                      <a:pt x="93" y="122"/>
                      <a:pt x="93" y="122"/>
                    </a:cubicBezTo>
                    <a:cubicBezTo>
                      <a:pt x="81" y="125"/>
                      <a:pt x="68" y="132"/>
                      <a:pt x="55" y="137"/>
                    </a:cubicBezTo>
                    <a:cubicBezTo>
                      <a:pt x="53" y="137"/>
                      <a:pt x="50" y="140"/>
                      <a:pt x="50" y="140"/>
                    </a:cubicBezTo>
                    <a:cubicBezTo>
                      <a:pt x="50" y="140"/>
                      <a:pt x="50" y="142"/>
                      <a:pt x="50" y="145"/>
                    </a:cubicBezTo>
                    <a:cubicBezTo>
                      <a:pt x="50" y="150"/>
                      <a:pt x="48" y="155"/>
                      <a:pt x="43" y="158"/>
                    </a:cubicBezTo>
                    <a:cubicBezTo>
                      <a:pt x="38" y="160"/>
                      <a:pt x="33" y="160"/>
                      <a:pt x="27" y="160"/>
                    </a:cubicBezTo>
                    <a:cubicBezTo>
                      <a:pt x="25" y="160"/>
                      <a:pt x="25" y="160"/>
                      <a:pt x="22" y="160"/>
                    </a:cubicBezTo>
                    <a:cubicBezTo>
                      <a:pt x="22" y="160"/>
                      <a:pt x="20" y="163"/>
                      <a:pt x="20" y="165"/>
                    </a:cubicBezTo>
                    <a:cubicBezTo>
                      <a:pt x="10" y="181"/>
                      <a:pt x="0" y="196"/>
                      <a:pt x="2" y="211"/>
                    </a:cubicBezTo>
                    <a:cubicBezTo>
                      <a:pt x="5" y="229"/>
                      <a:pt x="25" y="241"/>
                      <a:pt x="40" y="244"/>
                    </a:cubicBezTo>
                    <a:cubicBezTo>
                      <a:pt x="50" y="246"/>
                      <a:pt x="66" y="249"/>
                      <a:pt x="68" y="262"/>
                    </a:cubicBezTo>
                    <a:cubicBezTo>
                      <a:pt x="68" y="267"/>
                      <a:pt x="68" y="274"/>
                      <a:pt x="63" y="279"/>
                    </a:cubicBezTo>
                    <a:cubicBezTo>
                      <a:pt x="58" y="285"/>
                      <a:pt x="53" y="287"/>
                      <a:pt x="50" y="292"/>
                    </a:cubicBezTo>
                    <a:cubicBezTo>
                      <a:pt x="48" y="295"/>
                      <a:pt x="48" y="295"/>
                      <a:pt x="45" y="297"/>
                    </a:cubicBezTo>
                    <a:cubicBezTo>
                      <a:pt x="40" y="302"/>
                      <a:pt x="38" y="307"/>
                      <a:pt x="38" y="310"/>
                    </a:cubicBezTo>
                    <a:cubicBezTo>
                      <a:pt x="38" y="312"/>
                      <a:pt x="40" y="315"/>
                      <a:pt x="40" y="317"/>
                    </a:cubicBezTo>
                    <a:cubicBezTo>
                      <a:pt x="40" y="320"/>
                      <a:pt x="43" y="320"/>
                      <a:pt x="43" y="323"/>
                    </a:cubicBezTo>
                    <a:cubicBezTo>
                      <a:pt x="45" y="330"/>
                      <a:pt x="48" y="338"/>
                      <a:pt x="48" y="345"/>
                    </a:cubicBezTo>
                    <a:cubicBezTo>
                      <a:pt x="55" y="343"/>
                      <a:pt x="58" y="338"/>
                      <a:pt x="63" y="348"/>
                    </a:cubicBezTo>
                    <a:cubicBezTo>
                      <a:pt x="68" y="361"/>
                      <a:pt x="71" y="366"/>
                      <a:pt x="71" y="366"/>
                    </a:cubicBezTo>
                    <a:cubicBezTo>
                      <a:pt x="71" y="366"/>
                      <a:pt x="78" y="366"/>
                      <a:pt x="91" y="361"/>
                    </a:cubicBezTo>
                    <a:cubicBezTo>
                      <a:pt x="101" y="356"/>
                      <a:pt x="104" y="353"/>
                      <a:pt x="114" y="363"/>
                    </a:cubicBezTo>
                    <a:cubicBezTo>
                      <a:pt x="121" y="373"/>
                      <a:pt x="134" y="376"/>
                      <a:pt x="134" y="376"/>
                    </a:cubicBezTo>
                    <a:cubicBezTo>
                      <a:pt x="134" y="376"/>
                      <a:pt x="144" y="373"/>
                      <a:pt x="154" y="381"/>
                    </a:cubicBezTo>
                    <a:cubicBezTo>
                      <a:pt x="165" y="389"/>
                      <a:pt x="175" y="391"/>
                      <a:pt x="175" y="391"/>
                    </a:cubicBezTo>
                    <a:cubicBezTo>
                      <a:pt x="175" y="391"/>
                      <a:pt x="180" y="416"/>
                      <a:pt x="190" y="401"/>
                    </a:cubicBezTo>
                    <a:cubicBezTo>
                      <a:pt x="198" y="389"/>
                      <a:pt x="195" y="368"/>
                      <a:pt x="205" y="381"/>
                    </a:cubicBezTo>
                    <a:cubicBezTo>
                      <a:pt x="213" y="391"/>
                      <a:pt x="220" y="381"/>
                      <a:pt x="228" y="381"/>
                    </a:cubicBezTo>
                    <a:cubicBezTo>
                      <a:pt x="233" y="381"/>
                      <a:pt x="228" y="391"/>
                      <a:pt x="241" y="396"/>
                    </a:cubicBezTo>
                    <a:cubicBezTo>
                      <a:pt x="253" y="401"/>
                      <a:pt x="258" y="399"/>
                      <a:pt x="263" y="396"/>
                    </a:cubicBezTo>
                    <a:cubicBezTo>
                      <a:pt x="269" y="394"/>
                      <a:pt x="271" y="406"/>
                      <a:pt x="271" y="406"/>
                    </a:cubicBezTo>
                    <a:cubicBezTo>
                      <a:pt x="271" y="406"/>
                      <a:pt x="269" y="409"/>
                      <a:pt x="286" y="414"/>
                    </a:cubicBezTo>
                    <a:cubicBezTo>
                      <a:pt x="304" y="419"/>
                      <a:pt x="319" y="424"/>
                      <a:pt x="319" y="424"/>
                    </a:cubicBezTo>
                    <a:cubicBezTo>
                      <a:pt x="319" y="424"/>
                      <a:pt x="319" y="424"/>
                      <a:pt x="337" y="427"/>
                    </a:cubicBezTo>
                    <a:cubicBezTo>
                      <a:pt x="352" y="429"/>
                      <a:pt x="362" y="437"/>
                      <a:pt x="362" y="437"/>
                    </a:cubicBezTo>
                    <a:cubicBezTo>
                      <a:pt x="362" y="437"/>
                      <a:pt x="378" y="424"/>
                      <a:pt x="388" y="434"/>
                    </a:cubicBezTo>
                    <a:cubicBezTo>
                      <a:pt x="398" y="444"/>
                      <a:pt x="383" y="444"/>
                      <a:pt x="398" y="444"/>
                    </a:cubicBezTo>
                    <a:cubicBezTo>
                      <a:pt x="413" y="444"/>
                      <a:pt x="413" y="429"/>
                      <a:pt x="423" y="442"/>
                    </a:cubicBezTo>
                    <a:cubicBezTo>
                      <a:pt x="431" y="454"/>
                      <a:pt x="439" y="457"/>
                      <a:pt x="449" y="457"/>
                    </a:cubicBezTo>
                    <a:cubicBezTo>
                      <a:pt x="459" y="457"/>
                      <a:pt x="469" y="442"/>
                      <a:pt x="469" y="442"/>
                    </a:cubicBezTo>
                    <a:cubicBezTo>
                      <a:pt x="469" y="442"/>
                      <a:pt x="477" y="432"/>
                      <a:pt x="487" y="442"/>
                    </a:cubicBezTo>
                    <a:cubicBezTo>
                      <a:pt x="497" y="452"/>
                      <a:pt x="510" y="442"/>
                      <a:pt x="510" y="442"/>
                    </a:cubicBezTo>
                    <a:cubicBezTo>
                      <a:pt x="517" y="439"/>
                      <a:pt x="517" y="439"/>
                      <a:pt x="517" y="439"/>
                    </a:cubicBezTo>
                    <a:cubicBezTo>
                      <a:pt x="512" y="432"/>
                      <a:pt x="512" y="429"/>
                      <a:pt x="510" y="429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0" name="Freeform 82"/>
              <p:cNvSpPr>
                <a:spLocks/>
              </p:cNvSpPr>
              <p:nvPr/>
            </p:nvSpPr>
            <p:spPr bwMode="auto">
              <a:xfrm>
                <a:off x="4006" y="2187"/>
                <a:ext cx="75" cy="141"/>
              </a:xfrm>
              <a:custGeom>
                <a:avLst/>
                <a:gdLst>
                  <a:gd name="T0" fmla="*/ 1155 w 1297"/>
                  <a:gd name="T1" fmla="*/ 1651 h 2433"/>
                  <a:gd name="T2" fmla="*/ 1079 w 1297"/>
                  <a:gd name="T3" fmla="*/ 1393 h 2433"/>
                  <a:gd name="T4" fmla="*/ 916 w 1297"/>
                  <a:gd name="T5" fmla="*/ 1261 h 2433"/>
                  <a:gd name="T6" fmla="*/ 784 w 1297"/>
                  <a:gd name="T7" fmla="*/ 1332 h 2433"/>
                  <a:gd name="T8" fmla="*/ 728 w 1297"/>
                  <a:gd name="T9" fmla="*/ 1433 h 2433"/>
                  <a:gd name="T10" fmla="*/ 660 w 1297"/>
                  <a:gd name="T11" fmla="*/ 1342 h 2433"/>
                  <a:gd name="T12" fmla="*/ 586 w 1297"/>
                  <a:gd name="T13" fmla="*/ 1322 h 2433"/>
                  <a:gd name="T14" fmla="*/ 507 w 1297"/>
                  <a:gd name="T15" fmla="*/ 1205 h 2433"/>
                  <a:gd name="T16" fmla="*/ 558 w 1297"/>
                  <a:gd name="T17" fmla="*/ 979 h 2433"/>
                  <a:gd name="T18" fmla="*/ 652 w 1297"/>
                  <a:gd name="T19" fmla="*/ 586 h 2433"/>
                  <a:gd name="T20" fmla="*/ 893 w 1297"/>
                  <a:gd name="T21" fmla="*/ 327 h 2433"/>
                  <a:gd name="T22" fmla="*/ 888 w 1297"/>
                  <a:gd name="T23" fmla="*/ 203 h 2433"/>
                  <a:gd name="T24" fmla="*/ 761 w 1297"/>
                  <a:gd name="T25" fmla="*/ 193 h 2433"/>
                  <a:gd name="T26" fmla="*/ 698 w 1297"/>
                  <a:gd name="T27" fmla="*/ 5 h 2433"/>
                  <a:gd name="T28" fmla="*/ 589 w 1297"/>
                  <a:gd name="T29" fmla="*/ 66 h 2433"/>
                  <a:gd name="T30" fmla="*/ 525 w 1297"/>
                  <a:gd name="T31" fmla="*/ 81 h 2433"/>
                  <a:gd name="T32" fmla="*/ 431 w 1297"/>
                  <a:gd name="T33" fmla="*/ 139 h 2433"/>
                  <a:gd name="T34" fmla="*/ 304 w 1297"/>
                  <a:gd name="T35" fmla="*/ 117 h 2433"/>
                  <a:gd name="T36" fmla="*/ 312 w 1297"/>
                  <a:gd name="T37" fmla="*/ 297 h 2433"/>
                  <a:gd name="T38" fmla="*/ 322 w 1297"/>
                  <a:gd name="T39" fmla="*/ 487 h 2433"/>
                  <a:gd name="T40" fmla="*/ 340 w 1297"/>
                  <a:gd name="T41" fmla="*/ 596 h 2433"/>
                  <a:gd name="T42" fmla="*/ 287 w 1297"/>
                  <a:gd name="T43" fmla="*/ 682 h 2433"/>
                  <a:gd name="T44" fmla="*/ 162 w 1297"/>
                  <a:gd name="T45" fmla="*/ 779 h 2433"/>
                  <a:gd name="T46" fmla="*/ 61 w 1297"/>
                  <a:gd name="T47" fmla="*/ 809 h 2433"/>
                  <a:gd name="T48" fmla="*/ 28 w 1297"/>
                  <a:gd name="T49" fmla="*/ 921 h 2433"/>
                  <a:gd name="T50" fmla="*/ 28 w 1297"/>
                  <a:gd name="T51" fmla="*/ 1010 h 2433"/>
                  <a:gd name="T52" fmla="*/ 23 w 1297"/>
                  <a:gd name="T53" fmla="*/ 1035 h 2433"/>
                  <a:gd name="T54" fmla="*/ 43 w 1297"/>
                  <a:gd name="T55" fmla="*/ 1096 h 2433"/>
                  <a:gd name="T56" fmla="*/ 104 w 1297"/>
                  <a:gd name="T57" fmla="*/ 1210 h 2433"/>
                  <a:gd name="T58" fmla="*/ 76 w 1297"/>
                  <a:gd name="T59" fmla="*/ 1334 h 2433"/>
                  <a:gd name="T60" fmla="*/ 251 w 1297"/>
                  <a:gd name="T61" fmla="*/ 1342 h 2433"/>
                  <a:gd name="T62" fmla="*/ 254 w 1297"/>
                  <a:gd name="T63" fmla="*/ 1431 h 2433"/>
                  <a:gd name="T64" fmla="*/ 185 w 1297"/>
                  <a:gd name="T65" fmla="*/ 1519 h 2433"/>
                  <a:gd name="T66" fmla="*/ 231 w 1297"/>
                  <a:gd name="T67" fmla="*/ 1641 h 2433"/>
                  <a:gd name="T68" fmla="*/ 386 w 1297"/>
                  <a:gd name="T69" fmla="*/ 1651 h 2433"/>
                  <a:gd name="T70" fmla="*/ 502 w 1297"/>
                  <a:gd name="T71" fmla="*/ 1542 h 2433"/>
                  <a:gd name="T72" fmla="*/ 573 w 1297"/>
                  <a:gd name="T73" fmla="*/ 1699 h 2433"/>
                  <a:gd name="T74" fmla="*/ 464 w 1297"/>
                  <a:gd name="T75" fmla="*/ 1748 h 2433"/>
                  <a:gd name="T76" fmla="*/ 424 w 1297"/>
                  <a:gd name="T77" fmla="*/ 1862 h 2433"/>
                  <a:gd name="T78" fmla="*/ 348 w 1297"/>
                  <a:gd name="T79" fmla="*/ 1996 h 2433"/>
                  <a:gd name="T80" fmla="*/ 342 w 1297"/>
                  <a:gd name="T81" fmla="*/ 2075 h 2433"/>
                  <a:gd name="T82" fmla="*/ 375 w 1297"/>
                  <a:gd name="T83" fmla="*/ 2115 h 2433"/>
                  <a:gd name="T84" fmla="*/ 457 w 1297"/>
                  <a:gd name="T85" fmla="*/ 2202 h 2433"/>
                  <a:gd name="T86" fmla="*/ 505 w 1297"/>
                  <a:gd name="T87" fmla="*/ 2247 h 2433"/>
                  <a:gd name="T88" fmla="*/ 576 w 1297"/>
                  <a:gd name="T89" fmla="*/ 2219 h 2433"/>
                  <a:gd name="T90" fmla="*/ 693 w 1297"/>
                  <a:gd name="T91" fmla="*/ 2255 h 2433"/>
                  <a:gd name="T92" fmla="*/ 751 w 1297"/>
                  <a:gd name="T93" fmla="*/ 2245 h 2433"/>
                  <a:gd name="T94" fmla="*/ 858 w 1297"/>
                  <a:gd name="T95" fmla="*/ 2397 h 2433"/>
                  <a:gd name="T96" fmla="*/ 959 w 1297"/>
                  <a:gd name="T97" fmla="*/ 2420 h 2433"/>
                  <a:gd name="T98" fmla="*/ 1066 w 1297"/>
                  <a:gd name="T99" fmla="*/ 2407 h 2433"/>
                  <a:gd name="T100" fmla="*/ 1152 w 1297"/>
                  <a:gd name="T101" fmla="*/ 2235 h 2433"/>
                  <a:gd name="T102" fmla="*/ 1086 w 1297"/>
                  <a:gd name="T103" fmla="*/ 2164 h 2433"/>
                  <a:gd name="T104" fmla="*/ 1172 w 1297"/>
                  <a:gd name="T105" fmla="*/ 2121 h 2433"/>
                  <a:gd name="T106" fmla="*/ 1221 w 1297"/>
                  <a:gd name="T107" fmla="*/ 2214 h 2433"/>
                  <a:gd name="T108" fmla="*/ 1282 w 1297"/>
                  <a:gd name="T109" fmla="*/ 1996 h 2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97" h="2433">
                    <a:moveTo>
                      <a:pt x="1269" y="1938"/>
                    </a:moveTo>
                    <a:cubicBezTo>
                      <a:pt x="1259" y="1905"/>
                      <a:pt x="1256" y="1907"/>
                      <a:pt x="1254" y="1877"/>
                    </a:cubicBezTo>
                    <a:cubicBezTo>
                      <a:pt x="1254" y="1847"/>
                      <a:pt x="1261" y="1847"/>
                      <a:pt x="1238" y="1824"/>
                    </a:cubicBezTo>
                    <a:cubicBezTo>
                      <a:pt x="1213" y="1798"/>
                      <a:pt x="1211" y="1778"/>
                      <a:pt x="1211" y="1778"/>
                    </a:cubicBezTo>
                    <a:cubicBezTo>
                      <a:pt x="1211" y="1778"/>
                      <a:pt x="1216" y="1773"/>
                      <a:pt x="1198" y="1745"/>
                    </a:cubicBezTo>
                    <a:cubicBezTo>
                      <a:pt x="1180" y="1717"/>
                      <a:pt x="1172" y="1692"/>
                      <a:pt x="1172" y="1692"/>
                    </a:cubicBezTo>
                    <a:cubicBezTo>
                      <a:pt x="1172" y="1692"/>
                      <a:pt x="1165" y="1674"/>
                      <a:pt x="1155" y="1651"/>
                    </a:cubicBezTo>
                    <a:cubicBezTo>
                      <a:pt x="1145" y="1628"/>
                      <a:pt x="1150" y="1636"/>
                      <a:pt x="1155" y="1611"/>
                    </a:cubicBezTo>
                    <a:cubicBezTo>
                      <a:pt x="1157" y="1585"/>
                      <a:pt x="1147" y="1560"/>
                      <a:pt x="1147" y="1560"/>
                    </a:cubicBezTo>
                    <a:cubicBezTo>
                      <a:pt x="1147" y="1530"/>
                      <a:pt x="1147" y="1530"/>
                      <a:pt x="1147" y="1530"/>
                    </a:cubicBezTo>
                    <a:cubicBezTo>
                      <a:pt x="1150" y="1504"/>
                      <a:pt x="1150" y="1504"/>
                      <a:pt x="1150" y="1504"/>
                    </a:cubicBezTo>
                    <a:cubicBezTo>
                      <a:pt x="1127" y="1471"/>
                      <a:pt x="1127" y="1471"/>
                      <a:pt x="1127" y="1471"/>
                    </a:cubicBezTo>
                    <a:cubicBezTo>
                      <a:pt x="1127" y="1471"/>
                      <a:pt x="1104" y="1464"/>
                      <a:pt x="1099" y="1436"/>
                    </a:cubicBezTo>
                    <a:cubicBezTo>
                      <a:pt x="1094" y="1408"/>
                      <a:pt x="1091" y="1413"/>
                      <a:pt x="1079" y="1393"/>
                    </a:cubicBezTo>
                    <a:cubicBezTo>
                      <a:pt x="1066" y="1372"/>
                      <a:pt x="1056" y="1393"/>
                      <a:pt x="1058" y="1362"/>
                    </a:cubicBezTo>
                    <a:cubicBezTo>
                      <a:pt x="1058" y="1334"/>
                      <a:pt x="1079" y="1334"/>
                      <a:pt x="1058" y="1322"/>
                    </a:cubicBezTo>
                    <a:cubicBezTo>
                      <a:pt x="1038" y="1309"/>
                      <a:pt x="1053" y="1306"/>
                      <a:pt x="1028" y="1301"/>
                    </a:cubicBezTo>
                    <a:cubicBezTo>
                      <a:pt x="1005" y="1296"/>
                      <a:pt x="1002" y="1304"/>
                      <a:pt x="990" y="1294"/>
                    </a:cubicBezTo>
                    <a:cubicBezTo>
                      <a:pt x="977" y="1283"/>
                      <a:pt x="967" y="1276"/>
                      <a:pt x="967" y="1276"/>
                    </a:cubicBezTo>
                    <a:cubicBezTo>
                      <a:pt x="967" y="1276"/>
                      <a:pt x="977" y="1286"/>
                      <a:pt x="954" y="1281"/>
                    </a:cubicBezTo>
                    <a:cubicBezTo>
                      <a:pt x="931" y="1276"/>
                      <a:pt x="939" y="1258"/>
                      <a:pt x="916" y="1261"/>
                    </a:cubicBezTo>
                    <a:cubicBezTo>
                      <a:pt x="893" y="1263"/>
                      <a:pt x="881" y="1263"/>
                      <a:pt x="881" y="1263"/>
                    </a:cubicBezTo>
                    <a:cubicBezTo>
                      <a:pt x="881" y="1263"/>
                      <a:pt x="870" y="1238"/>
                      <a:pt x="850" y="1245"/>
                    </a:cubicBezTo>
                    <a:cubicBezTo>
                      <a:pt x="830" y="1253"/>
                      <a:pt x="820" y="1261"/>
                      <a:pt x="820" y="1261"/>
                    </a:cubicBezTo>
                    <a:cubicBezTo>
                      <a:pt x="820" y="1261"/>
                      <a:pt x="812" y="1271"/>
                      <a:pt x="792" y="1276"/>
                    </a:cubicBezTo>
                    <a:cubicBezTo>
                      <a:pt x="774" y="1281"/>
                      <a:pt x="771" y="1263"/>
                      <a:pt x="774" y="1281"/>
                    </a:cubicBezTo>
                    <a:cubicBezTo>
                      <a:pt x="777" y="1299"/>
                      <a:pt x="774" y="1299"/>
                      <a:pt x="774" y="1299"/>
                    </a:cubicBezTo>
                    <a:cubicBezTo>
                      <a:pt x="784" y="1332"/>
                      <a:pt x="784" y="1332"/>
                      <a:pt x="784" y="1332"/>
                    </a:cubicBezTo>
                    <a:cubicBezTo>
                      <a:pt x="784" y="1332"/>
                      <a:pt x="802" y="1349"/>
                      <a:pt x="799" y="1370"/>
                    </a:cubicBezTo>
                    <a:cubicBezTo>
                      <a:pt x="797" y="1393"/>
                      <a:pt x="804" y="1420"/>
                      <a:pt x="792" y="1413"/>
                    </a:cubicBezTo>
                    <a:cubicBezTo>
                      <a:pt x="779" y="1408"/>
                      <a:pt x="779" y="1410"/>
                      <a:pt x="779" y="1387"/>
                    </a:cubicBezTo>
                    <a:cubicBezTo>
                      <a:pt x="779" y="1365"/>
                      <a:pt x="792" y="1334"/>
                      <a:pt x="777" y="1344"/>
                    </a:cubicBezTo>
                    <a:cubicBezTo>
                      <a:pt x="761" y="1352"/>
                      <a:pt x="766" y="1342"/>
                      <a:pt x="759" y="1367"/>
                    </a:cubicBezTo>
                    <a:cubicBezTo>
                      <a:pt x="751" y="1393"/>
                      <a:pt x="759" y="1390"/>
                      <a:pt x="746" y="1410"/>
                    </a:cubicBezTo>
                    <a:cubicBezTo>
                      <a:pt x="733" y="1431"/>
                      <a:pt x="749" y="1420"/>
                      <a:pt x="728" y="1433"/>
                    </a:cubicBezTo>
                    <a:cubicBezTo>
                      <a:pt x="705" y="1443"/>
                      <a:pt x="708" y="1456"/>
                      <a:pt x="705" y="1443"/>
                    </a:cubicBezTo>
                    <a:cubicBezTo>
                      <a:pt x="705" y="1433"/>
                      <a:pt x="711" y="1426"/>
                      <a:pt x="716" y="1408"/>
                    </a:cubicBezTo>
                    <a:cubicBezTo>
                      <a:pt x="718" y="1390"/>
                      <a:pt x="736" y="1370"/>
                      <a:pt x="718" y="1372"/>
                    </a:cubicBezTo>
                    <a:cubicBezTo>
                      <a:pt x="700" y="1375"/>
                      <a:pt x="705" y="1382"/>
                      <a:pt x="693" y="1375"/>
                    </a:cubicBezTo>
                    <a:cubicBezTo>
                      <a:pt x="683" y="1370"/>
                      <a:pt x="670" y="1375"/>
                      <a:pt x="680" y="1362"/>
                    </a:cubicBezTo>
                    <a:cubicBezTo>
                      <a:pt x="688" y="1349"/>
                      <a:pt x="703" y="1339"/>
                      <a:pt x="685" y="1337"/>
                    </a:cubicBezTo>
                    <a:cubicBezTo>
                      <a:pt x="667" y="1334"/>
                      <a:pt x="660" y="1342"/>
                      <a:pt x="660" y="1342"/>
                    </a:cubicBezTo>
                    <a:cubicBezTo>
                      <a:pt x="652" y="1370"/>
                      <a:pt x="652" y="1370"/>
                      <a:pt x="652" y="1370"/>
                    </a:cubicBezTo>
                    <a:cubicBezTo>
                      <a:pt x="662" y="1382"/>
                      <a:pt x="662" y="1382"/>
                      <a:pt x="662" y="1382"/>
                    </a:cubicBezTo>
                    <a:cubicBezTo>
                      <a:pt x="665" y="1410"/>
                      <a:pt x="665" y="1410"/>
                      <a:pt x="665" y="1410"/>
                    </a:cubicBezTo>
                    <a:cubicBezTo>
                      <a:pt x="642" y="1431"/>
                      <a:pt x="642" y="1431"/>
                      <a:pt x="642" y="1431"/>
                    </a:cubicBezTo>
                    <a:cubicBezTo>
                      <a:pt x="642" y="1431"/>
                      <a:pt x="627" y="1420"/>
                      <a:pt x="624" y="1398"/>
                    </a:cubicBezTo>
                    <a:cubicBezTo>
                      <a:pt x="622" y="1375"/>
                      <a:pt x="629" y="1372"/>
                      <a:pt x="614" y="1352"/>
                    </a:cubicBezTo>
                    <a:cubicBezTo>
                      <a:pt x="599" y="1332"/>
                      <a:pt x="586" y="1322"/>
                      <a:pt x="586" y="1322"/>
                    </a:cubicBezTo>
                    <a:cubicBezTo>
                      <a:pt x="558" y="1339"/>
                      <a:pt x="558" y="1339"/>
                      <a:pt x="558" y="1339"/>
                    </a:cubicBezTo>
                    <a:cubicBezTo>
                      <a:pt x="523" y="1357"/>
                      <a:pt x="523" y="1357"/>
                      <a:pt x="523" y="1357"/>
                    </a:cubicBezTo>
                    <a:cubicBezTo>
                      <a:pt x="523" y="1357"/>
                      <a:pt x="507" y="1375"/>
                      <a:pt x="482" y="1357"/>
                    </a:cubicBezTo>
                    <a:cubicBezTo>
                      <a:pt x="457" y="1339"/>
                      <a:pt x="467" y="1339"/>
                      <a:pt x="477" y="1319"/>
                    </a:cubicBezTo>
                    <a:cubicBezTo>
                      <a:pt x="485" y="1299"/>
                      <a:pt x="474" y="1286"/>
                      <a:pt x="485" y="1271"/>
                    </a:cubicBezTo>
                    <a:cubicBezTo>
                      <a:pt x="495" y="1253"/>
                      <a:pt x="507" y="1258"/>
                      <a:pt x="505" y="1235"/>
                    </a:cubicBezTo>
                    <a:cubicBezTo>
                      <a:pt x="502" y="1215"/>
                      <a:pt x="507" y="1205"/>
                      <a:pt x="507" y="1205"/>
                    </a:cubicBezTo>
                    <a:cubicBezTo>
                      <a:pt x="507" y="1205"/>
                      <a:pt x="510" y="1197"/>
                      <a:pt x="530" y="1174"/>
                    </a:cubicBezTo>
                    <a:cubicBezTo>
                      <a:pt x="551" y="1152"/>
                      <a:pt x="548" y="1136"/>
                      <a:pt x="548" y="1136"/>
                    </a:cubicBezTo>
                    <a:cubicBezTo>
                      <a:pt x="548" y="1136"/>
                      <a:pt x="540" y="1108"/>
                      <a:pt x="553" y="1091"/>
                    </a:cubicBezTo>
                    <a:cubicBezTo>
                      <a:pt x="566" y="1070"/>
                      <a:pt x="568" y="1058"/>
                      <a:pt x="568" y="1058"/>
                    </a:cubicBezTo>
                    <a:cubicBezTo>
                      <a:pt x="568" y="1025"/>
                      <a:pt x="568" y="1025"/>
                      <a:pt x="568" y="1025"/>
                    </a:cubicBezTo>
                    <a:cubicBezTo>
                      <a:pt x="568" y="1015"/>
                      <a:pt x="568" y="1015"/>
                      <a:pt x="568" y="1015"/>
                    </a:cubicBezTo>
                    <a:cubicBezTo>
                      <a:pt x="558" y="979"/>
                      <a:pt x="558" y="979"/>
                      <a:pt x="558" y="979"/>
                    </a:cubicBezTo>
                    <a:cubicBezTo>
                      <a:pt x="573" y="949"/>
                      <a:pt x="573" y="949"/>
                      <a:pt x="573" y="949"/>
                    </a:cubicBezTo>
                    <a:cubicBezTo>
                      <a:pt x="561" y="898"/>
                      <a:pt x="622" y="857"/>
                      <a:pt x="612" y="809"/>
                    </a:cubicBezTo>
                    <a:cubicBezTo>
                      <a:pt x="609" y="802"/>
                      <a:pt x="606" y="796"/>
                      <a:pt x="606" y="789"/>
                    </a:cubicBezTo>
                    <a:cubicBezTo>
                      <a:pt x="604" y="774"/>
                      <a:pt x="617" y="761"/>
                      <a:pt x="619" y="746"/>
                    </a:cubicBezTo>
                    <a:cubicBezTo>
                      <a:pt x="624" y="730"/>
                      <a:pt x="619" y="713"/>
                      <a:pt x="619" y="698"/>
                    </a:cubicBezTo>
                    <a:cubicBezTo>
                      <a:pt x="617" y="672"/>
                      <a:pt x="624" y="647"/>
                      <a:pt x="634" y="624"/>
                    </a:cubicBezTo>
                    <a:cubicBezTo>
                      <a:pt x="642" y="611"/>
                      <a:pt x="650" y="599"/>
                      <a:pt x="652" y="586"/>
                    </a:cubicBezTo>
                    <a:cubicBezTo>
                      <a:pt x="655" y="571"/>
                      <a:pt x="650" y="555"/>
                      <a:pt x="650" y="538"/>
                    </a:cubicBezTo>
                    <a:cubicBezTo>
                      <a:pt x="650" y="505"/>
                      <a:pt x="672" y="474"/>
                      <a:pt x="695" y="451"/>
                    </a:cubicBezTo>
                    <a:cubicBezTo>
                      <a:pt x="716" y="429"/>
                      <a:pt x="736" y="408"/>
                      <a:pt x="764" y="393"/>
                    </a:cubicBezTo>
                    <a:cubicBezTo>
                      <a:pt x="789" y="380"/>
                      <a:pt x="820" y="370"/>
                      <a:pt x="832" y="345"/>
                    </a:cubicBezTo>
                    <a:cubicBezTo>
                      <a:pt x="837" y="335"/>
                      <a:pt x="837" y="322"/>
                      <a:pt x="848" y="320"/>
                    </a:cubicBezTo>
                    <a:cubicBezTo>
                      <a:pt x="853" y="317"/>
                      <a:pt x="860" y="322"/>
                      <a:pt x="865" y="325"/>
                    </a:cubicBezTo>
                    <a:cubicBezTo>
                      <a:pt x="873" y="330"/>
                      <a:pt x="886" y="332"/>
                      <a:pt x="893" y="327"/>
                    </a:cubicBezTo>
                    <a:cubicBezTo>
                      <a:pt x="901" y="322"/>
                      <a:pt x="908" y="312"/>
                      <a:pt x="906" y="304"/>
                    </a:cubicBezTo>
                    <a:cubicBezTo>
                      <a:pt x="903" y="302"/>
                      <a:pt x="901" y="297"/>
                      <a:pt x="901" y="294"/>
                    </a:cubicBezTo>
                    <a:cubicBezTo>
                      <a:pt x="898" y="287"/>
                      <a:pt x="906" y="281"/>
                      <a:pt x="914" y="279"/>
                    </a:cubicBezTo>
                    <a:cubicBezTo>
                      <a:pt x="919" y="276"/>
                      <a:pt x="924" y="276"/>
                      <a:pt x="929" y="271"/>
                    </a:cubicBezTo>
                    <a:cubicBezTo>
                      <a:pt x="921" y="249"/>
                      <a:pt x="911" y="226"/>
                      <a:pt x="898" y="205"/>
                    </a:cubicBezTo>
                    <a:cubicBezTo>
                      <a:pt x="898" y="203"/>
                      <a:pt x="896" y="203"/>
                      <a:pt x="896" y="200"/>
                    </a:cubicBezTo>
                    <a:cubicBezTo>
                      <a:pt x="893" y="200"/>
                      <a:pt x="891" y="200"/>
                      <a:pt x="888" y="203"/>
                    </a:cubicBezTo>
                    <a:cubicBezTo>
                      <a:pt x="883" y="205"/>
                      <a:pt x="878" y="208"/>
                      <a:pt x="870" y="205"/>
                    </a:cubicBezTo>
                    <a:cubicBezTo>
                      <a:pt x="865" y="203"/>
                      <a:pt x="863" y="200"/>
                      <a:pt x="858" y="198"/>
                    </a:cubicBezTo>
                    <a:cubicBezTo>
                      <a:pt x="858" y="198"/>
                      <a:pt x="858" y="198"/>
                      <a:pt x="855" y="195"/>
                    </a:cubicBezTo>
                    <a:cubicBezTo>
                      <a:pt x="848" y="190"/>
                      <a:pt x="837" y="188"/>
                      <a:pt x="830" y="190"/>
                    </a:cubicBezTo>
                    <a:cubicBezTo>
                      <a:pt x="825" y="193"/>
                      <a:pt x="820" y="195"/>
                      <a:pt x="815" y="198"/>
                    </a:cubicBezTo>
                    <a:cubicBezTo>
                      <a:pt x="804" y="203"/>
                      <a:pt x="794" y="208"/>
                      <a:pt x="784" y="208"/>
                    </a:cubicBezTo>
                    <a:cubicBezTo>
                      <a:pt x="774" y="208"/>
                      <a:pt x="766" y="200"/>
                      <a:pt x="761" y="193"/>
                    </a:cubicBezTo>
                    <a:cubicBezTo>
                      <a:pt x="756" y="183"/>
                      <a:pt x="754" y="170"/>
                      <a:pt x="759" y="160"/>
                    </a:cubicBezTo>
                    <a:cubicBezTo>
                      <a:pt x="764" y="145"/>
                      <a:pt x="777" y="134"/>
                      <a:pt x="797" y="127"/>
                    </a:cubicBezTo>
                    <a:cubicBezTo>
                      <a:pt x="797" y="124"/>
                      <a:pt x="794" y="119"/>
                      <a:pt x="792" y="117"/>
                    </a:cubicBezTo>
                    <a:cubicBezTo>
                      <a:pt x="789" y="114"/>
                      <a:pt x="789" y="112"/>
                      <a:pt x="787" y="106"/>
                    </a:cubicBezTo>
                    <a:cubicBezTo>
                      <a:pt x="784" y="101"/>
                      <a:pt x="782" y="94"/>
                      <a:pt x="782" y="86"/>
                    </a:cubicBezTo>
                    <a:cubicBezTo>
                      <a:pt x="782" y="84"/>
                      <a:pt x="782" y="81"/>
                      <a:pt x="779" y="79"/>
                    </a:cubicBezTo>
                    <a:cubicBezTo>
                      <a:pt x="769" y="41"/>
                      <a:pt x="731" y="15"/>
                      <a:pt x="698" y="5"/>
                    </a:cubicBezTo>
                    <a:cubicBezTo>
                      <a:pt x="678" y="0"/>
                      <a:pt x="662" y="0"/>
                      <a:pt x="650" y="5"/>
                    </a:cubicBezTo>
                    <a:cubicBezTo>
                      <a:pt x="645" y="8"/>
                      <a:pt x="639" y="10"/>
                      <a:pt x="637" y="13"/>
                    </a:cubicBezTo>
                    <a:cubicBezTo>
                      <a:pt x="632" y="15"/>
                      <a:pt x="627" y="18"/>
                      <a:pt x="624" y="20"/>
                    </a:cubicBezTo>
                    <a:cubicBezTo>
                      <a:pt x="612" y="25"/>
                      <a:pt x="599" y="28"/>
                      <a:pt x="586" y="25"/>
                    </a:cubicBezTo>
                    <a:cubicBezTo>
                      <a:pt x="581" y="30"/>
                      <a:pt x="581" y="35"/>
                      <a:pt x="581" y="41"/>
                    </a:cubicBezTo>
                    <a:cubicBezTo>
                      <a:pt x="581" y="43"/>
                      <a:pt x="584" y="46"/>
                      <a:pt x="584" y="48"/>
                    </a:cubicBezTo>
                    <a:cubicBezTo>
                      <a:pt x="586" y="53"/>
                      <a:pt x="589" y="61"/>
                      <a:pt x="589" y="66"/>
                    </a:cubicBezTo>
                    <a:cubicBezTo>
                      <a:pt x="589" y="73"/>
                      <a:pt x="584" y="81"/>
                      <a:pt x="576" y="86"/>
                    </a:cubicBezTo>
                    <a:cubicBezTo>
                      <a:pt x="568" y="91"/>
                      <a:pt x="561" y="91"/>
                      <a:pt x="553" y="89"/>
                    </a:cubicBezTo>
                    <a:cubicBezTo>
                      <a:pt x="548" y="86"/>
                      <a:pt x="546" y="84"/>
                      <a:pt x="543" y="81"/>
                    </a:cubicBezTo>
                    <a:cubicBezTo>
                      <a:pt x="540" y="79"/>
                      <a:pt x="540" y="79"/>
                      <a:pt x="538" y="76"/>
                    </a:cubicBezTo>
                    <a:cubicBezTo>
                      <a:pt x="535" y="73"/>
                      <a:pt x="533" y="73"/>
                      <a:pt x="530" y="73"/>
                    </a:cubicBezTo>
                    <a:cubicBezTo>
                      <a:pt x="530" y="73"/>
                      <a:pt x="530" y="73"/>
                      <a:pt x="530" y="76"/>
                    </a:cubicBezTo>
                    <a:cubicBezTo>
                      <a:pt x="530" y="79"/>
                      <a:pt x="528" y="81"/>
                      <a:pt x="525" y="81"/>
                    </a:cubicBezTo>
                    <a:cubicBezTo>
                      <a:pt x="520" y="86"/>
                      <a:pt x="513" y="84"/>
                      <a:pt x="507" y="84"/>
                    </a:cubicBezTo>
                    <a:cubicBezTo>
                      <a:pt x="505" y="84"/>
                      <a:pt x="502" y="84"/>
                      <a:pt x="502" y="84"/>
                    </a:cubicBezTo>
                    <a:cubicBezTo>
                      <a:pt x="497" y="84"/>
                      <a:pt x="495" y="89"/>
                      <a:pt x="492" y="91"/>
                    </a:cubicBezTo>
                    <a:cubicBezTo>
                      <a:pt x="490" y="94"/>
                      <a:pt x="490" y="96"/>
                      <a:pt x="490" y="101"/>
                    </a:cubicBezTo>
                    <a:cubicBezTo>
                      <a:pt x="490" y="104"/>
                      <a:pt x="487" y="109"/>
                      <a:pt x="485" y="114"/>
                    </a:cubicBezTo>
                    <a:cubicBezTo>
                      <a:pt x="477" y="132"/>
                      <a:pt x="454" y="145"/>
                      <a:pt x="434" y="139"/>
                    </a:cubicBezTo>
                    <a:cubicBezTo>
                      <a:pt x="431" y="139"/>
                      <a:pt x="431" y="139"/>
                      <a:pt x="431" y="139"/>
                    </a:cubicBezTo>
                    <a:cubicBezTo>
                      <a:pt x="429" y="139"/>
                      <a:pt x="429" y="139"/>
                      <a:pt x="426" y="139"/>
                    </a:cubicBezTo>
                    <a:cubicBezTo>
                      <a:pt x="424" y="139"/>
                      <a:pt x="424" y="142"/>
                      <a:pt x="421" y="142"/>
                    </a:cubicBezTo>
                    <a:cubicBezTo>
                      <a:pt x="419" y="145"/>
                      <a:pt x="416" y="145"/>
                      <a:pt x="414" y="147"/>
                    </a:cubicBezTo>
                    <a:cubicBezTo>
                      <a:pt x="403" y="150"/>
                      <a:pt x="393" y="147"/>
                      <a:pt x="383" y="139"/>
                    </a:cubicBezTo>
                    <a:cubicBezTo>
                      <a:pt x="378" y="137"/>
                      <a:pt x="373" y="132"/>
                      <a:pt x="368" y="127"/>
                    </a:cubicBezTo>
                    <a:cubicBezTo>
                      <a:pt x="355" y="117"/>
                      <a:pt x="342" y="106"/>
                      <a:pt x="330" y="104"/>
                    </a:cubicBezTo>
                    <a:cubicBezTo>
                      <a:pt x="320" y="104"/>
                      <a:pt x="310" y="109"/>
                      <a:pt x="304" y="117"/>
                    </a:cubicBezTo>
                    <a:cubicBezTo>
                      <a:pt x="299" y="124"/>
                      <a:pt x="299" y="137"/>
                      <a:pt x="304" y="147"/>
                    </a:cubicBezTo>
                    <a:cubicBezTo>
                      <a:pt x="307" y="152"/>
                      <a:pt x="310" y="155"/>
                      <a:pt x="312" y="160"/>
                    </a:cubicBezTo>
                    <a:cubicBezTo>
                      <a:pt x="317" y="167"/>
                      <a:pt x="322" y="172"/>
                      <a:pt x="325" y="183"/>
                    </a:cubicBezTo>
                    <a:cubicBezTo>
                      <a:pt x="327" y="195"/>
                      <a:pt x="325" y="208"/>
                      <a:pt x="320" y="218"/>
                    </a:cubicBezTo>
                    <a:cubicBezTo>
                      <a:pt x="317" y="223"/>
                      <a:pt x="317" y="228"/>
                      <a:pt x="315" y="233"/>
                    </a:cubicBezTo>
                    <a:cubicBezTo>
                      <a:pt x="312" y="241"/>
                      <a:pt x="312" y="251"/>
                      <a:pt x="315" y="261"/>
                    </a:cubicBezTo>
                    <a:cubicBezTo>
                      <a:pt x="315" y="271"/>
                      <a:pt x="317" y="284"/>
                      <a:pt x="312" y="297"/>
                    </a:cubicBezTo>
                    <a:cubicBezTo>
                      <a:pt x="310" y="307"/>
                      <a:pt x="304" y="314"/>
                      <a:pt x="299" y="322"/>
                    </a:cubicBezTo>
                    <a:cubicBezTo>
                      <a:pt x="297" y="325"/>
                      <a:pt x="297" y="327"/>
                      <a:pt x="294" y="330"/>
                    </a:cubicBezTo>
                    <a:cubicBezTo>
                      <a:pt x="274" y="363"/>
                      <a:pt x="269" y="416"/>
                      <a:pt x="297" y="449"/>
                    </a:cubicBezTo>
                    <a:cubicBezTo>
                      <a:pt x="299" y="451"/>
                      <a:pt x="299" y="451"/>
                      <a:pt x="302" y="454"/>
                    </a:cubicBezTo>
                    <a:cubicBezTo>
                      <a:pt x="307" y="459"/>
                      <a:pt x="312" y="464"/>
                      <a:pt x="315" y="469"/>
                    </a:cubicBezTo>
                    <a:cubicBezTo>
                      <a:pt x="317" y="474"/>
                      <a:pt x="317" y="477"/>
                      <a:pt x="320" y="482"/>
                    </a:cubicBezTo>
                    <a:cubicBezTo>
                      <a:pt x="320" y="484"/>
                      <a:pt x="320" y="484"/>
                      <a:pt x="322" y="487"/>
                    </a:cubicBezTo>
                    <a:cubicBezTo>
                      <a:pt x="325" y="497"/>
                      <a:pt x="332" y="507"/>
                      <a:pt x="340" y="517"/>
                    </a:cubicBezTo>
                    <a:cubicBezTo>
                      <a:pt x="342" y="520"/>
                      <a:pt x="342" y="520"/>
                      <a:pt x="342" y="520"/>
                    </a:cubicBezTo>
                    <a:cubicBezTo>
                      <a:pt x="340" y="525"/>
                      <a:pt x="340" y="525"/>
                      <a:pt x="340" y="525"/>
                    </a:cubicBezTo>
                    <a:cubicBezTo>
                      <a:pt x="337" y="533"/>
                      <a:pt x="342" y="538"/>
                      <a:pt x="345" y="548"/>
                    </a:cubicBezTo>
                    <a:cubicBezTo>
                      <a:pt x="345" y="550"/>
                      <a:pt x="348" y="550"/>
                      <a:pt x="348" y="553"/>
                    </a:cubicBezTo>
                    <a:cubicBezTo>
                      <a:pt x="353" y="561"/>
                      <a:pt x="355" y="573"/>
                      <a:pt x="350" y="583"/>
                    </a:cubicBezTo>
                    <a:cubicBezTo>
                      <a:pt x="348" y="588"/>
                      <a:pt x="345" y="594"/>
                      <a:pt x="340" y="596"/>
                    </a:cubicBezTo>
                    <a:cubicBezTo>
                      <a:pt x="337" y="599"/>
                      <a:pt x="332" y="599"/>
                      <a:pt x="330" y="599"/>
                    </a:cubicBezTo>
                    <a:cubicBezTo>
                      <a:pt x="327" y="599"/>
                      <a:pt x="327" y="599"/>
                      <a:pt x="325" y="599"/>
                    </a:cubicBezTo>
                    <a:cubicBezTo>
                      <a:pt x="317" y="601"/>
                      <a:pt x="312" y="609"/>
                      <a:pt x="312" y="614"/>
                    </a:cubicBezTo>
                    <a:cubicBezTo>
                      <a:pt x="312" y="616"/>
                      <a:pt x="312" y="621"/>
                      <a:pt x="315" y="624"/>
                    </a:cubicBezTo>
                    <a:cubicBezTo>
                      <a:pt x="315" y="626"/>
                      <a:pt x="317" y="629"/>
                      <a:pt x="317" y="634"/>
                    </a:cubicBezTo>
                    <a:cubicBezTo>
                      <a:pt x="320" y="647"/>
                      <a:pt x="315" y="659"/>
                      <a:pt x="304" y="670"/>
                    </a:cubicBezTo>
                    <a:cubicBezTo>
                      <a:pt x="299" y="675"/>
                      <a:pt x="292" y="677"/>
                      <a:pt x="287" y="682"/>
                    </a:cubicBezTo>
                    <a:cubicBezTo>
                      <a:pt x="274" y="690"/>
                      <a:pt x="261" y="695"/>
                      <a:pt x="246" y="698"/>
                    </a:cubicBezTo>
                    <a:cubicBezTo>
                      <a:pt x="244" y="698"/>
                      <a:pt x="241" y="698"/>
                      <a:pt x="238" y="700"/>
                    </a:cubicBezTo>
                    <a:cubicBezTo>
                      <a:pt x="231" y="700"/>
                      <a:pt x="221" y="703"/>
                      <a:pt x="218" y="708"/>
                    </a:cubicBezTo>
                    <a:cubicBezTo>
                      <a:pt x="213" y="713"/>
                      <a:pt x="213" y="723"/>
                      <a:pt x="211" y="733"/>
                    </a:cubicBezTo>
                    <a:cubicBezTo>
                      <a:pt x="211" y="743"/>
                      <a:pt x="211" y="758"/>
                      <a:pt x="200" y="766"/>
                    </a:cubicBezTo>
                    <a:cubicBezTo>
                      <a:pt x="193" y="774"/>
                      <a:pt x="180" y="779"/>
                      <a:pt x="165" y="779"/>
                    </a:cubicBezTo>
                    <a:cubicBezTo>
                      <a:pt x="162" y="779"/>
                      <a:pt x="162" y="779"/>
                      <a:pt x="162" y="779"/>
                    </a:cubicBezTo>
                    <a:cubicBezTo>
                      <a:pt x="160" y="779"/>
                      <a:pt x="155" y="779"/>
                      <a:pt x="152" y="779"/>
                    </a:cubicBezTo>
                    <a:cubicBezTo>
                      <a:pt x="150" y="779"/>
                      <a:pt x="150" y="781"/>
                      <a:pt x="147" y="781"/>
                    </a:cubicBezTo>
                    <a:cubicBezTo>
                      <a:pt x="145" y="781"/>
                      <a:pt x="145" y="781"/>
                      <a:pt x="145" y="781"/>
                    </a:cubicBezTo>
                    <a:cubicBezTo>
                      <a:pt x="132" y="791"/>
                      <a:pt x="119" y="796"/>
                      <a:pt x="101" y="799"/>
                    </a:cubicBezTo>
                    <a:cubicBezTo>
                      <a:pt x="96" y="799"/>
                      <a:pt x="94" y="799"/>
                      <a:pt x="89" y="799"/>
                    </a:cubicBezTo>
                    <a:cubicBezTo>
                      <a:pt x="84" y="799"/>
                      <a:pt x="79" y="799"/>
                      <a:pt x="76" y="799"/>
                    </a:cubicBezTo>
                    <a:cubicBezTo>
                      <a:pt x="71" y="799"/>
                      <a:pt x="63" y="802"/>
                      <a:pt x="61" y="809"/>
                    </a:cubicBezTo>
                    <a:cubicBezTo>
                      <a:pt x="58" y="817"/>
                      <a:pt x="51" y="824"/>
                      <a:pt x="43" y="829"/>
                    </a:cubicBezTo>
                    <a:cubicBezTo>
                      <a:pt x="35" y="837"/>
                      <a:pt x="30" y="842"/>
                      <a:pt x="30" y="847"/>
                    </a:cubicBezTo>
                    <a:cubicBezTo>
                      <a:pt x="30" y="850"/>
                      <a:pt x="33" y="852"/>
                      <a:pt x="33" y="855"/>
                    </a:cubicBezTo>
                    <a:cubicBezTo>
                      <a:pt x="35" y="857"/>
                      <a:pt x="38" y="862"/>
                      <a:pt x="38" y="867"/>
                    </a:cubicBezTo>
                    <a:cubicBezTo>
                      <a:pt x="40" y="878"/>
                      <a:pt x="35" y="888"/>
                      <a:pt x="30" y="895"/>
                    </a:cubicBezTo>
                    <a:cubicBezTo>
                      <a:pt x="28" y="900"/>
                      <a:pt x="25" y="906"/>
                      <a:pt x="25" y="911"/>
                    </a:cubicBezTo>
                    <a:cubicBezTo>
                      <a:pt x="25" y="913"/>
                      <a:pt x="25" y="916"/>
                      <a:pt x="28" y="921"/>
                    </a:cubicBezTo>
                    <a:cubicBezTo>
                      <a:pt x="30" y="926"/>
                      <a:pt x="30" y="933"/>
                      <a:pt x="28" y="941"/>
                    </a:cubicBezTo>
                    <a:cubicBezTo>
                      <a:pt x="28" y="944"/>
                      <a:pt x="25" y="946"/>
                      <a:pt x="23" y="949"/>
                    </a:cubicBezTo>
                    <a:cubicBezTo>
                      <a:pt x="20" y="951"/>
                      <a:pt x="20" y="954"/>
                      <a:pt x="20" y="954"/>
                    </a:cubicBezTo>
                    <a:cubicBezTo>
                      <a:pt x="20" y="954"/>
                      <a:pt x="23" y="956"/>
                      <a:pt x="25" y="959"/>
                    </a:cubicBezTo>
                    <a:cubicBezTo>
                      <a:pt x="28" y="961"/>
                      <a:pt x="33" y="964"/>
                      <a:pt x="35" y="966"/>
                    </a:cubicBezTo>
                    <a:cubicBezTo>
                      <a:pt x="43" y="977"/>
                      <a:pt x="35" y="989"/>
                      <a:pt x="30" y="997"/>
                    </a:cubicBezTo>
                    <a:cubicBezTo>
                      <a:pt x="28" y="1002"/>
                      <a:pt x="25" y="1010"/>
                      <a:pt x="28" y="1010"/>
                    </a:cubicBezTo>
                    <a:cubicBezTo>
                      <a:pt x="33" y="1012"/>
                      <a:pt x="33" y="1012"/>
                      <a:pt x="33" y="1012"/>
                    </a:cubicBezTo>
                    <a:cubicBezTo>
                      <a:pt x="30" y="1017"/>
                      <a:pt x="30" y="1017"/>
                      <a:pt x="30" y="1017"/>
                    </a:cubicBezTo>
                    <a:cubicBezTo>
                      <a:pt x="28" y="1020"/>
                      <a:pt x="25" y="1022"/>
                      <a:pt x="23" y="1022"/>
                    </a:cubicBezTo>
                    <a:cubicBezTo>
                      <a:pt x="15" y="1025"/>
                      <a:pt x="7" y="1020"/>
                      <a:pt x="5" y="1017"/>
                    </a:cubicBezTo>
                    <a:cubicBezTo>
                      <a:pt x="2" y="1015"/>
                      <a:pt x="2" y="1015"/>
                      <a:pt x="0" y="1015"/>
                    </a:cubicBezTo>
                    <a:cubicBezTo>
                      <a:pt x="0" y="1022"/>
                      <a:pt x="5" y="1030"/>
                      <a:pt x="10" y="1032"/>
                    </a:cubicBezTo>
                    <a:cubicBezTo>
                      <a:pt x="13" y="1035"/>
                      <a:pt x="18" y="1035"/>
                      <a:pt x="23" y="1035"/>
                    </a:cubicBezTo>
                    <a:cubicBezTo>
                      <a:pt x="28" y="1035"/>
                      <a:pt x="30" y="1037"/>
                      <a:pt x="35" y="1037"/>
                    </a:cubicBezTo>
                    <a:cubicBezTo>
                      <a:pt x="43" y="1040"/>
                      <a:pt x="51" y="1045"/>
                      <a:pt x="53" y="1053"/>
                    </a:cubicBezTo>
                    <a:cubicBezTo>
                      <a:pt x="56" y="1058"/>
                      <a:pt x="56" y="1063"/>
                      <a:pt x="53" y="1068"/>
                    </a:cubicBezTo>
                    <a:cubicBezTo>
                      <a:pt x="51" y="1073"/>
                      <a:pt x="48" y="1075"/>
                      <a:pt x="46" y="1078"/>
                    </a:cubicBezTo>
                    <a:cubicBezTo>
                      <a:pt x="43" y="1081"/>
                      <a:pt x="43" y="1081"/>
                      <a:pt x="40" y="1083"/>
                    </a:cubicBezTo>
                    <a:cubicBezTo>
                      <a:pt x="40" y="1086"/>
                      <a:pt x="40" y="1088"/>
                      <a:pt x="40" y="1091"/>
                    </a:cubicBezTo>
                    <a:cubicBezTo>
                      <a:pt x="40" y="1093"/>
                      <a:pt x="40" y="1093"/>
                      <a:pt x="43" y="1096"/>
                    </a:cubicBezTo>
                    <a:cubicBezTo>
                      <a:pt x="46" y="1103"/>
                      <a:pt x="43" y="1111"/>
                      <a:pt x="43" y="1116"/>
                    </a:cubicBezTo>
                    <a:cubicBezTo>
                      <a:pt x="40" y="1131"/>
                      <a:pt x="35" y="1146"/>
                      <a:pt x="30" y="1159"/>
                    </a:cubicBezTo>
                    <a:cubicBezTo>
                      <a:pt x="30" y="1159"/>
                      <a:pt x="30" y="1159"/>
                      <a:pt x="30" y="1162"/>
                    </a:cubicBezTo>
                    <a:cubicBezTo>
                      <a:pt x="30" y="1162"/>
                      <a:pt x="30" y="1162"/>
                      <a:pt x="33" y="1164"/>
                    </a:cubicBezTo>
                    <a:cubicBezTo>
                      <a:pt x="40" y="1167"/>
                      <a:pt x="48" y="1169"/>
                      <a:pt x="56" y="1172"/>
                    </a:cubicBezTo>
                    <a:cubicBezTo>
                      <a:pt x="61" y="1174"/>
                      <a:pt x="66" y="1174"/>
                      <a:pt x="71" y="1177"/>
                    </a:cubicBezTo>
                    <a:cubicBezTo>
                      <a:pt x="89" y="1185"/>
                      <a:pt x="101" y="1195"/>
                      <a:pt x="104" y="1210"/>
                    </a:cubicBezTo>
                    <a:cubicBezTo>
                      <a:pt x="106" y="1223"/>
                      <a:pt x="104" y="1233"/>
                      <a:pt x="99" y="1243"/>
                    </a:cubicBezTo>
                    <a:cubicBezTo>
                      <a:pt x="91" y="1253"/>
                      <a:pt x="84" y="1261"/>
                      <a:pt x="73" y="1266"/>
                    </a:cubicBezTo>
                    <a:cubicBezTo>
                      <a:pt x="71" y="1268"/>
                      <a:pt x="68" y="1268"/>
                      <a:pt x="66" y="1271"/>
                    </a:cubicBezTo>
                    <a:cubicBezTo>
                      <a:pt x="63" y="1276"/>
                      <a:pt x="66" y="1286"/>
                      <a:pt x="68" y="1289"/>
                    </a:cubicBezTo>
                    <a:cubicBezTo>
                      <a:pt x="68" y="1291"/>
                      <a:pt x="71" y="1291"/>
                      <a:pt x="71" y="1294"/>
                    </a:cubicBezTo>
                    <a:cubicBezTo>
                      <a:pt x="73" y="1299"/>
                      <a:pt x="79" y="1306"/>
                      <a:pt x="79" y="1314"/>
                    </a:cubicBezTo>
                    <a:cubicBezTo>
                      <a:pt x="79" y="1322"/>
                      <a:pt x="79" y="1327"/>
                      <a:pt x="76" y="1334"/>
                    </a:cubicBezTo>
                    <a:cubicBezTo>
                      <a:pt x="73" y="1339"/>
                      <a:pt x="73" y="1344"/>
                      <a:pt x="73" y="1349"/>
                    </a:cubicBezTo>
                    <a:cubicBezTo>
                      <a:pt x="76" y="1357"/>
                      <a:pt x="81" y="1362"/>
                      <a:pt x="89" y="1367"/>
                    </a:cubicBezTo>
                    <a:cubicBezTo>
                      <a:pt x="178" y="1334"/>
                      <a:pt x="178" y="1334"/>
                      <a:pt x="178" y="1334"/>
                    </a:cubicBezTo>
                    <a:cubicBezTo>
                      <a:pt x="185" y="1332"/>
                      <a:pt x="195" y="1327"/>
                      <a:pt x="205" y="1329"/>
                    </a:cubicBezTo>
                    <a:cubicBezTo>
                      <a:pt x="213" y="1332"/>
                      <a:pt x="221" y="1334"/>
                      <a:pt x="228" y="1339"/>
                    </a:cubicBezTo>
                    <a:cubicBezTo>
                      <a:pt x="238" y="1347"/>
                      <a:pt x="244" y="1349"/>
                      <a:pt x="249" y="1344"/>
                    </a:cubicBezTo>
                    <a:cubicBezTo>
                      <a:pt x="251" y="1342"/>
                      <a:pt x="251" y="1342"/>
                      <a:pt x="251" y="1342"/>
                    </a:cubicBezTo>
                    <a:cubicBezTo>
                      <a:pt x="256" y="1344"/>
                      <a:pt x="256" y="1344"/>
                      <a:pt x="256" y="1344"/>
                    </a:cubicBezTo>
                    <a:cubicBezTo>
                      <a:pt x="261" y="1347"/>
                      <a:pt x="264" y="1349"/>
                      <a:pt x="264" y="1354"/>
                    </a:cubicBezTo>
                    <a:cubicBezTo>
                      <a:pt x="266" y="1360"/>
                      <a:pt x="264" y="1367"/>
                      <a:pt x="261" y="1372"/>
                    </a:cubicBezTo>
                    <a:cubicBezTo>
                      <a:pt x="259" y="1375"/>
                      <a:pt x="256" y="1380"/>
                      <a:pt x="254" y="1382"/>
                    </a:cubicBezTo>
                    <a:cubicBezTo>
                      <a:pt x="251" y="1385"/>
                      <a:pt x="251" y="1387"/>
                      <a:pt x="249" y="1387"/>
                    </a:cubicBezTo>
                    <a:cubicBezTo>
                      <a:pt x="244" y="1398"/>
                      <a:pt x="246" y="1410"/>
                      <a:pt x="251" y="1423"/>
                    </a:cubicBezTo>
                    <a:cubicBezTo>
                      <a:pt x="254" y="1431"/>
                      <a:pt x="254" y="1431"/>
                      <a:pt x="254" y="1431"/>
                    </a:cubicBezTo>
                    <a:cubicBezTo>
                      <a:pt x="246" y="1433"/>
                      <a:pt x="246" y="1433"/>
                      <a:pt x="246" y="1433"/>
                    </a:cubicBezTo>
                    <a:cubicBezTo>
                      <a:pt x="231" y="1436"/>
                      <a:pt x="218" y="1448"/>
                      <a:pt x="216" y="1464"/>
                    </a:cubicBezTo>
                    <a:cubicBezTo>
                      <a:pt x="216" y="1466"/>
                      <a:pt x="216" y="1466"/>
                      <a:pt x="216" y="1469"/>
                    </a:cubicBezTo>
                    <a:cubicBezTo>
                      <a:pt x="216" y="1474"/>
                      <a:pt x="213" y="1479"/>
                      <a:pt x="211" y="1484"/>
                    </a:cubicBezTo>
                    <a:cubicBezTo>
                      <a:pt x="208" y="1491"/>
                      <a:pt x="200" y="1494"/>
                      <a:pt x="195" y="1499"/>
                    </a:cubicBezTo>
                    <a:cubicBezTo>
                      <a:pt x="190" y="1502"/>
                      <a:pt x="185" y="1507"/>
                      <a:pt x="185" y="1509"/>
                    </a:cubicBezTo>
                    <a:cubicBezTo>
                      <a:pt x="185" y="1512"/>
                      <a:pt x="185" y="1514"/>
                      <a:pt x="185" y="1519"/>
                    </a:cubicBezTo>
                    <a:cubicBezTo>
                      <a:pt x="185" y="1522"/>
                      <a:pt x="185" y="1522"/>
                      <a:pt x="185" y="1524"/>
                    </a:cubicBezTo>
                    <a:cubicBezTo>
                      <a:pt x="188" y="1545"/>
                      <a:pt x="175" y="1563"/>
                      <a:pt x="162" y="1580"/>
                    </a:cubicBezTo>
                    <a:cubicBezTo>
                      <a:pt x="160" y="1583"/>
                      <a:pt x="157" y="1585"/>
                      <a:pt x="157" y="1588"/>
                    </a:cubicBezTo>
                    <a:cubicBezTo>
                      <a:pt x="147" y="1601"/>
                      <a:pt x="139" y="1623"/>
                      <a:pt x="150" y="1636"/>
                    </a:cubicBezTo>
                    <a:cubicBezTo>
                      <a:pt x="157" y="1636"/>
                      <a:pt x="165" y="1636"/>
                      <a:pt x="172" y="1636"/>
                    </a:cubicBezTo>
                    <a:cubicBezTo>
                      <a:pt x="180" y="1636"/>
                      <a:pt x="190" y="1636"/>
                      <a:pt x="198" y="1636"/>
                    </a:cubicBezTo>
                    <a:cubicBezTo>
                      <a:pt x="208" y="1636"/>
                      <a:pt x="221" y="1636"/>
                      <a:pt x="231" y="1641"/>
                    </a:cubicBezTo>
                    <a:cubicBezTo>
                      <a:pt x="244" y="1649"/>
                      <a:pt x="246" y="1664"/>
                      <a:pt x="249" y="1677"/>
                    </a:cubicBezTo>
                    <a:cubicBezTo>
                      <a:pt x="251" y="1687"/>
                      <a:pt x="254" y="1697"/>
                      <a:pt x="259" y="1705"/>
                    </a:cubicBezTo>
                    <a:cubicBezTo>
                      <a:pt x="269" y="1715"/>
                      <a:pt x="289" y="1707"/>
                      <a:pt x="302" y="1697"/>
                    </a:cubicBezTo>
                    <a:cubicBezTo>
                      <a:pt x="307" y="1694"/>
                      <a:pt x="310" y="1689"/>
                      <a:pt x="315" y="1687"/>
                    </a:cubicBezTo>
                    <a:cubicBezTo>
                      <a:pt x="325" y="1677"/>
                      <a:pt x="337" y="1669"/>
                      <a:pt x="350" y="1664"/>
                    </a:cubicBezTo>
                    <a:cubicBezTo>
                      <a:pt x="355" y="1664"/>
                      <a:pt x="358" y="1661"/>
                      <a:pt x="363" y="1661"/>
                    </a:cubicBezTo>
                    <a:cubicBezTo>
                      <a:pt x="375" y="1659"/>
                      <a:pt x="383" y="1656"/>
                      <a:pt x="386" y="1651"/>
                    </a:cubicBezTo>
                    <a:cubicBezTo>
                      <a:pt x="386" y="1649"/>
                      <a:pt x="386" y="1646"/>
                      <a:pt x="386" y="1644"/>
                    </a:cubicBezTo>
                    <a:cubicBezTo>
                      <a:pt x="386" y="1641"/>
                      <a:pt x="386" y="1639"/>
                      <a:pt x="386" y="1636"/>
                    </a:cubicBezTo>
                    <a:cubicBezTo>
                      <a:pt x="388" y="1608"/>
                      <a:pt x="419" y="1595"/>
                      <a:pt x="444" y="1593"/>
                    </a:cubicBezTo>
                    <a:cubicBezTo>
                      <a:pt x="452" y="1593"/>
                      <a:pt x="457" y="1593"/>
                      <a:pt x="462" y="1588"/>
                    </a:cubicBezTo>
                    <a:cubicBezTo>
                      <a:pt x="467" y="1585"/>
                      <a:pt x="467" y="1580"/>
                      <a:pt x="469" y="1573"/>
                    </a:cubicBezTo>
                    <a:cubicBezTo>
                      <a:pt x="472" y="1568"/>
                      <a:pt x="472" y="1563"/>
                      <a:pt x="477" y="1557"/>
                    </a:cubicBezTo>
                    <a:cubicBezTo>
                      <a:pt x="482" y="1550"/>
                      <a:pt x="492" y="1545"/>
                      <a:pt x="502" y="1542"/>
                    </a:cubicBezTo>
                    <a:cubicBezTo>
                      <a:pt x="515" y="1540"/>
                      <a:pt x="528" y="1545"/>
                      <a:pt x="538" y="1552"/>
                    </a:cubicBezTo>
                    <a:cubicBezTo>
                      <a:pt x="553" y="1565"/>
                      <a:pt x="558" y="1585"/>
                      <a:pt x="556" y="1608"/>
                    </a:cubicBezTo>
                    <a:cubicBezTo>
                      <a:pt x="556" y="1611"/>
                      <a:pt x="556" y="1613"/>
                      <a:pt x="556" y="1616"/>
                    </a:cubicBezTo>
                    <a:cubicBezTo>
                      <a:pt x="556" y="1623"/>
                      <a:pt x="553" y="1631"/>
                      <a:pt x="556" y="1639"/>
                    </a:cubicBezTo>
                    <a:cubicBezTo>
                      <a:pt x="558" y="1644"/>
                      <a:pt x="561" y="1646"/>
                      <a:pt x="563" y="1651"/>
                    </a:cubicBezTo>
                    <a:cubicBezTo>
                      <a:pt x="566" y="1654"/>
                      <a:pt x="566" y="1656"/>
                      <a:pt x="568" y="1659"/>
                    </a:cubicBezTo>
                    <a:cubicBezTo>
                      <a:pt x="576" y="1672"/>
                      <a:pt x="579" y="1687"/>
                      <a:pt x="573" y="1699"/>
                    </a:cubicBezTo>
                    <a:cubicBezTo>
                      <a:pt x="571" y="1710"/>
                      <a:pt x="563" y="1717"/>
                      <a:pt x="553" y="1720"/>
                    </a:cubicBezTo>
                    <a:cubicBezTo>
                      <a:pt x="548" y="1722"/>
                      <a:pt x="543" y="1722"/>
                      <a:pt x="538" y="1722"/>
                    </a:cubicBezTo>
                    <a:cubicBezTo>
                      <a:pt x="533" y="1722"/>
                      <a:pt x="528" y="1722"/>
                      <a:pt x="525" y="1725"/>
                    </a:cubicBezTo>
                    <a:cubicBezTo>
                      <a:pt x="523" y="1725"/>
                      <a:pt x="520" y="1727"/>
                      <a:pt x="518" y="1730"/>
                    </a:cubicBezTo>
                    <a:cubicBezTo>
                      <a:pt x="515" y="1732"/>
                      <a:pt x="513" y="1735"/>
                      <a:pt x="510" y="1735"/>
                    </a:cubicBezTo>
                    <a:cubicBezTo>
                      <a:pt x="495" y="1745"/>
                      <a:pt x="477" y="1743"/>
                      <a:pt x="459" y="1738"/>
                    </a:cubicBezTo>
                    <a:cubicBezTo>
                      <a:pt x="459" y="1740"/>
                      <a:pt x="462" y="1745"/>
                      <a:pt x="464" y="1748"/>
                    </a:cubicBezTo>
                    <a:cubicBezTo>
                      <a:pt x="467" y="1750"/>
                      <a:pt x="467" y="1750"/>
                      <a:pt x="469" y="1753"/>
                    </a:cubicBezTo>
                    <a:cubicBezTo>
                      <a:pt x="474" y="1758"/>
                      <a:pt x="480" y="1763"/>
                      <a:pt x="482" y="1771"/>
                    </a:cubicBezTo>
                    <a:cubicBezTo>
                      <a:pt x="487" y="1788"/>
                      <a:pt x="474" y="1803"/>
                      <a:pt x="459" y="1811"/>
                    </a:cubicBezTo>
                    <a:cubicBezTo>
                      <a:pt x="457" y="1814"/>
                      <a:pt x="454" y="1814"/>
                      <a:pt x="452" y="1816"/>
                    </a:cubicBezTo>
                    <a:cubicBezTo>
                      <a:pt x="441" y="1821"/>
                      <a:pt x="434" y="1826"/>
                      <a:pt x="429" y="1834"/>
                    </a:cubicBezTo>
                    <a:cubicBezTo>
                      <a:pt x="426" y="1839"/>
                      <a:pt x="426" y="1842"/>
                      <a:pt x="426" y="1847"/>
                    </a:cubicBezTo>
                    <a:cubicBezTo>
                      <a:pt x="426" y="1852"/>
                      <a:pt x="424" y="1857"/>
                      <a:pt x="424" y="1862"/>
                    </a:cubicBezTo>
                    <a:cubicBezTo>
                      <a:pt x="419" y="1875"/>
                      <a:pt x="408" y="1882"/>
                      <a:pt x="401" y="1890"/>
                    </a:cubicBezTo>
                    <a:cubicBezTo>
                      <a:pt x="342" y="1938"/>
                      <a:pt x="342" y="1938"/>
                      <a:pt x="342" y="1938"/>
                    </a:cubicBezTo>
                    <a:cubicBezTo>
                      <a:pt x="342" y="1940"/>
                      <a:pt x="345" y="1943"/>
                      <a:pt x="348" y="1946"/>
                    </a:cubicBezTo>
                    <a:cubicBezTo>
                      <a:pt x="350" y="1951"/>
                      <a:pt x="353" y="1956"/>
                      <a:pt x="355" y="1961"/>
                    </a:cubicBezTo>
                    <a:cubicBezTo>
                      <a:pt x="355" y="1968"/>
                      <a:pt x="353" y="1976"/>
                      <a:pt x="350" y="1981"/>
                    </a:cubicBezTo>
                    <a:cubicBezTo>
                      <a:pt x="348" y="1984"/>
                      <a:pt x="345" y="1989"/>
                      <a:pt x="345" y="1991"/>
                    </a:cubicBezTo>
                    <a:cubicBezTo>
                      <a:pt x="345" y="1994"/>
                      <a:pt x="345" y="1994"/>
                      <a:pt x="348" y="1996"/>
                    </a:cubicBezTo>
                    <a:cubicBezTo>
                      <a:pt x="348" y="1999"/>
                      <a:pt x="350" y="2004"/>
                      <a:pt x="350" y="2009"/>
                    </a:cubicBezTo>
                    <a:cubicBezTo>
                      <a:pt x="350" y="2017"/>
                      <a:pt x="345" y="2022"/>
                      <a:pt x="340" y="2027"/>
                    </a:cubicBezTo>
                    <a:cubicBezTo>
                      <a:pt x="337" y="2029"/>
                      <a:pt x="335" y="2032"/>
                      <a:pt x="335" y="2034"/>
                    </a:cubicBezTo>
                    <a:cubicBezTo>
                      <a:pt x="335" y="2037"/>
                      <a:pt x="337" y="2037"/>
                      <a:pt x="337" y="2039"/>
                    </a:cubicBezTo>
                    <a:cubicBezTo>
                      <a:pt x="340" y="2042"/>
                      <a:pt x="340" y="2044"/>
                      <a:pt x="342" y="2047"/>
                    </a:cubicBezTo>
                    <a:cubicBezTo>
                      <a:pt x="348" y="2055"/>
                      <a:pt x="345" y="2065"/>
                      <a:pt x="342" y="2072"/>
                    </a:cubicBezTo>
                    <a:cubicBezTo>
                      <a:pt x="342" y="2075"/>
                      <a:pt x="342" y="2075"/>
                      <a:pt x="342" y="2075"/>
                    </a:cubicBezTo>
                    <a:cubicBezTo>
                      <a:pt x="348" y="2085"/>
                      <a:pt x="348" y="2085"/>
                      <a:pt x="348" y="2085"/>
                    </a:cubicBezTo>
                    <a:cubicBezTo>
                      <a:pt x="348" y="2088"/>
                      <a:pt x="348" y="2090"/>
                      <a:pt x="348" y="2093"/>
                    </a:cubicBezTo>
                    <a:cubicBezTo>
                      <a:pt x="348" y="2095"/>
                      <a:pt x="348" y="2098"/>
                      <a:pt x="345" y="2100"/>
                    </a:cubicBezTo>
                    <a:cubicBezTo>
                      <a:pt x="345" y="2100"/>
                      <a:pt x="345" y="2100"/>
                      <a:pt x="345" y="2103"/>
                    </a:cubicBezTo>
                    <a:cubicBezTo>
                      <a:pt x="348" y="2103"/>
                      <a:pt x="348" y="2103"/>
                      <a:pt x="348" y="2103"/>
                    </a:cubicBezTo>
                    <a:cubicBezTo>
                      <a:pt x="353" y="2100"/>
                      <a:pt x="360" y="2100"/>
                      <a:pt x="365" y="2103"/>
                    </a:cubicBezTo>
                    <a:cubicBezTo>
                      <a:pt x="370" y="2105"/>
                      <a:pt x="373" y="2110"/>
                      <a:pt x="375" y="2115"/>
                    </a:cubicBezTo>
                    <a:cubicBezTo>
                      <a:pt x="375" y="2118"/>
                      <a:pt x="378" y="2121"/>
                      <a:pt x="378" y="2121"/>
                    </a:cubicBezTo>
                    <a:cubicBezTo>
                      <a:pt x="381" y="2123"/>
                      <a:pt x="383" y="2123"/>
                      <a:pt x="391" y="2123"/>
                    </a:cubicBezTo>
                    <a:cubicBezTo>
                      <a:pt x="396" y="2123"/>
                      <a:pt x="401" y="2123"/>
                      <a:pt x="406" y="2123"/>
                    </a:cubicBezTo>
                    <a:cubicBezTo>
                      <a:pt x="421" y="2128"/>
                      <a:pt x="426" y="2143"/>
                      <a:pt x="429" y="2151"/>
                    </a:cubicBezTo>
                    <a:cubicBezTo>
                      <a:pt x="444" y="2184"/>
                      <a:pt x="444" y="2184"/>
                      <a:pt x="444" y="2184"/>
                    </a:cubicBezTo>
                    <a:cubicBezTo>
                      <a:pt x="447" y="2189"/>
                      <a:pt x="447" y="2192"/>
                      <a:pt x="449" y="2194"/>
                    </a:cubicBezTo>
                    <a:cubicBezTo>
                      <a:pt x="452" y="2197"/>
                      <a:pt x="454" y="2199"/>
                      <a:pt x="457" y="2202"/>
                    </a:cubicBezTo>
                    <a:cubicBezTo>
                      <a:pt x="462" y="2204"/>
                      <a:pt x="464" y="2209"/>
                      <a:pt x="469" y="2214"/>
                    </a:cubicBezTo>
                    <a:cubicBezTo>
                      <a:pt x="474" y="2219"/>
                      <a:pt x="474" y="2227"/>
                      <a:pt x="477" y="2235"/>
                    </a:cubicBezTo>
                    <a:cubicBezTo>
                      <a:pt x="480" y="2247"/>
                      <a:pt x="482" y="2260"/>
                      <a:pt x="477" y="2270"/>
                    </a:cubicBezTo>
                    <a:cubicBezTo>
                      <a:pt x="480" y="2270"/>
                      <a:pt x="482" y="2268"/>
                      <a:pt x="485" y="2268"/>
                    </a:cubicBezTo>
                    <a:cubicBezTo>
                      <a:pt x="487" y="2265"/>
                      <a:pt x="490" y="2263"/>
                      <a:pt x="492" y="2260"/>
                    </a:cubicBezTo>
                    <a:cubicBezTo>
                      <a:pt x="495" y="2258"/>
                      <a:pt x="500" y="2255"/>
                      <a:pt x="502" y="2250"/>
                    </a:cubicBezTo>
                    <a:cubicBezTo>
                      <a:pt x="505" y="2247"/>
                      <a:pt x="505" y="2247"/>
                      <a:pt x="505" y="2247"/>
                    </a:cubicBezTo>
                    <a:cubicBezTo>
                      <a:pt x="507" y="2245"/>
                      <a:pt x="510" y="2245"/>
                      <a:pt x="513" y="2242"/>
                    </a:cubicBezTo>
                    <a:cubicBezTo>
                      <a:pt x="513" y="2240"/>
                      <a:pt x="513" y="2237"/>
                      <a:pt x="515" y="2235"/>
                    </a:cubicBezTo>
                    <a:cubicBezTo>
                      <a:pt x="515" y="2230"/>
                      <a:pt x="515" y="2222"/>
                      <a:pt x="520" y="2217"/>
                    </a:cubicBezTo>
                    <a:cubicBezTo>
                      <a:pt x="528" y="2209"/>
                      <a:pt x="540" y="2209"/>
                      <a:pt x="553" y="2219"/>
                    </a:cubicBezTo>
                    <a:cubicBezTo>
                      <a:pt x="558" y="2225"/>
                      <a:pt x="566" y="2227"/>
                      <a:pt x="568" y="2227"/>
                    </a:cubicBezTo>
                    <a:cubicBezTo>
                      <a:pt x="571" y="2225"/>
                      <a:pt x="571" y="2225"/>
                      <a:pt x="571" y="2225"/>
                    </a:cubicBezTo>
                    <a:cubicBezTo>
                      <a:pt x="573" y="2222"/>
                      <a:pt x="573" y="2219"/>
                      <a:pt x="576" y="2219"/>
                    </a:cubicBezTo>
                    <a:cubicBezTo>
                      <a:pt x="584" y="2214"/>
                      <a:pt x="591" y="2214"/>
                      <a:pt x="596" y="2214"/>
                    </a:cubicBezTo>
                    <a:cubicBezTo>
                      <a:pt x="614" y="2214"/>
                      <a:pt x="629" y="2214"/>
                      <a:pt x="642" y="2225"/>
                    </a:cubicBezTo>
                    <a:cubicBezTo>
                      <a:pt x="645" y="2227"/>
                      <a:pt x="647" y="2230"/>
                      <a:pt x="650" y="2235"/>
                    </a:cubicBezTo>
                    <a:cubicBezTo>
                      <a:pt x="655" y="2240"/>
                      <a:pt x="657" y="2245"/>
                      <a:pt x="662" y="2245"/>
                    </a:cubicBezTo>
                    <a:cubicBezTo>
                      <a:pt x="665" y="2245"/>
                      <a:pt x="665" y="2245"/>
                      <a:pt x="667" y="2245"/>
                    </a:cubicBezTo>
                    <a:cubicBezTo>
                      <a:pt x="670" y="2245"/>
                      <a:pt x="675" y="2245"/>
                      <a:pt x="680" y="2245"/>
                    </a:cubicBezTo>
                    <a:cubicBezTo>
                      <a:pt x="685" y="2247"/>
                      <a:pt x="690" y="2250"/>
                      <a:pt x="693" y="2255"/>
                    </a:cubicBezTo>
                    <a:cubicBezTo>
                      <a:pt x="695" y="2258"/>
                      <a:pt x="698" y="2260"/>
                      <a:pt x="700" y="2260"/>
                    </a:cubicBezTo>
                    <a:cubicBezTo>
                      <a:pt x="703" y="2260"/>
                      <a:pt x="708" y="2260"/>
                      <a:pt x="713" y="2258"/>
                    </a:cubicBezTo>
                    <a:cubicBezTo>
                      <a:pt x="718" y="2255"/>
                      <a:pt x="723" y="2255"/>
                      <a:pt x="728" y="2255"/>
                    </a:cubicBezTo>
                    <a:cubicBezTo>
                      <a:pt x="731" y="2255"/>
                      <a:pt x="731" y="2255"/>
                      <a:pt x="733" y="2255"/>
                    </a:cubicBezTo>
                    <a:cubicBezTo>
                      <a:pt x="736" y="2255"/>
                      <a:pt x="736" y="2255"/>
                      <a:pt x="738" y="2255"/>
                    </a:cubicBezTo>
                    <a:cubicBezTo>
                      <a:pt x="741" y="2255"/>
                      <a:pt x="744" y="2252"/>
                      <a:pt x="746" y="2250"/>
                    </a:cubicBezTo>
                    <a:cubicBezTo>
                      <a:pt x="749" y="2247"/>
                      <a:pt x="749" y="2247"/>
                      <a:pt x="751" y="2245"/>
                    </a:cubicBezTo>
                    <a:cubicBezTo>
                      <a:pt x="769" y="2232"/>
                      <a:pt x="792" y="2237"/>
                      <a:pt x="804" y="2242"/>
                    </a:cubicBezTo>
                    <a:cubicBezTo>
                      <a:pt x="812" y="2245"/>
                      <a:pt x="832" y="2250"/>
                      <a:pt x="835" y="2265"/>
                    </a:cubicBezTo>
                    <a:cubicBezTo>
                      <a:pt x="837" y="2273"/>
                      <a:pt x="835" y="2278"/>
                      <a:pt x="832" y="2285"/>
                    </a:cubicBezTo>
                    <a:cubicBezTo>
                      <a:pt x="830" y="2296"/>
                      <a:pt x="825" y="2303"/>
                      <a:pt x="822" y="2313"/>
                    </a:cubicBezTo>
                    <a:cubicBezTo>
                      <a:pt x="827" y="2334"/>
                      <a:pt x="827" y="2334"/>
                      <a:pt x="827" y="2334"/>
                    </a:cubicBezTo>
                    <a:cubicBezTo>
                      <a:pt x="827" y="2334"/>
                      <a:pt x="848" y="2334"/>
                      <a:pt x="850" y="2356"/>
                    </a:cubicBezTo>
                    <a:cubicBezTo>
                      <a:pt x="850" y="2377"/>
                      <a:pt x="865" y="2382"/>
                      <a:pt x="858" y="2397"/>
                    </a:cubicBezTo>
                    <a:cubicBezTo>
                      <a:pt x="865" y="2400"/>
                      <a:pt x="873" y="2405"/>
                      <a:pt x="881" y="2410"/>
                    </a:cubicBezTo>
                    <a:cubicBezTo>
                      <a:pt x="883" y="2412"/>
                      <a:pt x="886" y="2415"/>
                      <a:pt x="886" y="2417"/>
                    </a:cubicBezTo>
                    <a:cubicBezTo>
                      <a:pt x="888" y="2420"/>
                      <a:pt x="888" y="2422"/>
                      <a:pt x="891" y="2425"/>
                    </a:cubicBezTo>
                    <a:cubicBezTo>
                      <a:pt x="893" y="2428"/>
                      <a:pt x="896" y="2430"/>
                      <a:pt x="898" y="2430"/>
                    </a:cubicBezTo>
                    <a:cubicBezTo>
                      <a:pt x="901" y="2430"/>
                      <a:pt x="901" y="2428"/>
                      <a:pt x="903" y="2425"/>
                    </a:cubicBezTo>
                    <a:cubicBezTo>
                      <a:pt x="906" y="2422"/>
                      <a:pt x="906" y="2422"/>
                      <a:pt x="906" y="2422"/>
                    </a:cubicBezTo>
                    <a:cubicBezTo>
                      <a:pt x="921" y="2410"/>
                      <a:pt x="944" y="2410"/>
                      <a:pt x="959" y="2420"/>
                    </a:cubicBezTo>
                    <a:cubicBezTo>
                      <a:pt x="962" y="2420"/>
                      <a:pt x="962" y="2422"/>
                      <a:pt x="964" y="2425"/>
                    </a:cubicBezTo>
                    <a:cubicBezTo>
                      <a:pt x="969" y="2430"/>
                      <a:pt x="974" y="2433"/>
                      <a:pt x="980" y="2433"/>
                    </a:cubicBezTo>
                    <a:cubicBezTo>
                      <a:pt x="982" y="2430"/>
                      <a:pt x="982" y="2430"/>
                      <a:pt x="982" y="2430"/>
                    </a:cubicBezTo>
                    <a:cubicBezTo>
                      <a:pt x="985" y="2428"/>
                      <a:pt x="985" y="2428"/>
                      <a:pt x="985" y="2428"/>
                    </a:cubicBezTo>
                    <a:cubicBezTo>
                      <a:pt x="995" y="2417"/>
                      <a:pt x="1010" y="2420"/>
                      <a:pt x="1020" y="2422"/>
                    </a:cubicBezTo>
                    <a:cubicBezTo>
                      <a:pt x="1028" y="2422"/>
                      <a:pt x="1033" y="2425"/>
                      <a:pt x="1038" y="2425"/>
                    </a:cubicBezTo>
                    <a:cubicBezTo>
                      <a:pt x="1048" y="2425"/>
                      <a:pt x="1056" y="2417"/>
                      <a:pt x="1066" y="2407"/>
                    </a:cubicBezTo>
                    <a:cubicBezTo>
                      <a:pt x="1081" y="2389"/>
                      <a:pt x="1091" y="2364"/>
                      <a:pt x="1091" y="2341"/>
                    </a:cubicBezTo>
                    <a:cubicBezTo>
                      <a:pt x="1091" y="2339"/>
                      <a:pt x="1091" y="2339"/>
                      <a:pt x="1091" y="2339"/>
                    </a:cubicBezTo>
                    <a:cubicBezTo>
                      <a:pt x="1091" y="2334"/>
                      <a:pt x="1091" y="2326"/>
                      <a:pt x="1094" y="2321"/>
                    </a:cubicBezTo>
                    <a:cubicBezTo>
                      <a:pt x="1099" y="2308"/>
                      <a:pt x="1112" y="2306"/>
                      <a:pt x="1122" y="2301"/>
                    </a:cubicBezTo>
                    <a:cubicBezTo>
                      <a:pt x="1127" y="2298"/>
                      <a:pt x="1132" y="2298"/>
                      <a:pt x="1137" y="2296"/>
                    </a:cubicBezTo>
                    <a:cubicBezTo>
                      <a:pt x="1147" y="2288"/>
                      <a:pt x="1150" y="2275"/>
                      <a:pt x="1155" y="2260"/>
                    </a:cubicBezTo>
                    <a:cubicBezTo>
                      <a:pt x="1157" y="2252"/>
                      <a:pt x="1157" y="2240"/>
                      <a:pt x="1152" y="2235"/>
                    </a:cubicBezTo>
                    <a:cubicBezTo>
                      <a:pt x="1147" y="2232"/>
                      <a:pt x="1142" y="2235"/>
                      <a:pt x="1134" y="2237"/>
                    </a:cubicBezTo>
                    <a:cubicBezTo>
                      <a:pt x="1124" y="2240"/>
                      <a:pt x="1114" y="2242"/>
                      <a:pt x="1104" y="2235"/>
                    </a:cubicBezTo>
                    <a:cubicBezTo>
                      <a:pt x="1099" y="2232"/>
                      <a:pt x="1099" y="2227"/>
                      <a:pt x="1096" y="2225"/>
                    </a:cubicBezTo>
                    <a:cubicBezTo>
                      <a:pt x="1096" y="2222"/>
                      <a:pt x="1094" y="2222"/>
                      <a:pt x="1094" y="2219"/>
                    </a:cubicBezTo>
                    <a:cubicBezTo>
                      <a:pt x="1091" y="2217"/>
                      <a:pt x="1089" y="2214"/>
                      <a:pt x="1084" y="2212"/>
                    </a:cubicBezTo>
                    <a:cubicBezTo>
                      <a:pt x="1076" y="2207"/>
                      <a:pt x="1068" y="2202"/>
                      <a:pt x="1068" y="2194"/>
                    </a:cubicBezTo>
                    <a:cubicBezTo>
                      <a:pt x="1066" y="2179"/>
                      <a:pt x="1076" y="2169"/>
                      <a:pt x="1086" y="2164"/>
                    </a:cubicBezTo>
                    <a:cubicBezTo>
                      <a:pt x="1089" y="2161"/>
                      <a:pt x="1091" y="2161"/>
                      <a:pt x="1094" y="2159"/>
                    </a:cubicBezTo>
                    <a:cubicBezTo>
                      <a:pt x="1099" y="2156"/>
                      <a:pt x="1106" y="2154"/>
                      <a:pt x="1109" y="2148"/>
                    </a:cubicBezTo>
                    <a:cubicBezTo>
                      <a:pt x="1112" y="2143"/>
                      <a:pt x="1114" y="2138"/>
                      <a:pt x="1117" y="2131"/>
                    </a:cubicBezTo>
                    <a:cubicBezTo>
                      <a:pt x="1117" y="2128"/>
                      <a:pt x="1119" y="2123"/>
                      <a:pt x="1119" y="2121"/>
                    </a:cubicBezTo>
                    <a:cubicBezTo>
                      <a:pt x="1124" y="2108"/>
                      <a:pt x="1137" y="2095"/>
                      <a:pt x="1152" y="2100"/>
                    </a:cubicBezTo>
                    <a:cubicBezTo>
                      <a:pt x="1162" y="2103"/>
                      <a:pt x="1167" y="2113"/>
                      <a:pt x="1170" y="2118"/>
                    </a:cubicBezTo>
                    <a:cubicBezTo>
                      <a:pt x="1172" y="2121"/>
                      <a:pt x="1172" y="2121"/>
                      <a:pt x="1172" y="2121"/>
                    </a:cubicBezTo>
                    <a:cubicBezTo>
                      <a:pt x="1178" y="2131"/>
                      <a:pt x="1188" y="2141"/>
                      <a:pt x="1198" y="2146"/>
                    </a:cubicBezTo>
                    <a:cubicBezTo>
                      <a:pt x="1200" y="2146"/>
                      <a:pt x="1200" y="2148"/>
                      <a:pt x="1203" y="2148"/>
                    </a:cubicBezTo>
                    <a:cubicBezTo>
                      <a:pt x="1208" y="2151"/>
                      <a:pt x="1213" y="2154"/>
                      <a:pt x="1216" y="2156"/>
                    </a:cubicBezTo>
                    <a:cubicBezTo>
                      <a:pt x="1223" y="2161"/>
                      <a:pt x="1228" y="2171"/>
                      <a:pt x="1228" y="2179"/>
                    </a:cubicBezTo>
                    <a:cubicBezTo>
                      <a:pt x="1228" y="2187"/>
                      <a:pt x="1223" y="2192"/>
                      <a:pt x="1218" y="2197"/>
                    </a:cubicBezTo>
                    <a:cubicBezTo>
                      <a:pt x="1216" y="2202"/>
                      <a:pt x="1213" y="2204"/>
                      <a:pt x="1213" y="2207"/>
                    </a:cubicBezTo>
                    <a:cubicBezTo>
                      <a:pt x="1213" y="2209"/>
                      <a:pt x="1216" y="2212"/>
                      <a:pt x="1221" y="2214"/>
                    </a:cubicBezTo>
                    <a:cubicBezTo>
                      <a:pt x="1226" y="2217"/>
                      <a:pt x="1231" y="2217"/>
                      <a:pt x="1236" y="2217"/>
                    </a:cubicBezTo>
                    <a:cubicBezTo>
                      <a:pt x="1264" y="2217"/>
                      <a:pt x="1264" y="2217"/>
                      <a:pt x="1264" y="2217"/>
                    </a:cubicBezTo>
                    <a:cubicBezTo>
                      <a:pt x="1264" y="2212"/>
                      <a:pt x="1264" y="2207"/>
                      <a:pt x="1264" y="2202"/>
                    </a:cubicBezTo>
                    <a:cubicBezTo>
                      <a:pt x="1259" y="2171"/>
                      <a:pt x="1249" y="2164"/>
                      <a:pt x="1266" y="2133"/>
                    </a:cubicBezTo>
                    <a:cubicBezTo>
                      <a:pt x="1282" y="2105"/>
                      <a:pt x="1284" y="2123"/>
                      <a:pt x="1282" y="2088"/>
                    </a:cubicBezTo>
                    <a:cubicBezTo>
                      <a:pt x="1279" y="2052"/>
                      <a:pt x="1271" y="2047"/>
                      <a:pt x="1282" y="2034"/>
                    </a:cubicBezTo>
                    <a:cubicBezTo>
                      <a:pt x="1292" y="2024"/>
                      <a:pt x="1297" y="2022"/>
                      <a:pt x="1282" y="1996"/>
                    </a:cubicBezTo>
                    <a:cubicBezTo>
                      <a:pt x="1269" y="1963"/>
                      <a:pt x="1282" y="1971"/>
                      <a:pt x="1269" y="1938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1" name="Freeform 83"/>
              <p:cNvSpPr>
                <a:spLocks/>
              </p:cNvSpPr>
              <p:nvPr/>
            </p:nvSpPr>
            <p:spPr bwMode="auto">
              <a:xfrm>
                <a:off x="4034" y="2125"/>
                <a:ext cx="62" cy="79"/>
              </a:xfrm>
              <a:custGeom>
                <a:avLst/>
                <a:gdLst>
                  <a:gd name="T0" fmla="*/ 1031 w 1072"/>
                  <a:gd name="T1" fmla="*/ 328 h 1363"/>
                  <a:gd name="T2" fmla="*/ 960 w 1072"/>
                  <a:gd name="T3" fmla="*/ 272 h 1363"/>
                  <a:gd name="T4" fmla="*/ 861 w 1072"/>
                  <a:gd name="T5" fmla="*/ 198 h 1363"/>
                  <a:gd name="T6" fmla="*/ 818 w 1072"/>
                  <a:gd name="T7" fmla="*/ 117 h 1363"/>
                  <a:gd name="T8" fmla="*/ 787 w 1072"/>
                  <a:gd name="T9" fmla="*/ 84 h 1363"/>
                  <a:gd name="T10" fmla="*/ 759 w 1072"/>
                  <a:gd name="T11" fmla="*/ 46 h 1363"/>
                  <a:gd name="T12" fmla="*/ 714 w 1072"/>
                  <a:gd name="T13" fmla="*/ 8 h 1363"/>
                  <a:gd name="T14" fmla="*/ 620 w 1072"/>
                  <a:gd name="T15" fmla="*/ 41 h 1363"/>
                  <a:gd name="T16" fmla="*/ 544 w 1072"/>
                  <a:gd name="T17" fmla="*/ 69 h 1363"/>
                  <a:gd name="T18" fmla="*/ 450 w 1072"/>
                  <a:gd name="T19" fmla="*/ 79 h 1363"/>
                  <a:gd name="T20" fmla="*/ 366 w 1072"/>
                  <a:gd name="T21" fmla="*/ 39 h 1363"/>
                  <a:gd name="T22" fmla="*/ 351 w 1072"/>
                  <a:gd name="T23" fmla="*/ 61 h 1363"/>
                  <a:gd name="T24" fmla="*/ 341 w 1072"/>
                  <a:gd name="T25" fmla="*/ 104 h 1363"/>
                  <a:gd name="T26" fmla="*/ 295 w 1072"/>
                  <a:gd name="T27" fmla="*/ 150 h 1363"/>
                  <a:gd name="T28" fmla="*/ 262 w 1072"/>
                  <a:gd name="T29" fmla="*/ 181 h 1363"/>
                  <a:gd name="T30" fmla="*/ 188 w 1072"/>
                  <a:gd name="T31" fmla="*/ 214 h 1363"/>
                  <a:gd name="T32" fmla="*/ 181 w 1072"/>
                  <a:gd name="T33" fmla="*/ 231 h 1363"/>
                  <a:gd name="T34" fmla="*/ 191 w 1072"/>
                  <a:gd name="T35" fmla="*/ 290 h 1363"/>
                  <a:gd name="T36" fmla="*/ 226 w 1072"/>
                  <a:gd name="T37" fmla="*/ 389 h 1363"/>
                  <a:gd name="T38" fmla="*/ 272 w 1072"/>
                  <a:gd name="T39" fmla="*/ 518 h 1363"/>
                  <a:gd name="T40" fmla="*/ 244 w 1072"/>
                  <a:gd name="T41" fmla="*/ 538 h 1363"/>
                  <a:gd name="T42" fmla="*/ 214 w 1072"/>
                  <a:gd name="T43" fmla="*/ 609 h 1363"/>
                  <a:gd name="T44" fmla="*/ 163 w 1072"/>
                  <a:gd name="T45" fmla="*/ 619 h 1363"/>
                  <a:gd name="T46" fmla="*/ 132 w 1072"/>
                  <a:gd name="T47" fmla="*/ 624 h 1363"/>
                  <a:gd name="T48" fmla="*/ 77 w 1072"/>
                  <a:gd name="T49" fmla="*/ 675 h 1363"/>
                  <a:gd name="T50" fmla="*/ 105 w 1072"/>
                  <a:gd name="T51" fmla="*/ 749 h 1363"/>
                  <a:gd name="T52" fmla="*/ 61 w 1072"/>
                  <a:gd name="T53" fmla="*/ 764 h 1363"/>
                  <a:gd name="T54" fmla="*/ 31 w 1072"/>
                  <a:gd name="T55" fmla="*/ 774 h 1363"/>
                  <a:gd name="T56" fmla="*/ 18 w 1072"/>
                  <a:gd name="T57" fmla="*/ 838 h 1363"/>
                  <a:gd name="T58" fmla="*/ 21 w 1072"/>
                  <a:gd name="T59" fmla="*/ 896 h 1363"/>
                  <a:gd name="T60" fmla="*/ 39 w 1072"/>
                  <a:gd name="T61" fmla="*/ 954 h 1363"/>
                  <a:gd name="T62" fmla="*/ 89 w 1072"/>
                  <a:gd name="T63" fmla="*/ 1025 h 1363"/>
                  <a:gd name="T64" fmla="*/ 105 w 1072"/>
                  <a:gd name="T65" fmla="*/ 1084 h 1363"/>
                  <a:gd name="T66" fmla="*/ 163 w 1072"/>
                  <a:gd name="T67" fmla="*/ 1079 h 1363"/>
                  <a:gd name="T68" fmla="*/ 323 w 1072"/>
                  <a:gd name="T69" fmla="*/ 1185 h 1363"/>
                  <a:gd name="T70" fmla="*/ 330 w 1072"/>
                  <a:gd name="T71" fmla="*/ 1223 h 1363"/>
                  <a:gd name="T72" fmla="*/ 336 w 1072"/>
                  <a:gd name="T73" fmla="*/ 1269 h 1363"/>
                  <a:gd name="T74" fmla="*/ 402 w 1072"/>
                  <a:gd name="T75" fmla="*/ 1276 h 1363"/>
                  <a:gd name="T76" fmla="*/ 473 w 1072"/>
                  <a:gd name="T77" fmla="*/ 1355 h 1363"/>
                  <a:gd name="T78" fmla="*/ 536 w 1072"/>
                  <a:gd name="T79" fmla="*/ 1294 h 1363"/>
                  <a:gd name="T80" fmla="*/ 574 w 1072"/>
                  <a:gd name="T81" fmla="*/ 1205 h 1363"/>
                  <a:gd name="T82" fmla="*/ 686 w 1072"/>
                  <a:gd name="T83" fmla="*/ 1142 h 1363"/>
                  <a:gd name="T84" fmla="*/ 782 w 1072"/>
                  <a:gd name="T85" fmla="*/ 1124 h 1363"/>
                  <a:gd name="T86" fmla="*/ 739 w 1072"/>
                  <a:gd name="T87" fmla="*/ 1185 h 1363"/>
                  <a:gd name="T88" fmla="*/ 800 w 1072"/>
                  <a:gd name="T89" fmla="*/ 1185 h 1363"/>
                  <a:gd name="T90" fmla="*/ 863 w 1072"/>
                  <a:gd name="T91" fmla="*/ 1071 h 1363"/>
                  <a:gd name="T92" fmla="*/ 940 w 1072"/>
                  <a:gd name="T93" fmla="*/ 969 h 1363"/>
                  <a:gd name="T94" fmla="*/ 853 w 1072"/>
                  <a:gd name="T95" fmla="*/ 987 h 1363"/>
                  <a:gd name="T96" fmla="*/ 820 w 1072"/>
                  <a:gd name="T97" fmla="*/ 830 h 1363"/>
                  <a:gd name="T98" fmla="*/ 780 w 1072"/>
                  <a:gd name="T99" fmla="*/ 635 h 1363"/>
                  <a:gd name="T100" fmla="*/ 836 w 1072"/>
                  <a:gd name="T101" fmla="*/ 523 h 1363"/>
                  <a:gd name="T102" fmla="*/ 896 w 1072"/>
                  <a:gd name="T103" fmla="*/ 490 h 1363"/>
                  <a:gd name="T104" fmla="*/ 945 w 1072"/>
                  <a:gd name="T105" fmla="*/ 470 h 1363"/>
                  <a:gd name="T106" fmla="*/ 1006 w 1072"/>
                  <a:gd name="T107" fmla="*/ 556 h 1363"/>
                  <a:gd name="T108" fmla="*/ 1031 w 1072"/>
                  <a:gd name="T109" fmla="*/ 543 h 1363"/>
                  <a:gd name="T110" fmla="*/ 1041 w 1072"/>
                  <a:gd name="T111" fmla="*/ 356 h 1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072" h="1363">
                    <a:moveTo>
                      <a:pt x="1041" y="356"/>
                    </a:moveTo>
                    <a:cubicBezTo>
                      <a:pt x="1039" y="345"/>
                      <a:pt x="1036" y="338"/>
                      <a:pt x="1036" y="328"/>
                    </a:cubicBezTo>
                    <a:cubicBezTo>
                      <a:pt x="1033" y="328"/>
                      <a:pt x="1033" y="328"/>
                      <a:pt x="1033" y="328"/>
                    </a:cubicBezTo>
                    <a:cubicBezTo>
                      <a:pt x="1031" y="328"/>
                      <a:pt x="1031" y="328"/>
                      <a:pt x="1031" y="328"/>
                    </a:cubicBezTo>
                    <a:cubicBezTo>
                      <a:pt x="1006" y="325"/>
                      <a:pt x="985" y="307"/>
                      <a:pt x="968" y="295"/>
                    </a:cubicBezTo>
                    <a:cubicBezTo>
                      <a:pt x="965" y="292"/>
                      <a:pt x="960" y="290"/>
                      <a:pt x="960" y="285"/>
                    </a:cubicBezTo>
                    <a:cubicBezTo>
                      <a:pt x="960" y="279"/>
                      <a:pt x="960" y="277"/>
                      <a:pt x="960" y="274"/>
                    </a:cubicBezTo>
                    <a:cubicBezTo>
                      <a:pt x="960" y="272"/>
                      <a:pt x="960" y="272"/>
                      <a:pt x="960" y="272"/>
                    </a:cubicBezTo>
                    <a:cubicBezTo>
                      <a:pt x="962" y="262"/>
                      <a:pt x="950" y="252"/>
                      <a:pt x="942" y="247"/>
                    </a:cubicBezTo>
                    <a:cubicBezTo>
                      <a:pt x="929" y="236"/>
                      <a:pt x="917" y="231"/>
                      <a:pt x="902" y="226"/>
                    </a:cubicBezTo>
                    <a:cubicBezTo>
                      <a:pt x="899" y="226"/>
                      <a:pt x="899" y="226"/>
                      <a:pt x="899" y="226"/>
                    </a:cubicBezTo>
                    <a:cubicBezTo>
                      <a:pt x="884" y="221"/>
                      <a:pt x="863" y="216"/>
                      <a:pt x="861" y="198"/>
                    </a:cubicBezTo>
                    <a:cubicBezTo>
                      <a:pt x="858" y="193"/>
                      <a:pt x="861" y="188"/>
                      <a:pt x="861" y="183"/>
                    </a:cubicBezTo>
                    <a:cubicBezTo>
                      <a:pt x="861" y="181"/>
                      <a:pt x="861" y="181"/>
                      <a:pt x="861" y="178"/>
                    </a:cubicBezTo>
                    <a:cubicBezTo>
                      <a:pt x="861" y="158"/>
                      <a:pt x="843" y="140"/>
                      <a:pt x="825" y="122"/>
                    </a:cubicBezTo>
                    <a:cubicBezTo>
                      <a:pt x="823" y="120"/>
                      <a:pt x="820" y="117"/>
                      <a:pt x="818" y="117"/>
                    </a:cubicBezTo>
                    <a:cubicBezTo>
                      <a:pt x="815" y="117"/>
                      <a:pt x="815" y="117"/>
                      <a:pt x="815" y="117"/>
                    </a:cubicBezTo>
                    <a:cubicBezTo>
                      <a:pt x="813" y="117"/>
                      <a:pt x="810" y="117"/>
                      <a:pt x="808" y="115"/>
                    </a:cubicBezTo>
                    <a:cubicBezTo>
                      <a:pt x="797" y="110"/>
                      <a:pt x="795" y="102"/>
                      <a:pt x="792" y="94"/>
                    </a:cubicBezTo>
                    <a:cubicBezTo>
                      <a:pt x="790" y="89"/>
                      <a:pt x="790" y="84"/>
                      <a:pt x="787" y="84"/>
                    </a:cubicBezTo>
                    <a:cubicBezTo>
                      <a:pt x="787" y="84"/>
                      <a:pt x="785" y="84"/>
                      <a:pt x="782" y="84"/>
                    </a:cubicBezTo>
                    <a:cubicBezTo>
                      <a:pt x="780" y="84"/>
                      <a:pt x="777" y="84"/>
                      <a:pt x="775" y="82"/>
                    </a:cubicBezTo>
                    <a:cubicBezTo>
                      <a:pt x="764" y="77"/>
                      <a:pt x="759" y="64"/>
                      <a:pt x="759" y="49"/>
                    </a:cubicBezTo>
                    <a:cubicBezTo>
                      <a:pt x="759" y="46"/>
                      <a:pt x="759" y="46"/>
                      <a:pt x="759" y="46"/>
                    </a:cubicBezTo>
                    <a:cubicBezTo>
                      <a:pt x="759" y="39"/>
                      <a:pt x="762" y="31"/>
                      <a:pt x="757" y="26"/>
                    </a:cubicBezTo>
                    <a:cubicBezTo>
                      <a:pt x="754" y="23"/>
                      <a:pt x="749" y="21"/>
                      <a:pt x="742" y="21"/>
                    </a:cubicBezTo>
                    <a:cubicBezTo>
                      <a:pt x="737" y="21"/>
                      <a:pt x="729" y="18"/>
                      <a:pt x="724" y="16"/>
                    </a:cubicBezTo>
                    <a:cubicBezTo>
                      <a:pt x="719" y="13"/>
                      <a:pt x="716" y="11"/>
                      <a:pt x="714" y="8"/>
                    </a:cubicBezTo>
                    <a:cubicBezTo>
                      <a:pt x="711" y="6"/>
                      <a:pt x="711" y="6"/>
                      <a:pt x="709" y="3"/>
                    </a:cubicBezTo>
                    <a:cubicBezTo>
                      <a:pt x="706" y="3"/>
                      <a:pt x="706" y="0"/>
                      <a:pt x="704" y="0"/>
                    </a:cubicBezTo>
                    <a:cubicBezTo>
                      <a:pt x="701" y="3"/>
                      <a:pt x="701" y="6"/>
                      <a:pt x="698" y="6"/>
                    </a:cubicBezTo>
                    <a:cubicBezTo>
                      <a:pt x="678" y="26"/>
                      <a:pt x="650" y="39"/>
                      <a:pt x="620" y="41"/>
                    </a:cubicBezTo>
                    <a:cubicBezTo>
                      <a:pt x="615" y="41"/>
                      <a:pt x="610" y="41"/>
                      <a:pt x="607" y="41"/>
                    </a:cubicBezTo>
                    <a:cubicBezTo>
                      <a:pt x="589" y="41"/>
                      <a:pt x="574" y="41"/>
                      <a:pt x="564" y="51"/>
                    </a:cubicBezTo>
                    <a:cubicBezTo>
                      <a:pt x="561" y="54"/>
                      <a:pt x="561" y="54"/>
                      <a:pt x="559" y="56"/>
                    </a:cubicBezTo>
                    <a:cubicBezTo>
                      <a:pt x="556" y="61"/>
                      <a:pt x="551" y="66"/>
                      <a:pt x="544" y="69"/>
                    </a:cubicBezTo>
                    <a:cubicBezTo>
                      <a:pt x="536" y="71"/>
                      <a:pt x="528" y="71"/>
                      <a:pt x="523" y="69"/>
                    </a:cubicBezTo>
                    <a:cubicBezTo>
                      <a:pt x="521" y="69"/>
                      <a:pt x="521" y="69"/>
                      <a:pt x="521" y="69"/>
                    </a:cubicBezTo>
                    <a:cubicBezTo>
                      <a:pt x="498" y="66"/>
                      <a:pt x="475" y="69"/>
                      <a:pt x="452" y="77"/>
                    </a:cubicBezTo>
                    <a:cubicBezTo>
                      <a:pt x="450" y="79"/>
                      <a:pt x="450" y="79"/>
                      <a:pt x="450" y="79"/>
                    </a:cubicBezTo>
                    <a:cubicBezTo>
                      <a:pt x="442" y="82"/>
                      <a:pt x="435" y="87"/>
                      <a:pt x="424" y="87"/>
                    </a:cubicBezTo>
                    <a:cubicBezTo>
                      <a:pt x="422" y="87"/>
                      <a:pt x="417" y="87"/>
                      <a:pt x="414" y="84"/>
                    </a:cubicBezTo>
                    <a:cubicBezTo>
                      <a:pt x="402" y="79"/>
                      <a:pt x="394" y="66"/>
                      <a:pt x="386" y="56"/>
                    </a:cubicBezTo>
                    <a:cubicBezTo>
                      <a:pt x="379" y="44"/>
                      <a:pt x="374" y="36"/>
                      <a:pt x="366" y="39"/>
                    </a:cubicBezTo>
                    <a:cubicBezTo>
                      <a:pt x="363" y="39"/>
                      <a:pt x="358" y="41"/>
                      <a:pt x="356" y="44"/>
                    </a:cubicBezTo>
                    <a:cubicBezTo>
                      <a:pt x="353" y="46"/>
                      <a:pt x="348" y="49"/>
                      <a:pt x="343" y="51"/>
                    </a:cubicBezTo>
                    <a:cubicBezTo>
                      <a:pt x="343" y="54"/>
                      <a:pt x="346" y="59"/>
                      <a:pt x="348" y="59"/>
                    </a:cubicBezTo>
                    <a:cubicBezTo>
                      <a:pt x="351" y="61"/>
                      <a:pt x="351" y="61"/>
                      <a:pt x="351" y="61"/>
                    </a:cubicBezTo>
                    <a:cubicBezTo>
                      <a:pt x="353" y="64"/>
                      <a:pt x="356" y="66"/>
                      <a:pt x="358" y="69"/>
                    </a:cubicBezTo>
                    <a:cubicBezTo>
                      <a:pt x="363" y="77"/>
                      <a:pt x="361" y="87"/>
                      <a:pt x="356" y="94"/>
                    </a:cubicBezTo>
                    <a:cubicBezTo>
                      <a:pt x="353" y="97"/>
                      <a:pt x="351" y="99"/>
                      <a:pt x="346" y="102"/>
                    </a:cubicBezTo>
                    <a:cubicBezTo>
                      <a:pt x="343" y="102"/>
                      <a:pt x="343" y="104"/>
                      <a:pt x="341" y="104"/>
                    </a:cubicBezTo>
                    <a:cubicBezTo>
                      <a:pt x="330" y="115"/>
                      <a:pt x="325" y="130"/>
                      <a:pt x="330" y="143"/>
                    </a:cubicBezTo>
                    <a:cubicBezTo>
                      <a:pt x="330" y="145"/>
                      <a:pt x="330" y="145"/>
                      <a:pt x="330" y="145"/>
                    </a:cubicBezTo>
                    <a:cubicBezTo>
                      <a:pt x="328" y="148"/>
                      <a:pt x="328" y="148"/>
                      <a:pt x="328" y="148"/>
                    </a:cubicBezTo>
                    <a:cubicBezTo>
                      <a:pt x="323" y="153"/>
                      <a:pt x="313" y="158"/>
                      <a:pt x="295" y="150"/>
                    </a:cubicBezTo>
                    <a:cubicBezTo>
                      <a:pt x="287" y="148"/>
                      <a:pt x="282" y="148"/>
                      <a:pt x="280" y="148"/>
                    </a:cubicBezTo>
                    <a:cubicBezTo>
                      <a:pt x="280" y="150"/>
                      <a:pt x="280" y="153"/>
                      <a:pt x="280" y="155"/>
                    </a:cubicBezTo>
                    <a:cubicBezTo>
                      <a:pt x="280" y="160"/>
                      <a:pt x="282" y="168"/>
                      <a:pt x="275" y="175"/>
                    </a:cubicBezTo>
                    <a:cubicBezTo>
                      <a:pt x="270" y="181"/>
                      <a:pt x="264" y="181"/>
                      <a:pt x="262" y="181"/>
                    </a:cubicBezTo>
                    <a:cubicBezTo>
                      <a:pt x="259" y="181"/>
                      <a:pt x="259" y="181"/>
                      <a:pt x="257" y="181"/>
                    </a:cubicBezTo>
                    <a:cubicBezTo>
                      <a:pt x="252" y="183"/>
                      <a:pt x="249" y="186"/>
                      <a:pt x="247" y="191"/>
                    </a:cubicBezTo>
                    <a:cubicBezTo>
                      <a:pt x="244" y="193"/>
                      <a:pt x="244" y="193"/>
                      <a:pt x="242" y="196"/>
                    </a:cubicBezTo>
                    <a:cubicBezTo>
                      <a:pt x="229" y="208"/>
                      <a:pt x="209" y="216"/>
                      <a:pt x="188" y="214"/>
                    </a:cubicBezTo>
                    <a:cubicBezTo>
                      <a:pt x="186" y="214"/>
                      <a:pt x="183" y="214"/>
                      <a:pt x="183" y="214"/>
                    </a:cubicBezTo>
                    <a:cubicBezTo>
                      <a:pt x="183" y="214"/>
                      <a:pt x="181" y="216"/>
                      <a:pt x="181" y="219"/>
                    </a:cubicBezTo>
                    <a:cubicBezTo>
                      <a:pt x="178" y="226"/>
                      <a:pt x="178" y="231"/>
                      <a:pt x="178" y="231"/>
                    </a:cubicBezTo>
                    <a:cubicBezTo>
                      <a:pt x="181" y="231"/>
                      <a:pt x="181" y="231"/>
                      <a:pt x="181" y="231"/>
                    </a:cubicBezTo>
                    <a:cubicBezTo>
                      <a:pt x="183" y="231"/>
                      <a:pt x="183" y="231"/>
                      <a:pt x="183" y="231"/>
                    </a:cubicBezTo>
                    <a:cubicBezTo>
                      <a:pt x="198" y="236"/>
                      <a:pt x="206" y="252"/>
                      <a:pt x="211" y="262"/>
                    </a:cubicBezTo>
                    <a:cubicBezTo>
                      <a:pt x="216" y="274"/>
                      <a:pt x="214" y="285"/>
                      <a:pt x="206" y="290"/>
                    </a:cubicBezTo>
                    <a:cubicBezTo>
                      <a:pt x="201" y="292"/>
                      <a:pt x="193" y="290"/>
                      <a:pt x="191" y="290"/>
                    </a:cubicBezTo>
                    <a:cubicBezTo>
                      <a:pt x="198" y="310"/>
                      <a:pt x="209" y="328"/>
                      <a:pt x="224" y="345"/>
                    </a:cubicBezTo>
                    <a:cubicBezTo>
                      <a:pt x="226" y="348"/>
                      <a:pt x="229" y="351"/>
                      <a:pt x="231" y="356"/>
                    </a:cubicBezTo>
                    <a:cubicBezTo>
                      <a:pt x="237" y="366"/>
                      <a:pt x="231" y="376"/>
                      <a:pt x="229" y="383"/>
                    </a:cubicBezTo>
                    <a:cubicBezTo>
                      <a:pt x="229" y="386"/>
                      <a:pt x="229" y="386"/>
                      <a:pt x="226" y="389"/>
                    </a:cubicBezTo>
                    <a:cubicBezTo>
                      <a:pt x="221" y="406"/>
                      <a:pt x="224" y="424"/>
                      <a:pt x="237" y="432"/>
                    </a:cubicBezTo>
                    <a:cubicBezTo>
                      <a:pt x="239" y="434"/>
                      <a:pt x="242" y="434"/>
                      <a:pt x="244" y="437"/>
                    </a:cubicBezTo>
                    <a:cubicBezTo>
                      <a:pt x="247" y="439"/>
                      <a:pt x="249" y="442"/>
                      <a:pt x="254" y="444"/>
                    </a:cubicBezTo>
                    <a:cubicBezTo>
                      <a:pt x="275" y="462"/>
                      <a:pt x="275" y="493"/>
                      <a:pt x="272" y="518"/>
                    </a:cubicBezTo>
                    <a:cubicBezTo>
                      <a:pt x="272" y="520"/>
                      <a:pt x="272" y="526"/>
                      <a:pt x="267" y="531"/>
                    </a:cubicBezTo>
                    <a:cubicBezTo>
                      <a:pt x="262" y="536"/>
                      <a:pt x="257" y="536"/>
                      <a:pt x="252" y="536"/>
                    </a:cubicBezTo>
                    <a:cubicBezTo>
                      <a:pt x="249" y="536"/>
                      <a:pt x="249" y="536"/>
                      <a:pt x="247" y="536"/>
                    </a:cubicBezTo>
                    <a:cubicBezTo>
                      <a:pt x="247" y="536"/>
                      <a:pt x="247" y="538"/>
                      <a:pt x="244" y="538"/>
                    </a:cubicBezTo>
                    <a:cubicBezTo>
                      <a:pt x="226" y="571"/>
                      <a:pt x="226" y="571"/>
                      <a:pt x="226" y="571"/>
                    </a:cubicBezTo>
                    <a:cubicBezTo>
                      <a:pt x="224" y="576"/>
                      <a:pt x="219" y="581"/>
                      <a:pt x="216" y="584"/>
                    </a:cubicBezTo>
                    <a:cubicBezTo>
                      <a:pt x="209" y="591"/>
                      <a:pt x="206" y="597"/>
                      <a:pt x="209" y="602"/>
                    </a:cubicBezTo>
                    <a:cubicBezTo>
                      <a:pt x="209" y="604"/>
                      <a:pt x="211" y="607"/>
                      <a:pt x="214" y="609"/>
                    </a:cubicBezTo>
                    <a:cubicBezTo>
                      <a:pt x="216" y="612"/>
                      <a:pt x="219" y="617"/>
                      <a:pt x="221" y="622"/>
                    </a:cubicBezTo>
                    <a:cubicBezTo>
                      <a:pt x="221" y="627"/>
                      <a:pt x="221" y="627"/>
                      <a:pt x="221" y="627"/>
                    </a:cubicBezTo>
                    <a:cubicBezTo>
                      <a:pt x="216" y="630"/>
                      <a:pt x="216" y="630"/>
                      <a:pt x="216" y="630"/>
                    </a:cubicBezTo>
                    <a:cubicBezTo>
                      <a:pt x="198" y="637"/>
                      <a:pt x="176" y="635"/>
                      <a:pt x="163" y="619"/>
                    </a:cubicBezTo>
                    <a:cubicBezTo>
                      <a:pt x="160" y="619"/>
                      <a:pt x="160" y="617"/>
                      <a:pt x="158" y="614"/>
                    </a:cubicBezTo>
                    <a:cubicBezTo>
                      <a:pt x="155" y="612"/>
                      <a:pt x="150" y="607"/>
                      <a:pt x="148" y="607"/>
                    </a:cubicBezTo>
                    <a:cubicBezTo>
                      <a:pt x="145" y="607"/>
                      <a:pt x="140" y="609"/>
                      <a:pt x="138" y="614"/>
                    </a:cubicBezTo>
                    <a:cubicBezTo>
                      <a:pt x="135" y="617"/>
                      <a:pt x="135" y="619"/>
                      <a:pt x="132" y="624"/>
                    </a:cubicBezTo>
                    <a:cubicBezTo>
                      <a:pt x="130" y="627"/>
                      <a:pt x="130" y="632"/>
                      <a:pt x="127" y="635"/>
                    </a:cubicBezTo>
                    <a:cubicBezTo>
                      <a:pt x="120" y="647"/>
                      <a:pt x="110" y="655"/>
                      <a:pt x="99" y="660"/>
                    </a:cubicBezTo>
                    <a:cubicBezTo>
                      <a:pt x="97" y="660"/>
                      <a:pt x="97" y="663"/>
                      <a:pt x="94" y="663"/>
                    </a:cubicBezTo>
                    <a:cubicBezTo>
                      <a:pt x="87" y="668"/>
                      <a:pt x="82" y="670"/>
                      <a:pt x="77" y="675"/>
                    </a:cubicBezTo>
                    <a:cubicBezTo>
                      <a:pt x="72" y="680"/>
                      <a:pt x="69" y="688"/>
                      <a:pt x="72" y="695"/>
                    </a:cubicBezTo>
                    <a:cubicBezTo>
                      <a:pt x="74" y="701"/>
                      <a:pt x="79" y="706"/>
                      <a:pt x="84" y="708"/>
                    </a:cubicBezTo>
                    <a:cubicBezTo>
                      <a:pt x="92" y="713"/>
                      <a:pt x="99" y="718"/>
                      <a:pt x="105" y="728"/>
                    </a:cubicBezTo>
                    <a:cubicBezTo>
                      <a:pt x="107" y="734"/>
                      <a:pt x="107" y="741"/>
                      <a:pt x="105" y="749"/>
                    </a:cubicBezTo>
                    <a:cubicBezTo>
                      <a:pt x="102" y="754"/>
                      <a:pt x="97" y="756"/>
                      <a:pt x="92" y="759"/>
                    </a:cubicBezTo>
                    <a:cubicBezTo>
                      <a:pt x="84" y="761"/>
                      <a:pt x="77" y="756"/>
                      <a:pt x="72" y="754"/>
                    </a:cubicBezTo>
                    <a:cubicBezTo>
                      <a:pt x="69" y="751"/>
                      <a:pt x="64" y="749"/>
                      <a:pt x="61" y="749"/>
                    </a:cubicBezTo>
                    <a:cubicBezTo>
                      <a:pt x="59" y="749"/>
                      <a:pt x="59" y="756"/>
                      <a:pt x="61" y="764"/>
                    </a:cubicBezTo>
                    <a:cubicBezTo>
                      <a:pt x="64" y="769"/>
                      <a:pt x="64" y="769"/>
                      <a:pt x="64" y="769"/>
                    </a:cubicBezTo>
                    <a:cubicBezTo>
                      <a:pt x="61" y="772"/>
                      <a:pt x="61" y="772"/>
                      <a:pt x="61" y="772"/>
                    </a:cubicBezTo>
                    <a:cubicBezTo>
                      <a:pt x="54" y="777"/>
                      <a:pt x="46" y="777"/>
                      <a:pt x="39" y="774"/>
                    </a:cubicBezTo>
                    <a:cubicBezTo>
                      <a:pt x="36" y="774"/>
                      <a:pt x="33" y="772"/>
                      <a:pt x="31" y="774"/>
                    </a:cubicBezTo>
                    <a:cubicBezTo>
                      <a:pt x="26" y="774"/>
                      <a:pt x="23" y="777"/>
                      <a:pt x="18" y="782"/>
                    </a:cubicBezTo>
                    <a:cubicBezTo>
                      <a:pt x="13" y="787"/>
                      <a:pt x="8" y="792"/>
                      <a:pt x="8" y="797"/>
                    </a:cubicBezTo>
                    <a:cubicBezTo>
                      <a:pt x="8" y="802"/>
                      <a:pt x="11" y="807"/>
                      <a:pt x="13" y="812"/>
                    </a:cubicBezTo>
                    <a:cubicBezTo>
                      <a:pt x="16" y="820"/>
                      <a:pt x="21" y="827"/>
                      <a:pt x="18" y="838"/>
                    </a:cubicBezTo>
                    <a:cubicBezTo>
                      <a:pt x="16" y="843"/>
                      <a:pt x="13" y="848"/>
                      <a:pt x="8" y="853"/>
                    </a:cubicBezTo>
                    <a:cubicBezTo>
                      <a:pt x="6" y="855"/>
                      <a:pt x="3" y="858"/>
                      <a:pt x="3" y="863"/>
                    </a:cubicBezTo>
                    <a:cubicBezTo>
                      <a:pt x="0" y="868"/>
                      <a:pt x="6" y="873"/>
                      <a:pt x="11" y="881"/>
                    </a:cubicBezTo>
                    <a:cubicBezTo>
                      <a:pt x="13" y="886"/>
                      <a:pt x="18" y="891"/>
                      <a:pt x="21" y="896"/>
                    </a:cubicBezTo>
                    <a:cubicBezTo>
                      <a:pt x="26" y="904"/>
                      <a:pt x="26" y="914"/>
                      <a:pt x="26" y="924"/>
                    </a:cubicBezTo>
                    <a:cubicBezTo>
                      <a:pt x="26" y="934"/>
                      <a:pt x="26" y="942"/>
                      <a:pt x="31" y="949"/>
                    </a:cubicBezTo>
                    <a:cubicBezTo>
                      <a:pt x="33" y="952"/>
                      <a:pt x="33" y="952"/>
                      <a:pt x="33" y="954"/>
                    </a:cubicBezTo>
                    <a:cubicBezTo>
                      <a:pt x="36" y="954"/>
                      <a:pt x="36" y="954"/>
                      <a:pt x="39" y="954"/>
                    </a:cubicBezTo>
                    <a:cubicBezTo>
                      <a:pt x="41" y="954"/>
                      <a:pt x="46" y="954"/>
                      <a:pt x="51" y="957"/>
                    </a:cubicBezTo>
                    <a:cubicBezTo>
                      <a:pt x="66" y="962"/>
                      <a:pt x="72" y="975"/>
                      <a:pt x="77" y="985"/>
                    </a:cubicBezTo>
                    <a:cubicBezTo>
                      <a:pt x="82" y="995"/>
                      <a:pt x="87" y="1008"/>
                      <a:pt x="89" y="1020"/>
                    </a:cubicBezTo>
                    <a:cubicBezTo>
                      <a:pt x="89" y="1023"/>
                      <a:pt x="89" y="1023"/>
                      <a:pt x="89" y="1025"/>
                    </a:cubicBezTo>
                    <a:cubicBezTo>
                      <a:pt x="89" y="1028"/>
                      <a:pt x="89" y="1030"/>
                      <a:pt x="92" y="1033"/>
                    </a:cubicBezTo>
                    <a:cubicBezTo>
                      <a:pt x="92" y="1035"/>
                      <a:pt x="94" y="1040"/>
                      <a:pt x="97" y="1043"/>
                    </a:cubicBezTo>
                    <a:cubicBezTo>
                      <a:pt x="99" y="1048"/>
                      <a:pt x="102" y="1051"/>
                      <a:pt x="105" y="1058"/>
                    </a:cubicBezTo>
                    <a:cubicBezTo>
                      <a:pt x="107" y="1066"/>
                      <a:pt x="107" y="1076"/>
                      <a:pt x="105" y="1084"/>
                    </a:cubicBezTo>
                    <a:cubicBezTo>
                      <a:pt x="105" y="1089"/>
                      <a:pt x="105" y="1094"/>
                      <a:pt x="105" y="1096"/>
                    </a:cubicBezTo>
                    <a:cubicBezTo>
                      <a:pt x="115" y="1099"/>
                      <a:pt x="125" y="1096"/>
                      <a:pt x="135" y="1094"/>
                    </a:cubicBezTo>
                    <a:cubicBezTo>
                      <a:pt x="140" y="1091"/>
                      <a:pt x="143" y="1089"/>
                      <a:pt x="148" y="1086"/>
                    </a:cubicBezTo>
                    <a:cubicBezTo>
                      <a:pt x="153" y="1084"/>
                      <a:pt x="158" y="1081"/>
                      <a:pt x="163" y="1079"/>
                    </a:cubicBezTo>
                    <a:cubicBezTo>
                      <a:pt x="178" y="1071"/>
                      <a:pt x="198" y="1071"/>
                      <a:pt x="221" y="1079"/>
                    </a:cubicBezTo>
                    <a:cubicBezTo>
                      <a:pt x="259" y="1089"/>
                      <a:pt x="303" y="1117"/>
                      <a:pt x="315" y="1162"/>
                    </a:cubicBezTo>
                    <a:cubicBezTo>
                      <a:pt x="315" y="1165"/>
                      <a:pt x="315" y="1167"/>
                      <a:pt x="318" y="1170"/>
                    </a:cubicBezTo>
                    <a:cubicBezTo>
                      <a:pt x="318" y="1175"/>
                      <a:pt x="320" y="1180"/>
                      <a:pt x="323" y="1185"/>
                    </a:cubicBezTo>
                    <a:cubicBezTo>
                      <a:pt x="323" y="1188"/>
                      <a:pt x="325" y="1190"/>
                      <a:pt x="328" y="1193"/>
                    </a:cubicBezTo>
                    <a:cubicBezTo>
                      <a:pt x="333" y="1200"/>
                      <a:pt x="336" y="1208"/>
                      <a:pt x="336" y="1216"/>
                    </a:cubicBezTo>
                    <a:cubicBezTo>
                      <a:pt x="336" y="1221"/>
                      <a:pt x="336" y="1221"/>
                      <a:pt x="336" y="1221"/>
                    </a:cubicBezTo>
                    <a:cubicBezTo>
                      <a:pt x="330" y="1223"/>
                      <a:pt x="330" y="1223"/>
                      <a:pt x="330" y="1223"/>
                    </a:cubicBezTo>
                    <a:cubicBezTo>
                      <a:pt x="323" y="1226"/>
                      <a:pt x="303" y="1233"/>
                      <a:pt x="297" y="1248"/>
                    </a:cubicBezTo>
                    <a:cubicBezTo>
                      <a:pt x="295" y="1256"/>
                      <a:pt x="295" y="1264"/>
                      <a:pt x="300" y="1269"/>
                    </a:cubicBezTo>
                    <a:cubicBezTo>
                      <a:pt x="303" y="1271"/>
                      <a:pt x="305" y="1276"/>
                      <a:pt x="313" y="1276"/>
                    </a:cubicBezTo>
                    <a:cubicBezTo>
                      <a:pt x="320" y="1276"/>
                      <a:pt x="328" y="1274"/>
                      <a:pt x="336" y="1269"/>
                    </a:cubicBezTo>
                    <a:cubicBezTo>
                      <a:pt x="341" y="1266"/>
                      <a:pt x="348" y="1261"/>
                      <a:pt x="356" y="1259"/>
                    </a:cubicBezTo>
                    <a:cubicBezTo>
                      <a:pt x="369" y="1256"/>
                      <a:pt x="384" y="1259"/>
                      <a:pt x="394" y="1269"/>
                    </a:cubicBezTo>
                    <a:cubicBezTo>
                      <a:pt x="396" y="1271"/>
                      <a:pt x="396" y="1271"/>
                      <a:pt x="396" y="1271"/>
                    </a:cubicBezTo>
                    <a:cubicBezTo>
                      <a:pt x="399" y="1274"/>
                      <a:pt x="399" y="1274"/>
                      <a:pt x="402" y="1276"/>
                    </a:cubicBezTo>
                    <a:cubicBezTo>
                      <a:pt x="404" y="1276"/>
                      <a:pt x="407" y="1276"/>
                      <a:pt x="409" y="1274"/>
                    </a:cubicBezTo>
                    <a:cubicBezTo>
                      <a:pt x="414" y="1271"/>
                      <a:pt x="422" y="1269"/>
                      <a:pt x="429" y="1271"/>
                    </a:cubicBezTo>
                    <a:cubicBezTo>
                      <a:pt x="435" y="1274"/>
                      <a:pt x="437" y="1279"/>
                      <a:pt x="440" y="1281"/>
                    </a:cubicBezTo>
                    <a:cubicBezTo>
                      <a:pt x="455" y="1304"/>
                      <a:pt x="465" y="1330"/>
                      <a:pt x="473" y="1355"/>
                    </a:cubicBezTo>
                    <a:cubicBezTo>
                      <a:pt x="475" y="1355"/>
                      <a:pt x="478" y="1358"/>
                      <a:pt x="480" y="1358"/>
                    </a:cubicBezTo>
                    <a:cubicBezTo>
                      <a:pt x="490" y="1363"/>
                      <a:pt x="500" y="1358"/>
                      <a:pt x="508" y="1350"/>
                    </a:cubicBezTo>
                    <a:cubicBezTo>
                      <a:pt x="516" y="1342"/>
                      <a:pt x="516" y="1330"/>
                      <a:pt x="518" y="1320"/>
                    </a:cubicBezTo>
                    <a:cubicBezTo>
                      <a:pt x="521" y="1309"/>
                      <a:pt x="526" y="1297"/>
                      <a:pt x="536" y="1294"/>
                    </a:cubicBezTo>
                    <a:cubicBezTo>
                      <a:pt x="549" y="1289"/>
                      <a:pt x="566" y="1304"/>
                      <a:pt x="577" y="1297"/>
                    </a:cubicBezTo>
                    <a:cubicBezTo>
                      <a:pt x="566" y="1281"/>
                      <a:pt x="589" y="1259"/>
                      <a:pt x="582" y="1241"/>
                    </a:cubicBezTo>
                    <a:cubicBezTo>
                      <a:pt x="579" y="1238"/>
                      <a:pt x="577" y="1236"/>
                      <a:pt x="574" y="1231"/>
                    </a:cubicBezTo>
                    <a:cubicBezTo>
                      <a:pt x="569" y="1223"/>
                      <a:pt x="572" y="1213"/>
                      <a:pt x="574" y="1205"/>
                    </a:cubicBezTo>
                    <a:cubicBezTo>
                      <a:pt x="579" y="1198"/>
                      <a:pt x="587" y="1193"/>
                      <a:pt x="594" y="1188"/>
                    </a:cubicBezTo>
                    <a:cubicBezTo>
                      <a:pt x="610" y="1180"/>
                      <a:pt x="625" y="1175"/>
                      <a:pt x="643" y="1175"/>
                    </a:cubicBezTo>
                    <a:cubicBezTo>
                      <a:pt x="648" y="1175"/>
                      <a:pt x="655" y="1175"/>
                      <a:pt x="660" y="1172"/>
                    </a:cubicBezTo>
                    <a:cubicBezTo>
                      <a:pt x="673" y="1167"/>
                      <a:pt x="678" y="1152"/>
                      <a:pt x="686" y="1142"/>
                    </a:cubicBezTo>
                    <a:cubicBezTo>
                      <a:pt x="693" y="1129"/>
                      <a:pt x="706" y="1119"/>
                      <a:pt x="719" y="1124"/>
                    </a:cubicBezTo>
                    <a:cubicBezTo>
                      <a:pt x="724" y="1127"/>
                      <a:pt x="729" y="1134"/>
                      <a:pt x="737" y="1137"/>
                    </a:cubicBezTo>
                    <a:cubicBezTo>
                      <a:pt x="744" y="1139"/>
                      <a:pt x="752" y="1134"/>
                      <a:pt x="759" y="1129"/>
                    </a:cubicBezTo>
                    <a:cubicBezTo>
                      <a:pt x="767" y="1124"/>
                      <a:pt x="777" y="1119"/>
                      <a:pt x="782" y="1124"/>
                    </a:cubicBezTo>
                    <a:cubicBezTo>
                      <a:pt x="787" y="1127"/>
                      <a:pt x="787" y="1134"/>
                      <a:pt x="785" y="1142"/>
                    </a:cubicBezTo>
                    <a:cubicBezTo>
                      <a:pt x="782" y="1147"/>
                      <a:pt x="780" y="1152"/>
                      <a:pt x="775" y="1157"/>
                    </a:cubicBezTo>
                    <a:cubicBezTo>
                      <a:pt x="767" y="1165"/>
                      <a:pt x="759" y="1172"/>
                      <a:pt x="752" y="1177"/>
                    </a:cubicBezTo>
                    <a:cubicBezTo>
                      <a:pt x="747" y="1180"/>
                      <a:pt x="742" y="1183"/>
                      <a:pt x="739" y="1185"/>
                    </a:cubicBezTo>
                    <a:cubicBezTo>
                      <a:pt x="737" y="1188"/>
                      <a:pt x="734" y="1195"/>
                      <a:pt x="737" y="1198"/>
                    </a:cubicBezTo>
                    <a:cubicBezTo>
                      <a:pt x="737" y="1200"/>
                      <a:pt x="739" y="1200"/>
                      <a:pt x="742" y="1203"/>
                    </a:cubicBezTo>
                    <a:cubicBezTo>
                      <a:pt x="749" y="1208"/>
                      <a:pt x="759" y="1213"/>
                      <a:pt x="770" y="1213"/>
                    </a:cubicBezTo>
                    <a:cubicBezTo>
                      <a:pt x="785" y="1213"/>
                      <a:pt x="795" y="1198"/>
                      <a:pt x="800" y="1185"/>
                    </a:cubicBezTo>
                    <a:cubicBezTo>
                      <a:pt x="805" y="1172"/>
                      <a:pt x="810" y="1157"/>
                      <a:pt x="823" y="1150"/>
                    </a:cubicBezTo>
                    <a:cubicBezTo>
                      <a:pt x="830" y="1144"/>
                      <a:pt x="841" y="1142"/>
                      <a:pt x="846" y="1134"/>
                    </a:cubicBezTo>
                    <a:cubicBezTo>
                      <a:pt x="848" y="1132"/>
                      <a:pt x="848" y="1127"/>
                      <a:pt x="848" y="1122"/>
                    </a:cubicBezTo>
                    <a:cubicBezTo>
                      <a:pt x="851" y="1104"/>
                      <a:pt x="851" y="1081"/>
                      <a:pt x="863" y="1071"/>
                    </a:cubicBezTo>
                    <a:cubicBezTo>
                      <a:pt x="871" y="1063"/>
                      <a:pt x="884" y="1061"/>
                      <a:pt x="894" y="1058"/>
                    </a:cubicBezTo>
                    <a:cubicBezTo>
                      <a:pt x="904" y="1053"/>
                      <a:pt x="917" y="1040"/>
                      <a:pt x="912" y="1030"/>
                    </a:cubicBezTo>
                    <a:cubicBezTo>
                      <a:pt x="917" y="1010"/>
                      <a:pt x="945" y="997"/>
                      <a:pt x="942" y="977"/>
                    </a:cubicBezTo>
                    <a:cubicBezTo>
                      <a:pt x="942" y="975"/>
                      <a:pt x="942" y="972"/>
                      <a:pt x="940" y="969"/>
                    </a:cubicBezTo>
                    <a:cubicBezTo>
                      <a:pt x="937" y="967"/>
                      <a:pt x="935" y="967"/>
                      <a:pt x="932" y="967"/>
                    </a:cubicBezTo>
                    <a:cubicBezTo>
                      <a:pt x="924" y="967"/>
                      <a:pt x="914" y="964"/>
                      <a:pt x="907" y="969"/>
                    </a:cubicBezTo>
                    <a:cubicBezTo>
                      <a:pt x="899" y="975"/>
                      <a:pt x="896" y="985"/>
                      <a:pt x="889" y="990"/>
                    </a:cubicBezTo>
                    <a:cubicBezTo>
                      <a:pt x="879" y="997"/>
                      <a:pt x="863" y="997"/>
                      <a:pt x="853" y="987"/>
                    </a:cubicBezTo>
                    <a:cubicBezTo>
                      <a:pt x="843" y="980"/>
                      <a:pt x="838" y="964"/>
                      <a:pt x="836" y="952"/>
                    </a:cubicBezTo>
                    <a:cubicBezTo>
                      <a:pt x="833" y="939"/>
                      <a:pt x="830" y="926"/>
                      <a:pt x="828" y="914"/>
                    </a:cubicBezTo>
                    <a:cubicBezTo>
                      <a:pt x="823" y="901"/>
                      <a:pt x="815" y="888"/>
                      <a:pt x="813" y="876"/>
                    </a:cubicBezTo>
                    <a:cubicBezTo>
                      <a:pt x="810" y="860"/>
                      <a:pt x="815" y="845"/>
                      <a:pt x="820" y="830"/>
                    </a:cubicBezTo>
                    <a:cubicBezTo>
                      <a:pt x="828" y="802"/>
                      <a:pt x="828" y="777"/>
                      <a:pt x="823" y="749"/>
                    </a:cubicBezTo>
                    <a:cubicBezTo>
                      <a:pt x="810" y="739"/>
                      <a:pt x="810" y="721"/>
                      <a:pt x="810" y="706"/>
                    </a:cubicBezTo>
                    <a:cubicBezTo>
                      <a:pt x="810" y="690"/>
                      <a:pt x="813" y="673"/>
                      <a:pt x="803" y="663"/>
                    </a:cubicBezTo>
                    <a:cubicBezTo>
                      <a:pt x="795" y="652"/>
                      <a:pt x="780" y="647"/>
                      <a:pt x="780" y="635"/>
                    </a:cubicBezTo>
                    <a:cubicBezTo>
                      <a:pt x="780" y="624"/>
                      <a:pt x="792" y="617"/>
                      <a:pt x="795" y="607"/>
                    </a:cubicBezTo>
                    <a:cubicBezTo>
                      <a:pt x="795" y="599"/>
                      <a:pt x="790" y="591"/>
                      <a:pt x="792" y="584"/>
                    </a:cubicBezTo>
                    <a:cubicBezTo>
                      <a:pt x="795" y="576"/>
                      <a:pt x="805" y="571"/>
                      <a:pt x="813" y="566"/>
                    </a:cubicBezTo>
                    <a:cubicBezTo>
                      <a:pt x="825" y="556"/>
                      <a:pt x="825" y="533"/>
                      <a:pt x="836" y="523"/>
                    </a:cubicBezTo>
                    <a:cubicBezTo>
                      <a:pt x="846" y="513"/>
                      <a:pt x="863" y="510"/>
                      <a:pt x="866" y="498"/>
                    </a:cubicBezTo>
                    <a:cubicBezTo>
                      <a:pt x="869" y="493"/>
                      <a:pt x="866" y="487"/>
                      <a:pt x="871" y="485"/>
                    </a:cubicBezTo>
                    <a:cubicBezTo>
                      <a:pt x="874" y="482"/>
                      <a:pt x="881" y="480"/>
                      <a:pt x="884" y="482"/>
                    </a:cubicBezTo>
                    <a:cubicBezTo>
                      <a:pt x="889" y="485"/>
                      <a:pt x="894" y="487"/>
                      <a:pt x="896" y="490"/>
                    </a:cubicBezTo>
                    <a:cubicBezTo>
                      <a:pt x="899" y="493"/>
                      <a:pt x="907" y="490"/>
                      <a:pt x="907" y="487"/>
                    </a:cubicBezTo>
                    <a:cubicBezTo>
                      <a:pt x="909" y="485"/>
                      <a:pt x="909" y="480"/>
                      <a:pt x="909" y="475"/>
                    </a:cubicBezTo>
                    <a:cubicBezTo>
                      <a:pt x="909" y="462"/>
                      <a:pt x="912" y="447"/>
                      <a:pt x="912" y="434"/>
                    </a:cubicBezTo>
                    <a:cubicBezTo>
                      <a:pt x="929" y="437"/>
                      <a:pt x="940" y="455"/>
                      <a:pt x="945" y="470"/>
                    </a:cubicBezTo>
                    <a:cubicBezTo>
                      <a:pt x="950" y="485"/>
                      <a:pt x="952" y="503"/>
                      <a:pt x="962" y="515"/>
                    </a:cubicBezTo>
                    <a:cubicBezTo>
                      <a:pt x="968" y="523"/>
                      <a:pt x="975" y="528"/>
                      <a:pt x="980" y="533"/>
                    </a:cubicBezTo>
                    <a:cubicBezTo>
                      <a:pt x="983" y="538"/>
                      <a:pt x="985" y="543"/>
                      <a:pt x="990" y="548"/>
                    </a:cubicBezTo>
                    <a:cubicBezTo>
                      <a:pt x="993" y="553"/>
                      <a:pt x="1001" y="556"/>
                      <a:pt x="1006" y="556"/>
                    </a:cubicBezTo>
                    <a:cubicBezTo>
                      <a:pt x="1003" y="548"/>
                      <a:pt x="1003" y="538"/>
                      <a:pt x="1006" y="528"/>
                    </a:cubicBezTo>
                    <a:cubicBezTo>
                      <a:pt x="1008" y="523"/>
                      <a:pt x="1011" y="520"/>
                      <a:pt x="1013" y="520"/>
                    </a:cubicBezTo>
                    <a:cubicBezTo>
                      <a:pt x="1016" y="520"/>
                      <a:pt x="1016" y="523"/>
                      <a:pt x="1018" y="523"/>
                    </a:cubicBezTo>
                    <a:cubicBezTo>
                      <a:pt x="1023" y="528"/>
                      <a:pt x="1028" y="536"/>
                      <a:pt x="1031" y="543"/>
                    </a:cubicBezTo>
                    <a:cubicBezTo>
                      <a:pt x="1033" y="548"/>
                      <a:pt x="1036" y="553"/>
                      <a:pt x="1041" y="556"/>
                    </a:cubicBezTo>
                    <a:cubicBezTo>
                      <a:pt x="1049" y="559"/>
                      <a:pt x="1056" y="553"/>
                      <a:pt x="1061" y="546"/>
                    </a:cubicBezTo>
                    <a:cubicBezTo>
                      <a:pt x="1072" y="526"/>
                      <a:pt x="1059" y="503"/>
                      <a:pt x="1054" y="482"/>
                    </a:cubicBezTo>
                    <a:cubicBezTo>
                      <a:pt x="1036" y="437"/>
                      <a:pt x="1051" y="396"/>
                      <a:pt x="1041" y="356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2" name="Freeform 84"/>
              <p:cNvSpPr>
                <a:spLocks/>
              </p:cNvSpPr>
              <p:nvPr/>
            </p:nvSpPr>
            <p:spPr bwMode="auto">
              <a:xfrm>
                <a:off x="4044" y="2309"/>
                <a:ext cx="36" cy="69"/>
              </a:xfrm>
              <a:custGeom>
                <a:avLst/>
                <a:gdLst>
                  <a:gd name="T0" fmla="*/ 604 w 619"/>
                  <a:gd name="T1" fmla="*/ 142 h 1195"/>
                  <a:gd name="T2" fmla="*/ 588 w 619"/>
                  <a:gd name="T3" fmla="*/ 117 h 1195"/>
                  <a:gd name="T4" fmla="*/ 553 w 619"/>
                  <a:gd name="T5" fmla="*/ 94 h 1195"/>
                  <a:gd name="T6" fmla="*/ 568 w 619"/>
                  <a:gd name="T7" fmla="*/ 63 h 1195"/>
                  <a:gd name="T8" fmla="*/ 553 w 619"/>
                  <a:gd name="T9" fmla="*/ 48 h 1195"/>
                  <a:gd name="T10" fmla="*/ 515 w 619"/>
                  <a:gd name="T11" fmla="*/ 15 h 1195"/>
                  <a:gd name="T12" fmla="*/ 502 w 619"/>
                  <a:gd name="T13" fmla="*/ 2 h 1195"/>
                  <a:gd name="T14" fmla="*/ 487 w 619"/>
                  <a:gd name="T15" fmla="*/ 23 h 1195"/>
                  <a:gd name="T16" fmla="*/ 456 w 619"/>
                  <a:gd name="T17" fmla="*/ 58 h 1195"/>
                  <a:gd name="T18" fmla="*/ 439 w 619"/>
                  <a:gd name="T19" fmla="*/ 76 h 1195"/>
                  <a:gd name="T20" fmla="*/ 462 w 619"/>
                  <a:gd name="T21" fmla="*/ 96 h 1195"/>
                  <a:gd name="T22" fmla="*/ 472 w 619"/>
                  <a:gd name="T23" fmla="*/ 111 h 1195"/>
                  <a:gd name="T24" fmla="*/ 517 w 619"/>
                  <a:gd name="T25" fmla="*/ 111 h 1195"/>
                  <a:gd name="T26" fmla="*/ 505 w 619"/>
                  <a:gd name="T27" fmla="*/ 195 h 1195"/>
                  <a:gd name="T28" fmla="*/ 467 w 619"/>
                  <a:gd name="T29" fmla="*/ 213 h 1195"/>
                  <a:gd name="T30" fmla="*/ 464 w 619"/>
                  <a:gd name="T31" fmla="*/ 228 h 1195"/>
                  <a:gd name="T32" fmla="*/ 398 w 619"/>
                  <a:gd name="T33" fmla="*/ 327 h 1195"/>
                  <a:gd name="T34" fmla="*/ 350 w 619"/>
                  <a:gd name="T35" fmla="*/ 327 h 1195"/>
                  <a:gd name="T36" fmla="*/ 340 w 619"/>
                  <a:gd name="T37" fmla="*/ 335 h 1195"/>
                  <a:gd name="T38" fmla="*/ 312 w 619"/>
                  <a:gd name="T39" fmla="*/ 327 h 1195"/>
                  <a:gd name="T40" fmla="*/ 271 w 619"/>
                  <a:gd name="T41" fmla="*/ 327 h 1195"/>
                  <a:gd name="T42" fmla="*/ 256 w 619"/>
                  <a:gd name="T43" fmla="*/ 337 h 1195"/>
                  <a:gd name="T44" fmla="*/ 228 w 619"/>
                  <a:gd name="T45" fmla="*/ 319 h 1195"/>
                  <a:gd name="T46" fmla="*/ 200 w 619"/>
                  <a:gd name="T47" fmla="*/ 302 h 1195"/>
                  <a:gd name="T48" fmla="*/ 190 w 619"/>
                  <a:gd name="T49" fmla="*/ 418 h 1195"/>
                  <a:gd name="T50" fmla="*/ 213 w 619"/>
                  <a:gd name="T51" fmla="*/ 489 h 1195"/>
                  <a:gd name="T52" fmla="*/ 205 w 619"/>
                  <a:gd name="T53" fmla="*/ 566 h 1195"/>
                  <a:gd name="T54" fmla="*/ 190 w 619"/>
                  <a:gd name="T55" fmla="*/ 626 h 1195"/>
                  <a:gd name="T56" fmla="*/ 200 w 619"/>
                  <a:gd name="T57" fmla="*/ 680 h 1195"/>
                  <a:gd name="T58" fmla="*/ 124 w 619"/>
                  <a:gd name="T59" fmla="*/ 710 h 1195"/>
                  <a:gd name="T60" fmla="*/ 55 w 619"/>
                  <a:gd name="T61" fmla="*/ 733 h 1195"/>
                  <a:gd name="T62" fmla="*/ 7 w 619"/>
                  <a:gd name="T63" fmla="*/ 799 h 1195"/>
                  <a:gd name="T64" fmla="*/ 68 w 619"/>
                  <a:gd name="T65" fmla="*/ 900 h 1195"/>
                  <a:gd name="T66" fmla="*/ 88 w 619"/>
                  <a:gd name="T67" fmla="*/ 984 h 1195"/>
                  <a:gd name="T68" fmla="*/ 104 w 619"/>
                  <a:gd name="T69" fmla="*/ 1060 h 1195"/>
                  <a:gd name="T70" fmla="*/ 78 w 619"/>
                  <a:gd name="T71" fmla="*/ 1108 h 1195"/>
                  <a:gd name="T72" fmla="*/ 58 w 619"/>
                  <a:gd name="T73" fmla="*/ 1152 h 1195"/>
                  <a:gd name="T74" fmla="*/ 99 w 619"/>
                  <a:gd name="T75" fmla="*/ 1174 h 1195"/>
                  <a:gd name="T76" fmla="*/ 94 w 619"/>
                  <a:gd name="T77" fmla="*/ 1124 h 1195"/>
                  <a:gd name="T78" fmla="*/ 137 w 619"/>
                  <a:gd name="T79" fmla="*/ 1103 h 1195"/>
                  <a:gd name="T80" fmla="*/ 154 w 619"/>
                  <a:gd name="T81" fmla="*/ 1045 h 1195"/>
                  <a:gd name="T82" fmla="*/ 162 w 619"/>
                  <a:gd name="T83" fmla="*/ 989 h 1195"/>
                  <a:gd name="T84" fmla="*/ 215 w 619"/>
                  <a:gd name="T85" fmla="*/ 979 h 1195"/>
                  <a:gd name="T86" fmla="*/ 246 w 619"/>
                  <a:gd name="T87" fmla="*/ 1032 h 1195"/>
                  <a:gd name="T88" fmla="*/ 294 w 619"/>
                  <a:gd name="T89" fmla="*/ 1027 h 1195"/>
                  <a:gd name="T90" fmla="*/ 325 w 619"/>
                  <a:gd name="T91" fmla="*/ 1020 h 1195"/>
                  <a:gd name="T92" fmla="*/ 373 w 619"/>
                  <a:gd name="T93" fmla="*/ 976 h 1195"/>
                  <a:gd name="T94" fmla="*/ 418 w 619"/>
                  <a:gd name="T95" fmla="*/ 916 h 1195"/>
                  <a:gd name="T96" fmla="*/ 487 w 619"/>
                  <a:gd name="T97" fmla="*/ 812 h 1195"/>
                  <a:gd name="T98" fmla="*/ 502 w 619"/>
                  <a:gd name="T99" fmla="*/ 723 h 1195"/>
                  <a:gd name="T100" fmla="*/ 512 w 619"/>
                  <a:gd name="T101" fmla="*/ 664 h 1195"/>
                  <a:gd name="T102" fmla="*/ 538 w 619"/>
                  <a:gd name="T103" fmla="*/ 538 h 1195"/>
                  <a:gd name="T104" fmla="*/ 571 w 619"/>
                  <a:gd name="T105" fmla="*/ 459 h 1195"/>
                  <a:gd name="T106" fmla="*/ 601 w 619"/>
                  <a:gd name="T107" fmla="*/ 350 h 1195"/>
                  <a:gd name="T108" fmla="*/ 609 w 619"/>
                  <a:gd name="T109" fmla="*/ 215 h 1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19" h="1195">
                    <a:moveTo>
                      <a:pt x="599" y="180"/>
                    </a:moveTo>
                    <a:cubicBezTo>
                      <a:pt x="604" y="152"/>
                      <a:pt x="599" y="155"/>
                      <a:pt x="604" y="142"/>
                    </a:cubicBezTo>
                    <a:cubicBezTo>
                      <a:pt x="606" y="134"/>
                      <a:pt x="611" y="127"/>
                      <a:pt x="616" y="117"/>
                    </a:cubicBezTo>
                    <a:cubicBezTo>
                      <a:pt x="588" y="117"/>
                      <a:pt x="588" y="117"/>
                      <a:pt x="588" y="117"/>
                    </a:cubicBezTo>
                    <a:cubicBezTo>
                      <a:pt x="581" y="117"/>
                      <a:pt x="573" y="117"/>
                      <a:pt x="568" y="114"/>
                    </a:cubicBezTo>
                    <a:cubicBezTo>
                      <a:pt x="558" y="109"/>
                      <a:pt x="553" y="101"/>
                      <a:pt x="553" y="94"/>
                    </a:cubicBezTo>
                    <a:cubicBezTo>
                      <a:pt x="553" y="86"/>
                      <a:pt x="558" y="79"/>
                      <a:pt x="563" y="73"/>
                    </a:cubicBezTo>
                    <a:cubicBezTo>
                      <a:pt x="566" y="71"/>
                      <a:pt x="568" y="66"/>
                      <a:pt x="568" y="63"/>
                    </a:cubicBezTo>
                    <a:cubicBezTo>
                      <a:pt x="568" y="58"/>
                      <a:pt x="566" y="56"/>
                      <a:pt x="563" y="53"/>
                    </a:cubicBezTo>
                    <a:cubicBezTo>
                      <a:pt x="561" y="51"/>
                      <a:pt x="555" y="48"/>
                      <a:pt x="553" y="48"/>
                    </a:cubicBezTo>
                    <a:cubicBezTo>
                      <a:pt x="550" y="48"/>
                      <a:pt x="548" y="46"/>
                      <a:pt x="548" y="46"/>
                    </a:cubicBezTo>
                    <a:cubicBezTo>
                      <a:pt x="535" y="38"/>
                      <a:pt x="522" y="28"/>
                      <a:pt x="515" y="15"/>
                    </a:cubicBezTo>
                    <a:cubicBezTo>
                      <a:pt x="512" y="13"/>
                      <a:pt x="512" y="13"/>
                      <a:pt x="512" y="13"/>
                    </a:cubicBezTo>
                    <a:cubicBezTo>
                      <a:pt x="510" y="7"/>
                      <a:pt x="507" y="2"/>
                      <a:pt x="502" y="2"/>
                    </a:cubicBezTo>
                    <a:cubicBezTo>
                      <a:pt x="497" y="0"/>
                      <a:pt x="492" y="7"/>
                      <a:pt x="489" y="15"/>
                    </a:cubicBezTo>
                    <a:cubicBezTo>
                      <a:pt x="489" y="18"/>
                      <a:pt x="487" y="20"/>
                      <a:pt x="487" y="23"/>
                    </a:cubicBezTo>
                    <a:cubicBezTo>
                      <a:pt x="484" y="30"/>
                      <a:pt x="482" y="38"/>
                      <a:pt x="477" y="46"/>
                    </a:cubicBezTo>
                    <a:cubicBezTo>
                      <a:pt x="472" y="53"/>
                      <a:pt x="464" y="56"/>
                      <a:pt x="456" y="58"/>
                    </a:cubicBezTo>
                    <a:cubicBezTo>
                      <a:pt x="454" y="58"/>
                      <a:pt x="451" y="61"/>
                      <a:pt x="449" y="61"/>
                    </a:cubicBezTo>
                    <a:cubicBezTo>
                      <a:pt x="441" y="63"/>
                      <a:pt x="436" y="71"/>
                      <a:pt x="439" y="76"/>
                    </a:cubicBezTo>
                    <a:cubicBezTo>
                      <a:pt x="439" y="81"/>
                      <a:pt x="444" y="84"/>
                      <a:pt x="449" y="86"/>
                    </a:cubicBezTo>
                    <a:cubicBezTo>
                      <a:pt x="454" y="89"/>
                      <a:pt x="459" y="91"/>
                      <a:pt x="462" y="96"/>
                    </a:cubicBezTo>
                    <a:cubicBezTo>
                      <a:pt x="464" y="99"/>
                      <a:pt x="464" y="101"/>
                      <a:pt x="467" y="104"/>
                    </a:cubicBezTo>
                    <a:cubicBezTo>
                      <a:pt x="469" y="106"/>
                      <a:pt x="469" y="109"/>
                      <a:pt x="472" y="111"/>
                    </a:cubicBezTo>
                    <a:cubicBezTo>
                      <a:pt x="474" y="114"/>
                      <a:pt x="479" y="114"/>
                      <a:pt x="489" y="111"/>
                    </a:cubicBezTo>
                    <a:cubicBezTo>
                      <a:pt x="500" y="109"/>
                      <a:pt x="510" y="106"/>
                      <a:pt x="517" y="111"/>
                    </a:cubicBezTo>
                    <a:cubicBezTo>
                      <a:pt x="528" y="119"/>
                      <a:pt x="533" y="132"/>
                      <a:pt x="528" y="152"/>
                    </a:cubicBezTo>
                    <a:cubicBezTo>
                      <a:pt x="522" y="170"/>
                      <a:pt x="517" y="185"/>
                      <a:pt x="505" y="195"/>
                    </a:cubicBezTo>
                    <a:cubicBezTo>
                      <a:pt x="500" y="200"/>
                      <a:pt x="492" y="200"/>
                      <a:pt x="487" y="203"/>
                    </a:cubicBezTo>
                    <a:cubicBezTo>
                      <a:pt x="479" y="205"/>
                      <a:pt x="472" y="208"/>
                      <a:pt x="467" y="213"/>
                    </a:cubicBezTo>
                    <a:cubicBezTo>
                      <a:pt x="464" y="215"/>
                      <a:pt x="464" y="221"/>
                      <a:pt x="464" y="226"/>
                    </a:cubicBezTo>
                    <a:cubicBezTo>
                      <a:pt x="464" y="228"/>
                      <a:pt x="464" y="228"/>
                      <a:pt x="464" y="228"/>
                    </a:cubicBezTo>
                    <a:cubicBezTo>
                      <a:pt x="464" y="256"/>
                      <a:pt x="454" y="284"/>
                      <a:pt x="434" y="304"/>
                    </a:cubicBezTo>
                    <a:cubicBezTo>
                      <a:pt x="421" y="317"/>
                      <a:pt x="411" y="325"/>
                      <a:pt x="398" y="327"/>
                    </a:cubicBezTo>
                    <a:cubicBezTo>
                      <a:pt x="390" y="327"/>
                      <a:pt x="383" y="327"/>
                      <a:pt x="375" y="325"/>
                    </a:cubicBezTo>
                    <a:cubicBezTo>
                      <a:pt x="365" y="322"/>
                      <a:pt x="355" y="322"/>
                      <a:pt x="350" y="327"/>
                    </a:cubicBezTo>
                    <a:cubicBezTo>
                      <a:pt x="347" y="330"/>
                      <a:pt x="347" y="330"/>
                      <a:pt x="347" y="330"/>
                    </a:cubicBezTo>
                    <a:cubicBezTo>
                      <a:pt x="345" y="332"/>
                      <a:pt x="342" y="335"/>
                      <a:pt x="340" y="335"/>
                    </a:cubicBezTo>
                    <a:cubicBezTo>
                      <a:pt x="337" y="337"/>
                      <a:pt x="335" y="337"/>
                      <a:pt x="332" y="337"/>
                    </a:cubicBezTo>
                    <a:cubicBezTo>
                      <a:pt x="325" y="337"/>
                      <a:pt x="317" y="332"/>
                      <a:pt x="312" y="327"/>
                    </a:cubicBezTo>
                    <a:cubicBezTo>
                      <a:pt x="309" y="327"/>
                      <a:pt x="309" y="325"/>
                      <a:pt x="307" y="325"/>
                    </a:cubicBezTo>
                    <a:cubicBezTo>
                      <a:pt x="297" y="317"/>
                      <a:pt x="281" y="319"/>
                      <a:pt x="271" y="327"/>
                    </a:cubicBezTo>
                    <a:cubicBezTo>
                      <a:pt x="271" y="327"/>
                      <a:pt x="269" y="327"/>
                      <a:pt x="269" y="330"/>
                    </a:cubicBezTo>
                    <a:cubicBezTo>
                      <a:pt x="266" y="332"/>
                      <a:pt x="261" y="335"/>
                      <a:pt x="256" y="337"/>
                    </a:cubicBezTo>
                    <a:cubicBezTo>
                      <a:pt x="248" y="340"/>
                      <a:pt x="238" y="335"/>
                      <a:pt x="233" y="327"/>
                    </a:cubicBezTo>
                    <a:cubicBezTo>
                      <a:pt x="231" y="325"/>
                      <a:pt x="228" y="322"/>
                      <a:pt x="228" y="319"/>
                    </a:cubicBezTo>
                    <a:cubicBezTo>
                      <a:pt x="226" y="317"/>
                      <a:pt x="226" y="314"/>
                      <a:pt x="223" y="312"/>
                    </a:cubicBezTo>
                    <a:cubicBezTo>
                      <a:pt x="218" y="307"/>
                      <a:pt x="208" y="302"/>
                      <a:pt x="200" y="302"/>
                    </a:cubicBezTo>
                    <a:cubicBezTo>
                      <a:pt x="182" y="322"/>
                      <a:pt x="182" y="340"/>
                      <a:pt x="187" y="363"/>
                    </a:cubicBezTo>
                    <a:cubicBezTo>
                      <a:pt x="193" y="388"/>
                      <a:pt x="190" y="418"/>
                      <a:pt x="190" y="418"/>
                    </a:cubicBezTo>
                    <a:cubicBezTo>
                      <a:pt x="190" y="418"/>
                      <a:pt x="190" y="449"/>
                      <a:pt x="195" y="462"/>
                    </a:cubicBezTo>
                    <a:cubicBezTo>
                      <a:pt x="203" y="474"/>
                      <a:pt x="218" y="464"/>
                      <a:pt x="213" y="489"/>
                    </a:cubicBezTo>
                    <a:cubicBezTo>
                      <a:pt x="208" y="515"/>
                      <a:pt x="205" y="515"/>
                      <a:pt x="203" y="530"/>
                    </a:cubicBezTo>
                    <a:cubicBezTo>
                      <a:pt x="200" y="545"/>
                      <a:pt x="208" y="545"/>
                      <a:pt x="205" y="566"/>
                    </a:cubicBezTo>
                    <a:cubicBezTo>
                      <a:pt x="203" y="586"/>
                      <a:pt x="200" y="601"/>
                      <a:pt x="200" y="601"/>
                    </a:cubicBezTo>
                    <a:cubicBezTo>
                      <a:pt x="190" y="626"/>
                      <a:pt x="190" y="626"/>
                      <a:pt x="190" y="626"/>
                    </a:cubicBezTo>
                    <a:cubicBezTo>
                      <a:pt x="190" y="626"/>
                      <a:pt x="177" y="632"/>
                      <a:pt x="190" y="649"/>
                    </a:cubicBezTo>
                    <a:cubicBezTo>
                      <a:pt x="200" y="667"/>
                      <a:pt x="215" y="649"/>
                      <a:pt x="200" y="680"/>
                    </a:cubicBezTo>
                    <a:cubicBezTo>
                      <a:pt x="185" y="710"/>
                      <a:pt x="175" y="710"/>
                      <a:pt x="175" y="710"/>
                    </a:cubicBezTo>
                    <a:cubicBezTo>
                      <a:pt x="175" y="710"/>
                      <a:pt x="154" y="710"/>
                      <a:pt x="124" y="710"/>
                    </a:cubicBezTo>
                    <a:cubicBezTo>
                      <a:pt x="94" y="710"/>
                      <a:pt x="101" y="695"/>
                      <a:pt x="83" y="710"/>
                    </a:cubicBezTo>
                    <a:cubicBezTo>
                      <a:pt x="66" y="725"/>
                      <a:pt x="61" y="705"/>
                      <a:pt x="55" y="733"/>
                    </a:cubicBezTo>
                    <a:cubicBezTo>
                      <a:pt x="50" y="763"/>
                      <a:pt x="58" y="758"/>
                      <a:pt x="40" y="771"/>
                    </a:cubicBezTo>
                    <a:cubicBezTo>
                      <a:pt x="22" y="781"/>
                      <a:pt x="17" y="786"/>
                      <a:pt x="7" y="799"/>
                    </a:cubicBezTo>
                    <a:cubicBezTo>
                      <a:pt x="0" y="812"/>
                      <a:pt x="20" y="829"/>
                      <a:pt x="38" y="852"/>
                    </a:cubicBezTo>
                    <a:cubicBezTo>
                      <a:pt x="53" y="875"/>
                      <a:pt x="61" y="883"/>
                      <a:pt x="68" y="900"/>
                    </a:cubicBezTo>
                    <a:cubicBezTo>
                      <a:pt x="76" y="918"/>
                      <a:pt x="81" y="938"/>
                      <a:pt x="81" y="938"/>
                    </a:cubicBezTo>
                    <a:cubicBezTo>
                      <a:pt x="81" y="938"/>
                      <a:pt x="76" y="971"/>
                      <a:pt x="88" y="984"/>
                    </a:cubicBezTo>
                    <a:cubicBezTo>
                      <a:pt x="104" y="997"/>
                      <a:pt x="124" y="999"/>
                      <a:pt x="114" y="1030"/>
                    </a:cubicBezTo>
                    <a:cubicBezTo>
                      <a:pt x="104" y="1060"/>
                      <a:pt x="99" y="1030"/>
                      <a:pt x="104" y="1060"/>
                    </a:cubicBezTo>
                    <a:cubicBezTo>
                      <a:pt x="109" y="1091"/>
                      <a:pt x="101" y="1098"/>
                      <a:pt x="101" y="1098"/>
                    </a:cubicBezTo>
                    <a:cubicBezTo>
                      <a:pt x="78" y="1108"/>
                      <a:pt x="78" y="1108"/>
                      <a:pt x="78" y="1108"/>
                    </a:cubicBezTo>
                    <a:cubicBezTo>
                      <a:pt x="78" y="1108"/>
                      <a:pt x="61" y="1108"/>
                      <a:pt x="53" y="1121"/>
                    </a:cubicBezTo>
                    <a:cubicBezTo>
                      <a:pt x="45" y="1134"/>
                      <a:pt x="45" y="1139"/>
                      <a:pt x="58" y="1152"/>
                    </a:cubicBezTo>
                    <a:cubicBezTo>
                      <a:pt x="71" y="1164"/>
                      <a:pt x="81" y="1174"/>
                      <a:pt x="81" y="1174"/>
                    </a:cubicBezTo>
                    <a:cubicBezTo>
                      <a:pt x="81" y="1174"/>
                      <a:pt x="96" y="1195"/>
                      <a:pt x="99" y="1174"/>
                    </a:cubicBezTo>
                    <a:cubicBezTo>
                      <a:pt x="101" y="1154"/>
                      <a:pt x="101" y="1149"/>
                      <a:pt x="94" y="1139"/>
                    </a:cubicBezTo>
                    <a:cubicBezTo>
                      <a:pt x="86" y="1129"/>
                      <a:pt x="78" y="1126"/>
                      <a:pt x="94" y="1124"/>
                    </a:cubicBezTo>
                    <a:cubicBezTo>
                      <a:pt x="109" y="1121"/>
                      <a:pt x="106" y="1129"/>
                      <a:pt x="119" y="1124"/>
                    </a:cubicBezTo>
                    <a:cubicBezTo>
                      <a:pt x="129" y="1119"/>
                      <a:pt x="132" y="1124"/>
                      <a:pt x="137" y="1103"/>
                    </a:cubicBezTo>
                    <a:cubicBezTo>
                      <a:pt x="142" y="1083"/>
                      <a:pt x="134" y="1101"/>
                      <a:pt x="142" y="1083"/>
                    </a:cubicBezTo>
                    <a:cubicBezTo>
                      <a:pt x="149" y="1065"/>
                      <a:pt x="154" y="1045"/>
                      <a:pt x="154" y="1045"/>
                    </a:cubicBezTo>
                    <a:cubicBezTo>
                      <a:pt x="154" y="1045"/>
                      <a:pt x="160" y="1032"/>
                      <a:pt x="157" y="1015"/>
                    </a:cubicBezTo>
                    <a:cubicBezTo>
                      <a:pt x="154" y="999"/>
                      <a:pt x="142" y="984"/>
                      <a:pt x="162" y="989"/>
                    </a:cubicBezTo>
                    <a:cubicBezTo>
                      <a:pt x="182" y="992"/>
                      <a:pt x="165" y="1002"/>
                      <a:pt x="190" y="997"/>
                    </a:cubicBezTo>
                    <a:cubicBezTo>
                      <a:pt x="215" y="992"/>
                      <a:pt x="200" y="974"/>
                      <a:pt x="215" y="979"/>
                    </a:cubicBezTo>
                    <a:cubicBezTo>
                      <a:pt x="231" y="984"/>
                      <a:pt x="228" y="997"/>
                      <a:pt x="233" y="1015"/>
                    </a:cubicBezTo>
                    <a:cubicBezTo>
                      <a:pt x="238" y="1032"/>
                      <a:pt x="246" y="1032"/>
                      <a:pt x="246" y="1032"/>
                    </a:cubicBezTo>
                    <a:cubicBezTo>
                      <a:pt x="246" y="1032"/>
                      <a:pt x="256" y="1032"/>
                      <a:pt x="274" y="1022"/>
                    </a:cubicBezTo>
                    <a:cubicBezTo>
                      <a:pt x="289" y="1012"/>
                      <a:pt x="289" y="1022"/>
                      <a:pt x="294" y="1027"/>
                    </a:cubicBezTo>
                    <a:cubicBezTo>
                      <a:pt x="297" y="1035"/>
                      <a:pt x="304" y="1037"/>
                      <a:pt x="307" y="1025"/>
                    </a:cubicBezTo>
                    <a:cubicBezTo>
                      <a:pt x="309" y="1012"/>
                      <a:pt x="312" y="1009"/>
                      <a:pt x="325" y="1020"/>
                    </a:cubicBezTo>
                    <a:cubicBezTo>
                      <a:pt x="335" y="1027"/>
                      <a:pt x="340" y="1035"/>
                      <a:pt x="350" y="1009"/>
                    </a:cubicBezTo>
                    <a:cubicBezTo>
                      <a:pt x="360" y="984"/>
                      <a:pt x="357" y="979"/>
                      <a:pt x="373" y="976"/>
                    </a:cubicBezTo>
                    <a:cubicBezTo>
                      <a:pt x="388" y="976"/>
                      <a:pt x="388" y="976"/>
                      <a:pt x="388" y="976"/>
                    </a:cubicBezTo>
                    <a:cubicBezTo>
                      <a:pt x="388" y="976"/>
                      <a:pt x="396" y="936"/>
                      <a:pt x="418" y="916"/>
                    </a:cubicBezTo>
                    <a:cubicBezTo>
                      <a:pt x="441" y="895"/>
                      <a:pt x="454" y="875"/>
                      <a:pt x="464" y="857"/>
                    </a:cubicBezTo>
                    <a:cubicBezTo>
                      <a:pt x="477" y="842"/>
                      <a:pt x="497" y="824"/>
                      <a:pt x="487" y="812"/>
                    </a:cubicBezTo>
                    <a:cubicBezTo>
                      <a:pt x="477" y="799"/>
                      <a:pt x="477" y="804"/>
                      <a:pt x="489" y="786"/>
                    </a:cubicBezTo>
                    <a:cubicBezTo>
                      <a:pt x="502" y="771"/>
                      <a:pt x="512" y="738"/>
                      <a:pt x="502" y="723"/>
                    </a:cubicBezTo>
                    <a:cubicBezTo>
                      <a:pt x="495" y="710"/>
                      <a:pt x="487" y="705"/>
                      <a:pt x="489" y="692"/>
                    </a:cubicBezTo>
                    <a:cubicBezTo>
                      <a:pt x="492" y="680"/>
                      <a:pt x="505" y="687"/>
                      <a:pt x="512" y="664"/>
                    </a:cubicBezTo>
                    <a:cubicBezTo>
                      <a:pt x="520" y="642"/>
                      <a:pt x="533" y="632"/>
                      <a:pt x="530" y="593"/>
                    </a:cubicBezTo>
                    <a:cubicBezTo>
                      <a:pt x="530" y="555"/>
                      <a:pt x="528" y="553"/>
                      <a:pt x="538" y="538"/>
                    </a:cubicBezTo>
                    <a:cubicBezTo>
                      <a:pt x="548" y="522"/>
                      <a:pt x="543" y="520"/>
                      <a:pt x="558" y="500"/>
                    </a:cubicBezTo>
                    <a:cubicBezTo>
                      <a:pt x="571" y="479"/>
                      <a:pt x="566" y="482"/>
                      <a:pt x="571" y="459"/>
                    </a:cubicBezTo>
                    <a:cubicBezTo>
                      <a:pt x="576" y="436"/>
                      <a:pt x="573" y="446"/>
                      <a:pt x="586" y="416"/>
                    </a:cubicBezTo>
                    <a:cubicBezTo>
                      <a:pt x="596" y="383"/>
                      <a:pt x="604" y="406"/>
                      <a:pt x="601" y="350"/>
                    </a:cubicBezTo>
                    <a:cubicBezTo>
                      <a:pt x="599" y="294"/>
                      <a:pt x="594" y="302"/>
                      <a:pt x="601" y="271"/>
                    </a:cubicBezTo>
                    <a:cubicBezTo>
                      <a:pt x="611" y="238"/>
                      <a:pt x="619" y="231"/>
                      <a:pt x="609" y="215"/>
                    </a:cubicBezTo>
                    <a:cubicBezTo>
                      <a:pt x="601" y="198"/>
                      <a:pt x="594" y="208"/>
                      <a:pt x="599" y="180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3" name="Freeform 85"/>
              <p:cNvSpPr>
                <a:spLocks/>
              </p:cNvSpPr>
              <p:nvPr/>
            </p:nvSpPr>
            <p:spPr bwMode="auto">
              <a:xfrm>
                <a:off x="4073" y="2102"/>
                <a:ext cx="72" cy="129"/>
              </a:xfrm>
              <a:custGeom>
                <a:avLst/>
                <a:gdLst>
                  <a:gd name="T0" fmla="*/ 1183 w 1231"/>
                  <a:gd name="T1" fmla="*/ 1981 h 2234"/>
                  <a:gd name="T2" fmla="*/ 1117 w 1231"/>
                  <a:gd name="T3" fmla="*/ 1922 h 2234"/>
                  <a:gd name="T4" fmla="*/ 1145 w 1231"/>
                  <a:gd name="T5" fmla="*/ 1808 h 2234"/>
                  <a:gd name="T6" fmla="*/ 1155 w 1231"/>
                  <a:gd name="T7" fmla="*/ 1768 h 2234"/>
                  <a:gd name="T8" fmla="*/ 1092 w 1231"/>
                  <a:gd name="T9" fmla="*/ 1704 h 2234"/>
                  <a:gd name="T10" fmla="*/ 1094 w 1231"/>
                  <a:gd name="T11" fmla="*/ 1557 h 2234"/>
                  <a:gd name="T12" fmla="*/ 1102 w 1231"/>
                  <a:gd name="T13" fmla="*/ 1458 h 2234"/>
                  <a:gd name="T14" fmla="*/ 972 w 1231"/>
                  <a:gd name="T15" fmla="*/ 1303 h 2234"/>
                  <a:gd name="T16" fmla="*/ 977 w 1231"/>
                  <a:gd name="T17" fmla="*/ 1243 h 2234"/>
                  <a:gd name="T18" fmla="*/ 1010 w 1231"/>
                  <a:gd name="T19" fmla="*/ 1283 h 2234"/>
                  <a:gd name="T20" fmla="*/ 962 w 1231"/>
                  <a:gd name="T21" fmla="*/ 1179 h 2234"/>
                  <a:gd name="T22" fmla="*/ 904 w 1231"/>
                  <a:gd name="T23" fmla="*/ 1169 h 2234"/>
                  <a:gd name="T24" fmla="*/ 790 w 1231"/>
                  <a:gd name="T25" fmla="*/ 1103 h 2234"/>
                  <a:gd name="T26" fmla="*/ 764 w 1231"/>
                  <a:gd name="T27" fmla="*/ 1146 h 2234"/>
                  <a:gd name="T28" fmla="*/ 680 w 1231"/>
                  <a:gd name="T29" fmla="*/ 966 h 2234"/>
                  <a:gd name="T30" fmla="*/ 614 w 1231"/>
                  <a:gd name="T31" fmla="*/ 844 h 2234"/>
                  <a:gd name="T32" fmla="*/ 627 w 1231"/>
                  <a:gd name="T33" fmla="*/ 783 h 2234"/>
                  <a:gd name="T34" fmla="*/ 655 w 1231"/>
                  <a:gd name="T35" fmla="*/ 697 h 2234"/>
                  <a:gd name="T36" fmla="*/ 670 w 1231"/>
                  <a:gd name="T37" fmla="*/ 644 h 2234"/>
                  <a:gd name="T38" fmla="*/ 703 w 1231"/>
                  <a:gd name="T39" fmla="*/ 624 h 2234"/>
                  <a:gd name="T40" fmla="*/ 746 w 1231"/>
                  <a:gd name="T41" fmla="*/ 482 h 2234"/>
                  <a:gd name="T42" fmla="*/ 805 w 1231"/>
                  <a:gd name="T43" fmla="*/ 444 h 2234"/>
                  <a:gd name="T44" fmla="*/ 828 w 1231"/>
                  <a:gd name="T45" fmla="*/ 365 h 2234"/>
                  <a:gd name="T46" fmla="*/ 800 w 1231"/>
                  <a:gd name="T47" fmla="*/ 195 h 2234"/>
                  <a:gd name="T48" fmla="*/ 772 w 1231"/>
                  <a:gd name="T49" fmla="*/ 121 h 2234"/>
                  <a:gd name="T50" fmla="*/ 767 w 1231"/>
                  <a:gd name="T51" fmla="*/ 22 h 2234"/>
                  <a:gd name="T52" fmla="*/ 686 w 1231"/>
                  <a:gd name="T53" fmla="*/ 7 h 2234"/>
                  <a:gd name="T54" fmla="*/ 620 w 1231"/>
                  <a:gd name="T55" fmla="*/ 109 h 2234"/>
                  <a:gd name="T56" fmla="*/ 482 w 1231"/>
                  <a:gd name="T57" fmla="*/ 233 h 2234"/>
                  <a:gd name="T58" fmla="*/ 384 w 1231"/>
                  <a:gd name="T59" fmla="*/ 197 h 2234"/>
                  <a:gd name="T60" fmla="*/ 300 w 1231"/>
                  <a:gd name="T61" fmla="*/ 180 h 2234"/>
                  <a:gd name="T62" fmla="*/ 252 w 1231"/>
                  <a:gd name="T63" fmla="*/ 175 h 2234"/>
                  <a:gd name="T64" fmla="*/ 168 w 1231"/>
                  <a:gd name="T65" fmla="*/ 220 h 2234"/>
                  <a:gd name="T66" fmla="*/ 79 w 1231"/>
                  <a:gd name="T67" fmla="*/ 266 h 2234"/>
                  <a:gd name="T68" fmla="*/ 76 w 1231"/>
                  <a:gd name="T69" fmla="*/ 319 h 2234"/>
                  <a:gd name="T70" fmla="*/ 0 w 1231"/>
                  <a:gd name="T71" fmla="*/ 350 h 2234"/>
                  <a:gd name="T72" fmla="*/ 21 w 1231"/>
                  <a:gd name="T73" fmla="*/ 383 h 2234"/>
                  <a:gd name="T74" fmla="*/ 71 w 1231"/>
                  <a:gd name="T75" fmla="*/ 405 h 2234"/>
                  <a:gd name="T76" fmla="*/ 87 w 1231"/>
                  <a:gd name="T77" fmla="*/ 459 h 2234"/>
                  <a:gd name="T78" fmla="*/ 117 w 1231"/>
                  <a:gd name="T79" fmla="*/ 492 h 2234"/>
                  <a:gd name="T80" fmla="*/ 178 w 1231"/>
                  <a:gd name="T81" fmla="*/ 573 h 2234"/>
                  <a:gd name="T82" fmla="*/ 257 w 1231"/>
                  <a:gd name="T83" fmla="*/ 624 h 2234"/>
                  <a:gd name="T84" fmla="*/ 282 w 1231"/>
                  <a:gd name="T85" fmla="*/ 672 h 2234"/>
                  <a:gd name="T86" fmla="*/ 358 w 1231"/>
                  <a:gd name="T87" fmla="*/ 692 h 2234"/>
                  <a:gd name="T88" fmla="*/ 297 w 1231"/>
                  <a:gd name="T89" fmla="*/ 624 h 2234"/>
                  <a:gd name="T90" fmla="*/ 274 w 1231"/>
                  <a:gd name="T91" fmla="*/ 573 h 2234"/>
                  <a:gd name="T92" fmla="*/ 340 w 1231"/>
                  <a:gd name="T93" fmla="*/ 492 h 2234"/>
                  <a:gd name="T94" fmla="*/ 338 w 1231"/>
                  <a:gd name="T95" fmla="*/ 555 h 2234"/>
                  <a:gd name="T96" fmla="*/ 452 w 1231"/>
                  <a:gd name="T97" fmla="*/ 700 h 2234"/>
                  <a:gd name="T98" fmla="*/ 462 w 1231"/>
                  <a:gd name="T99" fmla="*/ 776 h 2234"/>
                  <a:gd name="T100" fmla="*/ 493 w 1231"/>
                  <a:gd name="T101" fmla="*/ 908 h 2234"/>
                  <a:gd name="T102" fmla="*/ 495 w 1231"/>
                  <a:gd name="T103" fmla="*/ 1022 h 2234"/>
                  <a:gd name="T104" fmla="*/ 508 w 1231"/>
                  <a:gd name="T105" fmla="*/ 1133 h 2234"/>
                  <a:gd name="T106" fmla="*/ 541 w 1231"/>
                  <a:gd name="T107" fmla="*/ 1293 h 2234"/>
                  <a:gd name="T108" fmla="*/ 508 w 1231"/>
                  <a:gd name="T109" fmla="*/ 1359 h 2234"/>
                  <a:gd name="T110" fmla="*/ 490 w 1231"/>
                  <a:gd name="T111" fmla="*/ 1438 h 2234"/>
                  <a:gd name="T112" fmla="*/ 546 w 1231"/>
                  <a:gd name="T113" fmla="*/ 1529 h 2234"/>
                  <a:gd name="T114" fmla="*/ 587 w 1231"/>
                  <a:gd name="T115" fmla="*/ 1653 h 2234"/>
                  <a:gd name="T116" fmla="*/ 708 w 1231"/>
                  <a:gd name="T117" fmla="*/ 1836 h 2234"/>
                  <a:gd name="T118" fmla="*/ 835 w 1231"/>
                  <a:gd name="T119" fmla="*/ 1933 h 2234"/>
                  <a:gd name="T120" fmla="*/ 939 w 1231"/>
                  <a:gd name="T121" fmla="*/ 2034 h 2234"/>
                  <a:gd name="T122" fmla="*/ 1069 w 1231"/>
                  <a:gd name="T123" fmla="*/ 2123 h 2234"/>
                  <a:gd name="T124" fmla="*/ 1206 w 1231"/>
                  <a:gd name="T125" fmla="*/ 2168 h 2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31" h="2234">
                    <a:moveTo>
                      <a:pt x="1213" y="2077"/>
                    </a:moveTo>
                    <a:cubicBezTo>
                      <a:pt x="1213" y="2069"/>
                      <a:pt x="1216" y="2059"/>
                      <a:pt x="1211" y="2052"/>
                    </a:cubicBezTo>
                    <a:cubicBezTo>
                      <a:pt x="1208" y="2047"/>
                      <a:pt x="1206" y="2042"/>
                      <a:pt x="1203" y="2037"/>
                    </a:cubicBezTo>
                    <a:cubicBezTo>
                      <a:pt x="1191" y="2019"/>
                      <a:pt x="1186" y="2001"/>
                      <a:pt x="1183" y="1981"/>
                    </a:cubicBezTo>
                    <a:cubicBezTo>
                      <a:pt x="1183" y="1973"/>
                      <a:pt x="1183" y="1968"/>
                      <a:pt x="1180" y="1960"/>
                    </a:cubicBezTo>
                    <a:cubicBezTo>
                      <a:pt x="1178" y="1955"/>
                      <a:pt x="1173" y="1950"/>
                      <a:pt x="1168" y="1945"/>
                    </a:cubicBezTo>
                    <a:cubicBezTo>
                      <a:pt x="1158" y="1935"/>
                      <a:pt x="1147" y="1925"/>
                      <a:pt x="1135" y="1922"/>
                    </a:cubicBezTo>
                    <a:cubicBezTo>
                      <a:pt x="1130" y="1922"/>
                      <a:pt x="1122" y="1922"/>
                      <a:pt x="1117" y="1922"/>
                    </a:cubicBezTo>
                    <a:cubicBezTo>
                      <a:pt x="1112" y="1922"/>
                      <a:pt x="1104" y="1917"/>
                      <a:pt x="1104" y="1912"/>
                    </a:cubicBezTo>
                    <a:cubicBezTo>
                      <a:pt x="1104" y="1905"/>
                      <a:pt x="1114" y="1900"/>
                      <a:pt x="1125" y="1897"/>
                    </a:cubicBezTo>
                    <a:cubicBezTo>
                      <a:pt x="1130" y="1887"/>
                      <a:pt x="1130" y="1877"/>
                      <a:pt x="1130" y="1864"/>
                    </a:cubicBezTo>
                    <a:cubicBezTo>
                      <a:pt x="1130" y="1844"/>
                      <a:pt x="1135" y="1826"/>
                      <a:pt x="1145" y="1808"/>
                    </a:cubicBezTo>
                    <a:cubicBezTo>
                      <a:pt x="1147" y="1803"/>
                      <a:pt x="1150" y="1801"/>
                      <a:pt x="1155" y="1798"/>
                    </a:cubicBezTo>
                    <a:cubicBezTo>
                      <a:pt x="1163" y="1796"/>
                      <a:pt x="1168" y="1801"/>
                      <a:pt x="1175" y="1798"/>
                    </a:cubicBezTo>
                    <a:cubicBezTo>
                      <a:pt x="1183" y="1796"/>
                      <a:pt x="1183" y="1783"/>
                      <a:pt x="1175" y="1778"/>
                    </a:cubicBezTo>
                    <a:cubicBezTo>
                      <a:pt x="1170" y="1773"/>
                      <a:pt x="1163" y="1770"/>
                      <a:pt x="1155" y="1768"/>
                    </a:cubicBezTo>
                    <a:cubicBezTo>
                      <a:pt x="1147" y="1765"/>
                      <a:pt x="1140" y="1763"/>
                      <a:pt x="1137" y="1755"/>
                    </a:cubicBezTo>
                    <a:cubicBezTo>
                      <a:pt x="1137" y="1750"/>
                      <a:pt x="1137" y="1747"/>
                      <a:pt x="1135" y="1742"/>
                    </a:cubicBezTo>
                    <a:cubicBezTo>
                      <a:pt x="1132" y="1732"/>
                      <a:pt x="1117" y="1730"/>
                      <a:pt x="1107" y="1722"/>
                    </a:cubicBezTo>
                    <a:cubicBezTo>
                      <a:pt x="1102" y="1717"/>
                      <a:pt x="1097" y="1712"/>
                      <a:pt x="1092" y="1704"/>
                    </a:cubicBezTo>
                    <a:cubicBezTo>
                      <a:pt x="1079" y="1684"/>
                      <a:pt x="1066" y="1659"/>
                      <a:pt x="1066" y="1636"/>
                    </a:cubicBezTo>
                    <a:cubicBezTo>
                      <a:pt x="1066" y="1623"/>
                      <a:pt x="1069" y="1613"/>
                      <a:pt x="1074" y="1603"/>
                    </a:cubicBezTo>
                    <a:cubicBezTo>
                      <a:pt x="1076" y="1593"/>
                      <a:pt x="1081" y="1582"/>
                      <a:pt x="1087" y="1570"/>
                    </a:cubicBezTo>
                    <a:cubicBezTo>
                      <a:pt x="1089" y="1565"/>
                      <a:pt x="1092" y="1560"/>
                      <a:pt x="1094" y="1557"/>
                    </a:cubicBezTo>
                    <a:cubicBezTo>
                      <a:pt x="1099" y="1552"/>
                      <a:pt x="1104" y="1552"/>
                      <a:pt x="1109" y="1549"/>
                    </a:cubicBezTo>
                    <a:cubicBezTo>
                      <a:pt x="1114" y="1547"/>
                      <a:pt x="1120" y="1539"/>
                      <a:pt x="1117" y="1534"/>
                    </a:cubicBezTo>
                    <a:cubicBezTo>
                      <a:pt x="1127" y="1522"/>
                      <a:pt x="1135" y="1504"/>
                      <a:pt x="1130" y="1489"/>
                    </a:cubicBezTo>
                    <a:cubicBezTo>
                      <a:pt x="1127" y="1476"/>
                      <a:pt x="1114" y="1466"/>
                      <a:pt x="1102" y="1458"/>
                    </a:cubicBezTo>
                    <a:cubicBezTo>
                      <a:pt x="1089" y="1453"/>
                      <a:pt x="1076" y="1451"/>
                      <a:pt x="1064" y="1443"/>
                    </a:cubicBezTo>
                    <a:cubicBezTo>
                      <a:pt x="1043" y="1435"/>
                      <a:pt x="1026" y="1420"/>
                      <a:pt x="1015" y="1400"/>
                    </a:cubicBezTo>
                    <a:cubicBezTo>
                      <a:pt x="1005" y="1382"/>
                      <a:pt x="1000" y="1362"/>
                      <a:pt x="988" y="1344"/>
                    </a:cubicBezTo>
                    <a:cubicBezTo>
                      <a:pt x="980" y="1331"/>
                      <a:pt x="967" y="1319"/>
                      <a:pt x="972" y="1303"/>
                    </a:cubicBezTo>
                    <a:cubicBezTo>
                      <a:pt x="975" y="1298"/>
                      <a:pt x="977" y="1293"/>
                      <a:pt x="977" y="1286"/>
                    </a:cubicBezTo>
                    <a:cubicBezTo>
                      <a:pt x="975" y="1278"/>
                      <a:pt x="965" y="1281"/>
                      <a:pt x="957" y="1276"/>
                    </a:cubicBezTo>
                    <a:cubicBezTo>
                      <a:pt x="950" y="1270"/>
                      <a:pt x="950" y="1260"/>
                      <a:pt x="955" y="1253"/>
                    </a:cubicBezTo>
                    <a:cubicBezTo>
                      <a:pt x="960" y="1245"/>
                      <a:pt x="970" y="1243"/>
                      <a:pt x="977" y="1243"/>
                    </a:cubicBezTo>
                    <a:cubicBezTo>
                      <a:pt x="980" y="1243"/>
                      <a:pt x="980" y="1243"/>
                      <a:pt x="980" y="1243"/>
                    </a:cubicBezTo>
                    <a:cubicBezTo>
                      <a:pt x="982" y="1245"/>
                      <a:pt x="982" y="1248"/>
                      <a:pt x="982" y="1250"/>
                    </a:cubicBezTo>
                    <a:cubicBezTo>
                      <a:pt x="982" y="1258"/>
                      <a:pt x="982" y="1268"/>
                      <a:pt x="988" y="1276"/>
                    </a:cubicBezTo>
                    <a:cubicBezTo>
                      <a:pt x="993" y="1283"/>
                      <a:pt x="1003" y="1288"/>
                      <a:pt x="1010" y="1283"/>
                    </a:cubicBezTo>
                    <a:cubicBezTo>
                      <a:pt x="1021" y="1278"/>
                      <a:pt x="1026" y="1265"/>
                      <a:pt x="1026" y="1255"/>
                    </a:cubicBezTo>
                    <a:cubicBezTo>
                      <a:pt x="1023" y="1235"/>
                      <a:pt x="1005" y="1220"/>
                      <a:pt x="990" y="1204"/>
                    </a:cubicBezTo>
                    <a:cubicBezTo>
                      <a:pt x="982" y="1197"/>
                      <a:pt x="972" y="1189"/>
                      <a:pt x="965" y="1182"/>
                    </a:cubicBezTo>
                    <a:cubicBezTo>
                      <a:pt x="962" y="1179"/>
                      <a:pt x="962" y="1179"/>
                      <a:pt x="962" y="1179"/>
                    </a:cubicBezTo>
                    <a:cubicBezTo>
                      <a:pt x="957" y="1177"/>
                      <a:pt x="950" y="1182"/>
                      <a:pt x="947" y="1189"/>
                    </a:cubicBezTo>
                    <a:cubicBezTo>
                      <a:pt x="944" y="1194"/>
                      <a:pt x="942" y="1202"/>
                      <a:pt x="937" y="1204"/>
                    </a:cubicBezTo>
                    <a:cubicBezTo>
                      <a:pt x="929" y="1207"/>
                      <a:pt x="919" y="1199"/>
                      <a:pt x="917" y="1192"/>
                    </a:cubicBezTo>
                    <a:cubicBezTo>
                      <a:pt x="911" y="1184"/>
                      <a:pt x="911" y="1174"/>
                      <a:pt x="904" y="1169"/>
                    </a:cubicBezTo>
                    <a:cubicBezTo>
                      <a:pt x="896" y="1164"/>
                      <a:pt x="886" y="1164"/>
                      <a:pt x="878" y="1156"/>
                    </a:cubicBezTo>
                    <a:cubicBezTo>
                      <a:pt x="858" y="1141"/>
                      <a:pt x="876" y="1106"/>
                      <a:pt x="858" y="1090"/>
                    </a:cubicBezTo>
                    <a:cubicBezTo>
                      <a:pt x="851" y="1080"/>
                      <a:pt x="835" y="1080"/>
                      <a:pt x="823" y="1085"/>
                    </a:cubicBezTo>
                    <a:cubicBezTo>
                      <a:pt x="810" y="1090"/>
                      <a:pt x="800" y="1098"/>
                      <a:pt x="790" y="1103"/>
                    </a:cubicBezTo>
                    <a:cubicBezTo>
                      <a:pt x="785" y="1106"/>
                      <a:pt x="779" y="1108"/>
                      <a:pt x="779" y="1113"/>
                    </a:cubicBezTo>
                    <a:cubicBezTo>
                      <a:pt x="779" y="1118"/>
                      <a:pt x="790" y="1118"/>
                      <a:pt x="795" y="1123"/>
                    </a:cubicBezTo>
                    <a:cubicBezTo>
                      <a:pt x="802" y="1128"/>
                      <a:pt x="797" y="1141"/>
                      <a:pt x="790" y="1146"/>
                    </a:cubicBezTo>
                    <a:cubicBezTo>
                      <a:pt x="782" y="1151"/>
                      <a:pt x="772" y="1149"/>
                      <a:pt x="764" y="1146"/>
                    </a:cubicBezTo>
                    <a:cubicBezTo>
                      <a:pt x="752" y="1141"/>
                      <a:pt x="739" y="1128"/>
                      <a:pt x="746" y="1118"/>
                    </a:cubicBezTo>
                    <a:cubicBezTo>
                      <a:pt x="731" y="1106"/>
                      <a:pt x="724" y="1083"/>
                      <a:pt x="716" y="1065"/>
                    </a:cubicBezTo>
                    <a:cubicBezTo>
                      <a:pt x="708" y="1040"/>
                      <a:pt x="698" y="1017"/>
                      <a:pt x="691" y="991"/>
                    </a:cubicBezTo>
                    <a:cubicBezTo>
                      <a:pt x="688" y="981"/>
                      <a:pt x="686" y="974"/>
                      <a:pt x="680" y="966"/>
                    </a:cubicBezTo>
                    <a:cubicBezTo>
                      <a:pt x="678" y="958"/>
                      <a:pt x="673" y="951"/>
                      <a:pt x="668" y="943"/>
                    </a:cubicBezTo>
                    <a:cubicBezTo>
                      <a:pt x="658" y="923"/>
                      <a:pt x="653" y="898"/>
                      <a:pt x="635" y="885"/>
                    </a:cubicBezTo>
                    <a:cubicBezTo>
                      <a:pt x="627" y="877"/>
                      <a:pt x="617" y="872"/>
                      <a:pt x="614" y="862"/>
                    </a:cubicBezTo>
                    <a:cubicBezTo>
                      <a:pt x="620" y="860"/>
                      <a:pt x="617" y="849"/>
                      <a:pt x="614" y="844"/>
                    </a:cubicBezTo>
                    <a:cubicBezTo>
                      <a:pt x="612" y="839"/>
                      <a:pt x="607" y="834"/>
                      <a:pt x="609" y="829"/>
                    </a:cubicBezTo>
                    <a:cubicBezTo>
                      <a:pt x="609" y="821"/>
                      <a:pt x="620" y="819"/>
                      <a:pt x="622" y="811"/>
                    </a:cubicBezTo>
                    <a:cubicBezTo>
                      <a:pt x="625" y="806"/>
                      <a:pt x="622" y="801"/>
                      <a:pt x="622" y="796"/>
                    </a:cubicBezTo>
                    <a:cubicBezTo>
                      <a:pt x="622" y="791"/>
                      <a:pt x="625" y="786"/>
                      <a:pt x="627" y="783"/>
                    </a:cubicBezTo>
                    <a:cubicBezTo>
                      <a:pt x="637" y="788"/>
                      <a:pt x="647" y="788"/>
                      <a:pt x="658" y="786"/>
                    </a:cubicBezTo>
                    <a:cubicBezTo>
                      <a:pt x="668" y="781"/>
                      <a:pt x="673" y="768"/>
                      <a:pt x="668" y="761"/>
                    </a:cubicBezTo>
                    <a:cubicBezTo>
                      <a:pt x="663" y="750"/>
                      <a:pt x="650" y="748"/>
                      <a:pt x="647" y="738"/>
                    </a:cubicBezTo>
                    <a:cubicBezTo>
                      <a:pt x="642" y="725"/>
                      <a:pt x="655" y="712"/>
                      <a:pt x="655" y="697"/>
                    </a:cubicBezTo>
                    <a:cubicBezTo>
                      <a:pt x="655" y="690"/>
                      <a:pt x="653" y="684"/>
                      <a:pt x="650" y="677"/>
                    </a:cubicBezTo>
                    <a:cubicBezTo>
                      <a:pt x="647" y="667"/>
                      <a:pt x="647" y="659"/>
                      <a:pt x="647" y="649"/>
                    </a:cubicBezTo>
                    <a:cubicBezTo>
                      <a:pt x="647" y="644"/>
                      <a:pt x="650" y="639"/>
                      <a:pt x="655" y="636"/>
                    </a:cubicBezTo>
                    <a:cubicBezTo>
                      <a:pt x="660" y="634"/>
                      <a:pt x="668" y="639"/>
                      <a:pt x="670" y="644"/>
                    </a:cubicBezTo>
                    <a:cubicBezTo>
                      <a:pt x="683" y="662"/>
                      <a:pt x="698" y="682"/>
                      <a:pt x="711" y="700"/>
                    </a:cubicBezTo>
                    <a:cubicBezTo>
                      <a:pt x="716" y="702"/>
                      <a:pt x="721" y="697"/>
                      <a:pt x="721" y="695"/>
                    </a:cubicBezTo>
                    <a:cubicBezTo>
                      <a:pt x="724" y="690"/>
                      <a:pt x="724" y="687"/>
                      <a:pt x="721" y="682"/>
                    </a:cubicBezTo>
                    <a:cubicBezTo>
                      <a:pt x="719" y="662"/>
                      <a:pt x="713" y="641"/>
                      <a:pt x="703" y="624"/>
                    </a:cubicBezTo>
                    <a:cubicBezTo>
                      <a:pt x="701" y="616"/>
                      <a:pt x="696" y="611"/>
                      <a:pt x="696" y="603"/>
                    </a:cubicBezTo>
                    <a:cubicBezTo>
                      <a:pt x="693" y="591"/>
                      <a:pt x="698" y="578"/>
                      <a:pt x="703" y="565"/>
                    </a:cubicBezTo>
                    <a:cubicBezTo>
                      <a:pt x="708" y="550"/>
                      <a:pt x="716" y="535"/>
                      <a:pt x="721" y="520"/>
                    </a:cubicBezTo>
                    <a:cubicBezTo>
                      <a:pt x="726" y="507"/>
                      <a:pt x="734" y="492"/>
                      <a:pt x="746" y="482"/>
                    </a:cubicBezTo>
                    <a:cubicBezTo>
                      <a:pt x="752" y="476"/>
                      <a:pt x="759" y="474"/>
                      <a:pt x="764" y="466"/>
                    </a:cubicBezTo>
                    <a:cubicBezTo>
                      <a:pt x="767" y="461"/>
                      <a:pt x="764" y="454"/>
                      <a:pt x="767" y="449"/>
                    </a:cubicBezTo>
                    <a:cubicBezTo>
                      <a:pt x="769" y="441"/>
                      <a:pt x="777" y="438"/>
                      <a:pt x="785" y="438"/>
                    </a:cubicBezTo>
                    <a:cubicBezTo>
                      <a:pt x="792" y="438"/>
                      <a:pt x="800" y="441"/>
                      <a:pt x="805" y="444"/>
                    </a:cubicBezTo>
                    <a:cubicBezTo>
                      <a:pt x="818" y="446"/>
                      <a:pt x="828" y="451"/>
                      <a:pt x="840" y="449"/>
                    </a:cubicBezTo>
                    <a:cubicBezTo>
                      <a:pt x="853" y="449"/>
                      <a:pt x="866" y="444"/>
                      <a:pt x="873" y="433"/>
                    </a:cubicBezTo>
                    <a:cubicBezTo>
                      <a:pt x="881" y="423"/>
                      <a:pt x="863" y="416"/>
                      <a:pt x="853" y="405"/>
                    </a:cubicBezTo>
                    <a:cubicBezTo>
                      <a:pt x="840" y="395"/>
                      <a:pt x="833" y="380"/>
                      <a:pt x="828" y="365"/>
                    </a:cubicBezTo>
                    <a:cubicBezTo>
                      <a:pt x="820" y="332"/>
                      <a:pt x="833" y="294"/>
                      <a:pt x="818" y="261"/>
                    </a:cubicBezTo>
                    <a:cubicBezTo>
                      <a:pt x="812" y="253"/>
                      <a:pt x="807" y="243"/>
                      <a:pt x="807" y="235"/>
                    </a:cubicBezTo>
                    <a:cubicBezTo>
                      <a:pt x="807" y="228"/>
                      <a:pt x="810" y="220"/>
                      <a:pt x="810" y="213"/>
                    </a:cubicBezTo>
                    <a:cubicBezTo>
                      <a:pt x="810" y="205"/>
                      <a:pt x="807" y="197"/>
                      <a:pt x="800" y="195"/>
                    </a:cubicBezTo>
                    <a:cubicBezTo>
                      <a:pt x="790" y="182"/>
                      <a:pt x="785" y="170"/>
                      <a:pt x="782" y="154"/>
                    </a:cubicBezTo>
                    <a:cubicBezTo>
                      <a:pt x="782" y="152"/>
                      <a:pt x="779" y="147"/>
                      <a:pt x="777" y="144"/>
                    </a:cubicBezTo>
                    <a:cubicBezTo>
                      <a:pt x="774" y="142"/>
                      <a:pt x="769" y="139"/>
                      <a:pt x="767" y="137"/>
                    </a:cubicBezTo>
                    <a:cubicBezTo>
                      <a:pt x="764" y="131"/>
                      <a:pt x="769" y="126"/>
                      <a:pt x="772" y="121"/>
                    </a:cubicBezTo>
                    <a:cubicBezTo>
                      <a:pt x="777" y="111"/>
                      <a:pt x="772" y="96"/>
                      <a:pt x="764" y="86"/>
                    </a:cubicBezTo>
                    <a:cubicBezTo>
                      <a:pt x="762" y="81"/>
                      <a:pt x="759" y="76"/>
                      <a:pt x="759" y="68"/>
                    </a:cubicBezTo>
                    <a:cubicBezTo>
                      <a:pt x="759" y="66"/>
                      <a:pt x="759" y="63"/>
                      <a:pt x="762" y="58"/>
                    </a:cubicBezTo>
                    <a:cubicBezTo>
                      <a:pt x="764" y="45"/>
                      <a:pt x="767" y="33"/>
                      <a:pt x="767" y="22"/>
                    </a:cubicBezTo>
                    <a:cubicBezTo>
                      <a:pt x="759" y="22"/>
                      <a:pt x="754" y="22"/>
                      <a:pt x="752" y="22"/>
                    </a:cubicBezTo>
                    <a:cubicBezTo>
                      <a:pt x="749" y="22"/>
                      <a:pt x="746" y="22"/>
                      <a:pt x="744" y="22"/>
                    </a:cubicBezTo>
                    <a:cubicBezTo>
                      <a:pt x="729" y="22"/>
                      <a:pt x="708" y="25"/>
                      <a:pt x="693" y="15"/>
                    </a:cubicBezTo>
                    <a:cubicBezTo>
                      <a:pt x="691" y="12"/>
                      <a:pt x="688" y="10"/>
                      <a:pt x="686" y="7"/>
                    </a:cubicBezTo>
                    <a:cubicBezTo>
                      <a:pt x="678" y="2"/>
                      <a:pt x="673" y="0"/>
                      <a:pt x="670" y="0"/>
                    </a:cubicBezTo>
                    <a:cubicBezTo>
                      <a:pt x="663" y="2"/>
                      <a:pt x="663" y="15"/>
                      <a:pt x="663" y="33"/>
                    </a:cubicBezTo>
                    <a:cubicBezTo>
                      <a:pt x="663" y="35"/>
                      <a:pt x="663" y="35"/>
                      <a:pt x="663" y="35"/>
                    </a:cubicBezTo>
                    <a:cubicBezTo>
                      <a:pt x="663" y="66"/>
                      <a:pt x="645" y="96"/>
                      <a:pt x="620" y="109"/>
                    </a:cubicBezTo>
                    <a:cubicBezTo>
                      <a:pt x="620" y="129"/>
                      <a:pt x="622" y="154"/>
                      <a:pt x="614" y="177"/>
                    </a:cubicBezTo>
                    <a:cubicBezTo>
                      <a:pt x="604" y="208"/>
                      <a:pt x="587" y="238"/>
                      <a:pt x="559" y="230"/>
                    </a:cubicBezTo>
                    <a:cubicBezTo>
                      <a:pt x="541" y="225"/>
                      <a:pt x="528" y="228"/>
                      <a:pt x="513" y="230"/>
                    </a:cubicBezTo>
                    <a:cubicBezTo>
                      <a:pt x="503" y="233"/>
                      <a:pt x="493" y="233"/>
                      <a:pt x="482" y="233"/>
                    </a:cubicBezTo>
                    <a:cubicBezTo>
                      <a:pt x="462" y="230"/>
                      <a:pt x="455" y="241"/>
                      <a:pt x="447" y="248"/>
                    </a:cubicBezTo>
                    <a:cubicBezTo>
                      <a:pt x="442" y="253"/>
                      <a:pt x="437" y="258"/>
                      <a:pt x="429" y="258"/>
                    </a:cubicBezTo>
                    <a:cubicBezTo>
                      <a:pt x="419" y="258"/>
                      <a:pt x="406" y="253"/>
                      <a:pt x="396" y="243"/>
                    </a:cubicBezTo>
                    <a:cubicBezTo>
                      <a:pt x="384" y="230"/>
                      <a:pt x="381" y="213"/>
                      <a:pt x="384" y="197"/>
                    </a:cubicBezTo>
                    <a:cubicBezTo>
                      <a:pt x="386" y="182"/>
                      <a:pt x="384" y="175"/>
                      <a:pt x="368" y="159"/>
                    </a:cubicBezTo>
                    <a:cubicBezTo>
                      <a:pt x="358" y="152"/>
                      <a:pt x="345" y="147"/>
                      <a:pt x="330" y="149"/>
                    </a:cubicBezTo>
                    <a:cubicBezTo>
                      <a:pt x="318" y="152"/>
                      <a:pt x="310" y="159"/>
                      <a:pt x="305" y="167"/>
                    </a:cubicBezTo>
                    <a:cubicBezTo>
                      <a:pt x="300" y="180"/>
                      <a:pt x="300" y="180"/>
                      <a:pt x="300" y="180"/>
                    </a:cubicBezTo>
                    <a:cubicBezTo>
                      <a:pt x="292" y="170"/>
                      <a:pt x="292" y="170"/>
                      <a:pt x="292" y="170"/>
                    </a:cubicBezTo>
                    <a:cubicBezTo>
                      <a:pt x="290" y="164"/>
                      <a:pt x="282" y="162"/>
                      <a:pt x="274" y="159"/>
                    </a:cubicBezTo>
                    <a:cubicBezTo>
                      <a:pt x="267" y="159"/>
                      <a:pt x="259" y="162"/>
                      <a:pt x="257" y="167"/>
                    </a:cubicBezTo>
                    <a:cubicBezTo>
                      <a:pt x="254" y="170"/>
                      <a:pt x="252" y="172"/>
                      <a:pt x="252" y="175"/>
                    </a:cubicBezTo>
                    <a:cubicBezTo>
                      <a:pt x="246" y="182"/>
                      <a:pt x="244" y="190"/>
                      <a:pt x="234" y="192"/>
                    </a:cubicBezTo>
                    <a:cubicBezTo>
                      <a:pt x="224" y="195"/>
                      <a:pt x="216" y="192"/>
                      <a:pt x="208" y="192"/>
                    </a:cubicBezTo>
                    <a:cubicBezTo>
                      <a:pt x="203" y="190"/>
                      <a:pt x="201" y="190"/>
                      <a:pt x="196" y="190"/>
                    </a:cubicBezTo>
                    <a:cubicBezTo>
                      <a:pt x="183" y="190"/>
                      <a:pt x="178" y="203"/>
                      <a:pt x="168" y="220"/>
                    </a:cubicBezTo>
                    <a:cubicBezTo>
                      <a:pt x="160" y="235"/>
                      <a:pt x="153" y="251"/>
                      <a:pt x="140" y="258"/>
                    </a:cubicBezTo>
                    <a:cubicBezTo>
                      <a:pt x="137" y="258"/>
                      <a:pt x="137" y="258"/>
                      <a:pt x="137" y="258"/>
                    </a:cubicBezTo>
                    <a:cubicBezTo>
                      <a:pt x="135" y="258"/>
                      <a:pt x="135" y="258"/>
                      <a:pt x="135" y="258"/>
                    </a:cubicBezTo>
                    <a:cubicBezTo>
                      <a:pt x="114" y="256"/>
                      <a:pt x="97" y="258"/>
                      <a:pt x="79" y="266"/>
                    </a:cubicBezTo>
                    <a:cubicBezTo>
                      <a:pt x="74" y="268"/>
                      <a:pt x="71" y="271"/>
                      <a:pt x="71" y="271"/>
                    </a:cubicBezTo>
                    <a:cubicBezTo>
                      <a:pt x="71" y="274"/>
                      <a:pt x="74" y="279"/>
                      <a:pt x="76" y="284"/>
                    </a:cubicBezTo>
                    <a:cubicBezTo>
                      <a:pt x="81" y="291"/>
                      <a:pt x="89" y="301"/>
                      <a:pt x="81" y="312"/>
                    </a:cubicBezTo>
                    <a:cubicBezTo>
                      <a:pt x="76" y="319"/>
                      <a:pt x="76" y="319"/>
                      <a:pt x="76" y="319"/>
                    </a:cubicBezTo>
                    <a:cubicBezTo>
                      <a:pt x="71" y="314"/>
                      <a:pt x="71" y="314"/>
                      <a:pt x="71" y="314"/>
                    </a:cubicBezTo>
                    <a:cubicBezTo>
                      <a:pt x="64" y="307"/>
                      <a:pt x="48" y="307"/>
                      <a:pt x="38" y="312"/>
                    </a:cubicBezTo>
                    <a:cubicBezTo>
                      <a:pt x="28" y="317"/>
                      <a:pt x="18" y="324"/>
                      <a:pt x="8" y="337"/>
                    </a:cubicBezTo>
                    <a:cubicBezTo>
                      <a:pt x="3" y="342"/>
                      <a:pt x="0" y="345"/>
                      <a:pt x="0" y="350"/>
                    </a:cubicBezTo>
                    <a:cubicBezTo>
                      <a:pt x="0" y="352"/>
                      <a:pt x="3" y="355"/>
                      <a:pt x="5" y="357"/>
                    </a:cubicBezTo>
                    <a:cubicBezTo>
                      <a:pt x="8" y="360"/>
                      <a:pt x="10" y="365"/>
                      <a:pt x="13" y="370"/>
                    </a:cubicBezTo>
                    <a:cubicBezTo>
                      <a:pt x="13" y="372"/>
                      <a:pt x="13" y="375"/>
                      <a:pt x="13" y="378"/>
                    </a:cubicBezTo>
                    <a:cubicBezTo>
                      <a:pt x="15" y="378"/>
                      <a:pt x="18" y="380"/>
                      <a:pt x="21" y="383"/>
                    </a:cubicBezTo>
                    <a:cubicBezTo>
                      <a:pt x="23" y="385"/>
                      <a:pt x="26" y="388"/>
                      <a:pt x="26" y="388"/>
                    </a:cubicBezTo>
                    <a:cubicBezTo>
                      <a:pt x="28" y="390"/>
                      <a:pt x="31" y="393"/>
                      <a:pt x="33" y="393"/>
                    </a:cubicBezTo>
                    <a:cubicBezTo>
                      <a:pt x="36" y="395"/>
                      <a:pt x="41" y="395"/>
                      <a:pt x="46" y="395"/>
                    </a:cubicBezTo>
                    <a:cubicBezTo>
                      <a:pt x="54" y="395"/>
                      <a:pt x="64" y="398"/>
                      <a:pt x="71" y="405"/>
                    </a:cubicBezTo>
                    <a:cubicBezTo>
                      <a:pt x="79" y="416"/>
                      <a:pt x="76" y="428"/>
                      <a:pt x="76" y="438"/>
                    </a:cubicBezTo>
                    <a:cubicBezTo>
                      <a:pt x="76" y="441"/>
                      <a:pt x="76" y="441"/>
                      <a:pt x="76" y="441"/>
                    </a:cubicBezTo>
                    <a:cubicBezTo>
                      <a:pt x="76" y="449"/>
                      <a:pt x="76" y="456"/>
                      <a:pt x="81" y="459"/>
                    </a:cubicBezTo>
                    <a:cubicBezTo>
                      <a:pt x="81" y="459"/>
                      <a:pt x="84" y="459"/>
                      <a:pt x="87" y="459"/>
                    </a:cubicBezTo>
                    <a:cubicBezTo>
                      <a:pt x="89" y="459"/>
                      <a:pt x="94" y="459"/>
                      <a:pt x="97" y="461"/>
                    </a:cubicBezTo>
                    <a:cubicBezTo>
                      <a:pt x="104" y="466"/>
                      <a:pt x="109" y="474"/>
                      <a:pt x="109" y="482"/>
                    </a:cubicBezTo>
                    <a:cubicBezTo>
                      <a:pt x="112" y="487"/>
                      <a:pt x="112" y="492"/>
                      <a:pt x="114" y="492"/>
                    </a:cubicBezTo>
                    <a:cubicBezTo>
                      <a:pt x="117" y="492"/>
                      <a:pt x="117" y="492"/>
                      <a:pt x="117" y="492"/>
                    </a:cubicBezTo>
                    <a:cubicBezTo>
                      <a:pt x="120" y="492"/>
                      <a:pt x="120" y="492"/>
                      <a:pt x="122" y="492"/>
                    </a:cubicBezTo>
                    <a:cubicBezTo>
                      <a:pt x="130" y="494"/>
                      <a:pt x="132" y="497"/>
                      <a:pt x="137" y="502"/>
                    </a:cubicBezTo>
                    <a:cubicBezTo>
                      <a:pt x="158" y="520"/>
                      <a:pt x="178" y="540"/>
                      <a:pt x="178" y="568"/>
                    </a:cubicBezTo>
                    <a:cubicBezTo>
                      <a:pt x="178" y="570"/>
                      <a:pt x="178" y="570"/>
                      <a:pt x="178" y="573"/>
                    </a:cubicBezTo>
                    <a:cubicBezTo>
                      <a:pt x="178" y="575"/>
                      <a:pt x="178" y="580"/>
                      <a:pt x="178" y="583"/>
                    </a:cubicBezTo>
                    <a:cubicBezTo>
                      <a:pt x="180" y="593"/>
                      <a:pt x="196" y="596"/>
                      <a:pt x="208" y="601"/>
                    </a:cubicBezTo>
                    <a:cubicBezTo>
                      <a:pt x="211" y="601"/>
                      <a:pt x="211" y="601"/>
                      <a:pt x="211" y="601"/>
                    </a:cubicBezTo>
                    <a:cubicBezTo>
                      <a:pt x="229" y="606"/>
                      <a:pt x="244" y="613"/>
                      <a:pt x="257" y="624"/>
                    </a:cubicBezTo>
                    <a:cubicBezTo>
                      <a:pt x="272" y="636"/>
                      <a:pt x="282" y="649"/>
                      <a:pt x="279" y="664"/>
                    </a:cubicBezTo>
                    <a:cubicBezTo>
                      <a:pt x="279" y="667"/>
                      <a:pt x="279" y="667"/>
                      <a:pt x="279" y="667"/>
                    </a:cubicBezTo>
                    <a:cubicBezTo>
                      <a:pt x="279" y="669"/>
                      <a:pt x="279" y="669"/>
                      <a:pt x="279" y="669"/>
                    </a:cubicBezTo>
                    <a:cubicBezTo>
                      <a:pt x="282" y="672"/>
                      <a:pt x="282" y="672"/>
                      <a:pt x="282" y="672"/>
                    </a:cubicBezTo>
                    <a:cubicBezTo>
                      <a:pt x="297" y="684"/>
                      <a:pt x="318" y="700"/>
                      <a:pt x="338" y="702"/>
                    </a:cubicBezTo>
                    <a:cubicBezTo>
                      <a:pt x="340" y="702"/>
                      <a:pt x="340" y="702"/>
                      <a:pt x="340" y="702"/>
                    </a:cubicBezTo>
                    <a:cubicBezTo>
                      <a:pt x="343" y="702"/>
                      <a:pt x="343" y="702"/>
                      <a:pt x="345" y="702"/>
                    </a:cubicBezTo>
                    <a:cubicBezTo>
                      <a:pt x="348" y="697"/>
                      <a:pt x="353" y="695"/>
                      <a:pt x="358" y="692"/>
                    </a:cubicBezTo>
                    <a:cubicBezTo>
                      <a:pt x="361" y="692"/>
                      <a:pt x="361" y="692"/>
                      <a:pt x="363" y="692"/>
                    </a:cubicBezTo>
                    <a:cubicBezTo>
                      <a:pt x="371" y="690"/>
                      <a:pt x="371" y="679"/>
                      <a:pt x="366" y="674"/>
                    </a:cubicBezTo>
                    <a:cubicBezTo>
                      <a:pt x="361" y="669"/>
                      <a:pt x="353" y="667"/>
                      <a:pt x="345" y="664"/>
                    </a:cubicBezTo>
                    <a:cubicBezTo>
                      <a:pt x="325" y="657"/>
                      <a:pt x="310" y="639"/>
                      <a:pt x="297" y="624"/>
                    </a:cubicBezTo>
                    <a:cubicBezTo>
                      <a:pt x="295" y="621"/>
                      <a:pt x="292" y="616"/>
                      <a:pt x="292" y="613"/>
                    </a:cubicBezTo>
                    <a:cubicBezTo>
                      <a:pt x="292" y="611"/>
                      <a:pt x="292" y="606"/>
                      <a:pt x="292" y="603"/>
                    </a:cubicBezTo>
                    <a:cubicBezTo>
                      <a:pt x="290" y="596"/>
                      <a:pt x="277" y="593"/>
                      <a:pt x="274" y="583"/>
                    </a:cubicBezTo>
                    <a:cubicBezTo>
                      <a:pt x="274" y="580"/>
                      <a:pt x="274" y="575"/>
                      <a:pt x="274" y="573"/>
                    </a:cubicBezTo>
                    <a:cubicBezTo>
                      <a:pt x="279" y="555"/>
                      <a:pt x="285" y="537"/>
                      <a:pt x="292" y="522"/>
                    </a:cubicBezTo>
                    <a:cubicBezTo>
                      <a:pt x="295" y="520"/>
                      <a:pt x="295" y="515"/>
                      <a:pt x="300" y="512"/>
                    </a:cubicBezTo>
                    <a:cubicBezTo>
                      <a:pt x="305" y="509"/>
                      <a:pt x="310" y="512"/>
                      <a:pt x="315" y="509"/>
                    </a:cubicBezTo>
                    <a:cubicBezTo>
                      <a:pt x="325" y="507"/>
                      <a:pt x="330" y="492"/>
                      <a:pt x="340" y="492"/>
                    </a:cubicBezTo>
                    <a:cubicBezTo>
                      <a:pt x="348" y="492"/>
                      <a:pt x="353" y="497"/>
                      <a:pt x="353" y="504"/>
                    </a:cubicBezTo>
                    <a:cubicBezTo>
                      <a:pt x="353" y="512"/>
                      <a:pt x="351" y="517"/>
                      <a:pt x="345" y="522"/>
                    </a:cubicBezTo>
                    <a:cubicBezTo>
                      <a:pt x="340" y="525"/>
                      <a:pt x="335" y="527"/>
                      <a:pt x="333" y="532"/>
                    </a:cubicBezTo>
                    <a:cubicBezTo>
                      <a:pt x="328" y="540"/>
                      <a:pt x="333" y="548"/>
                      <a:pt x="338" y="555"/>
                    </a:cubicBezTo>
                    <a:cubicBezTo>
                      <a:pt x="343" y="560"/>
                      <a:pt x="351" y="565"/>
                      <a:pt x="356" y="573"/>
                    </a:cubicBezTo>
                    <a:cubicBezTo>
                      <a:pt x="361" y="580"/>
                      <a:pt x="366" y="588"/>
                      <a:pt x="368" y="596"/>
                    </a:cubicBezTo>
                    <a:cubicBezTo>
                      <a:pt x="381" y="619"/>
                      <a:pt x="396" y="641"/>
                      <a:pt x="414" y="659"/>
                    </a:cubicBezTo>
                    <a:cubicBezTo>
                      <a:pt x="434" y="659"/>
                      <a:pt x="455" y="679"/>
                      <a:pt x="452" y="700"/>
                    </a:cubicBezTo>
                    <a:cubicBezTo>
                      <a:pt x="452" y="707"/>
                      <a:pt x="449" y="715"/>
                      <a:pt x="455" y="720"/>
                    </a:cubicBezTo>
                    <a:cubicBezTo>
                      <a:pt x="457" y="723"/>
                      <a:pt x="460" y="725"/>
                      <a:pt x="465" y="728"/>
                    </a:cubicBezTo>
                    <a:cubicBezTo>
                      <a:pt x="477" y="738"/>
                      <a:pt x="480" y="758"/>
                      <a:pt x="470" y="768"/>
                    </a:cubicBezTo>
                    <a:cubicBezTo>
                      <a:pt x="467" y="771"/>
                      <a:pt x="465" y="773"/>
                      <a:pt x="462" y="776"/>
                    </a:cubicBezTo>
                    <a:cubicBezTo>
                      <a:pt x="460" y="781"/>
                      <a:pt x="462" y="788"/>
                      <a:pt x="465" y="794"/>
                    </a:cubicBezTo>
                    <a:cubicBezTo>
                      <a:pt x="472" y="821"/>
                      <a:pt x="462" y="852"/>
                      <a:pt x="470" y="880"/>
                    </a:cubicBezTo>
                    <a:cubicBezTo>
                      <a:pt x="467" y="885"/>
                      <a:pt x="472" y="892"/>
                      <a:pt x="477" y="895"/>
                    </a:cubicBezTo>
                    <a:cubicBezTo>
                      <a:pt x="482" y="898"/>
                      <a:pt x="490" y="900"/>
                      <a:pt x="493" y="908"/>
                    </a:cubicBezTo>
                    <a:cubicBezTo>
                      <a:pt x="495" y="913"/>
                      <a:pt x="493" y="918"/>
                      <a:pt x="490" y="920"/>
                    </a:cubicBezTo>
                    <a:cubicBezTo>
                      <a:pt x="488" y="933"/>
                      <a:pt x="482" y="943"/>
                      <a:pt x="485" y="956"/>
                    </a:cubicBezTo>
                    <a:cubicBezTo>
                      <a:pt x="488" y="969"/>
                      <a:pt x="493" y="979"/>
                      <a:pt x="495" y="989"/>
                    </a:cubicBezTo>
                    <a:cubicBezTo>
                      <a:pt x="500" y="999"/>
                      <a:pt x="500" y="1012"/>
                      <a:pt x="495" y="1022"/>
                    </a:cubicBezTo>
                    <a:cubicBezTo>
                      <a:pt x="493" y="1027"/>
                      <a:pt x="488" y="1029"/>
                      <a:pt x="488" y="1037"/>
                    </a:cubicBezTo>
                    <a:cubicBezTo>
                      <a:pt x="488" y="1042"/>
                      <a:pt x="490" y="1045"/>
                      <a:pt x="490" y="1050"/>
                    </a:cubicBezTo>
                    <a:cubicBezTo>
                      <a:pt x="498" y="1062"/>
                      <a:pt x="508" y="1078"/>
                      <a:pt x="513" y="1090"/>
                    </a:cubicBezTo>
                    <a:cubicBezTo>
                      <a:pt x="518" y="1103"/>
                      <a:pt x="503" y="1121"/>
                      <a:pt x="508" y="1133"/>
                    </a:cubicBezTo>
                    <a:cubicBezTo>
                      <a:pt x="510" y="1139"/>
                      <a:pt x="513" y="1141"/>
                      <a:pt x="518" y="1144"/>
                    </a:cubicBezTo>
                    <a:cubicBezTo>
                      <a:pt x="523" y="1151"/>
                      <a:pt x="528" y="1161"/>
                      <a:pt x="531" y="1172"/>
                    </a:cubicBezTo>
                    <a:cubicBezTo>
                      <a:pt x="533" y="1187"/>
                      <a:pt x="531" y="1204"/>
                      <a:pt x="531" y="1220"/>
                    </a:cubicBezTo>
                    <a:cubicBezTo>
                      <a:pt x="531" y="1245"/>
                      <a:pt x="536" y="1268"/>
                      <a:pt x="541" y="1293"/>
                    </a:cubicBezTo>
                    <a:cubicBezTo>
                      <a:pt x="543" y="1309"/>
                      <a:pt x="543" y="1324"/>
                      <a:pt x="538" y="1339"/>
                    </a:cubicBezTo>
                    <a:cubicBezTo>
                      <a:pt x="538" y="1344"/>
                      <a:pt x="536" y="1347"/>
                      <a:pt x="531" y="1349"/>
                    </a:cubicBezTo>
                    <a:cubicBezTo>
                      <a:pt x="528" y="1352"/>
                      <a:pt x="523" y="1352"/>
                      <a:pt x="518" y="1352"/>
                    </a:cubicBezTo>
                    <a:cubicBezTo>
                      <a:pt x="513" y="1352"/>
                      <a:pt x="508" y="1354"/>
                      <a:pt x="508" y="1359"/>
                    </a:cubicBezTo>
                    <a:cubicBezTo>
                      <a:pt x="508" y="1362"/>
                      <a:pt x="510" y="1367"/>
                      <a:pt x="510" y="1369"/>
                    </a:cubicBezTo>
                    <a:cubicBezTo>
                      <a:pt x="518" y="1380"/>
                      <a:pt x="523" y="1392"/>
                      <a:pt x="518" y="1402"/>
                    </a:cubicBezTo>
                    <a:cubicBezTo>
                      <a:pt x="515" y="1410"/>
                      <a:pt x="508" y="1413"/>
                      <a:pt x="500" y="1418"/>
                    </a:cubicBezTo>
                    <a:cubicBezTo>
                      <a:pt x="495" y="1423"/>
                      <a:pt x="488" y="1430"/>
                      <a:pt x="490" y="1438"/>
                    </a:cubicBezTo>
                    <a:cubicBezTo>
                      <a:pt x="493" y="1448"/>
                      <a:pt x="503" y="1451"/>
                      <a:pt x="510" y="1456"/>
                    </a:cubicBezTo>
                    <a:cubicBezTo>
                      <a:pt x="518" y="1461"/>
                      <a:pt x="538" y="1476"/>
                      <a:pt x="543" y="1478"/>
                    </a:cubicBezTo>
                    <a:cubicBezTo>
                      <a:pt x="554" y="1486"/>
                      <a:pt x="556" y="1501"/>
                      <a:pt x="551" y="1514"/>
                    </a:cubicBezTo>
                    <a:cubicBezTo>
                      <a:pt x="548" y="1519"/>
                      <a:pt x="546" y="1524"/>
                      <a:pt x="546" y="1529"/>
                    </a:cubicBezTo>
                    <a:cubicBezTo>
                      <a:pt x="546" y="1534"/>
                      <a:pt x="551" y="1537"/>
                      <a:pt x="554" y="1542"/>
                    </a:cubicBezTo>
                    <a:cubicBezTo>
                      <a:pt x="556" y="1549"/>
                      <a:pt x="551" y="1560"/>
                      <a:pt x="548" y="1570"/>
                    </a:cubicBezTo>
                    <a:cubicBezTo>
                      <a:pt x="546" y="1585"/>
                      <a:pt x="554" y="1600"/>
                      <a:pt x="564" y="1613"/>
                    </a:cubicBezTo>
                    <a:cubicBezTo>
                      <a:pt x="574" y="1626"/>
                      <a:pt x="584" y="1638"/>
                      <a:pt x="587" y="1653"/>
                    </a:cubicBezTo>
                    <a:cubicBezTo>
                      <a:pt x="587" y="1656"/>
                      <a:pt x="587" y="1661"/>
                      <a:pt x="589" y="1664"/>
                    </a:cubicBezTo>
                    <a:cubicBezTo>
                      <a:pt x="592" y="1669"/>
                      <a:pt x="594" y="1671"/>
                      <a:pt x="599" y="1676"/>
                    </a:cubicBezTo>
                    <a:cubicBezTo>
                      <a:pt x="640" y="1714"/>
                      <a:pt x="647" y="1778"/>
                      <a:pt x="688" y="1816"/>
                    </a:cubicBezTo>
                    <a:cubicBezTo>
                      <a:pt x="696" y="1823"/>
                      <a:pt x="703" y="1829"/>
                      <a:pt x="708" y="1836"/>
                    </a:cubicBezTo>
                    <a:cubicBezTo>
                      <a:pt x="719" y="1849"/>
                      <a:pt x="759" y="1874"/>
                      <a:pt x="774" y="1882"/>
                    </a:cubicBezTo>
                    <a:cubicBezTo>
                      <a:pt x="782" y="1887"/>
                      <a:pt x="790" y="1892"/>
                      <a:pt x="800" y="1897"/>
                    </a:cubicBezTo>
                    <a:cubicBezTo>
                      <a:pt x="805" y="1900"/>
                      <a:pt x="810" y="1900"/>
                      <a:pt x="812" y="1902"/>
                    </a:cubicBezTo>
                    <a:cubicBezTo>
                      <a:pt x="823" y="1910"/>
                      <a:pt x="825" y="1922"/>
                      <a:pt x="835" y="1933"/>
                    </a:cubicBezTo>
                    <a:cubicBezTo>
                      <a:pt x="840" y="1938"/>
                      <a:pt x="848" y="1938"/>
                      <a:pt x="853" y="1943"/>
                    </a:cubicBezTo>
                    <a:cubicBezTo>
                      <a:pt x="858" y="1948"/>
                      <a:pt x="861" y="1953"/>
                      <a:pt x="863" y="1960"/>
                    </a:cubicBezTo>
                    <a:cubicBezTo>
                      <a:pt x="878" y="1983"/>
                      <a:pt x="917" y="1983"/>
                      <a:pt x="929" y="2009"/>
                    </a:cubicBezTo>
                    <a:cubicBezTo>
                      <a:pt x="934" y="2016"/>
                      <a:pt x="934" y="2026"/>
                      <a:pt x="939" y="2034"/>
                    </a:cubicBezTo>
                    <a:cubicBezTo>
                      <a:pt x="947" y="2044"/>
                      <a:pt x="957" y="2047"/>
                      <a:pt x="970" y="2052"/>
                    </a:cubicBezTo>
                    <a:cubicBezTo>
                      <a:pt x="988" y="2057"/>
                      <a:pt x="1005" y="2064"/>
                      <a:pt x="1015" y="2080"/>
                    </a:cubicBezTo>
                    <a:cubicBezTo>
                      <a:pt x="1018" y="2085"/>
                      <a:pt x="1021" y="2090"/>
                      <a:pt x="1023" y="2095"/>
                    </a:cubicBezTo>
                    <a:cubicBezTo>
                      <a:pt x="1033" y="2110"/>
                      <a:pt x="1056" y="2110"/>
                      <a:pt x="1069" y="2123"/>
                    </a:cubicBezTo>
                    <a:cubicBezTo>
                      <a:pt x="1089" y="2138"/>
                      <a:pt x="1092" y="2168"/>
                      <a:pt x="1112" y="2184"/>
                    </a:cubicBezTo>
                    <a:cubicBezTo>
                      <a:pt x="1130" y="2196"/>
                      <a:pt x="1158" y="2194"/>
                      <a:pt x="1173" y="2212"/>
                    </a:cubicBezTo>
                    <a:cubicBezTo>
                      <a:pt x="1180" y="2219"/>
                      <a:pt x="1186" y="2234"/>
                      <a:pt x="1196" y="2232"/>
                    </a:cubicBezTo>
                    <a:cubicBezTo>
                      <a:pt x="1193" y="2212"/>
                      <a:pt x="1198" y="2189"/>
                      <a:pt x="1206" y="2168"/>
                    </a:cubicBezTo>
                    <a:cubicBezTo>
                      <a:pt x="1211" y="2161"/>
                      <a:pt x="1216" y="2151"/>
                      <a:pt x="1216" y="2143"/>
                    </a:cubicBezTo>
                    <a:cubicBezTo>
                      <a:pt x="1231" y="2130"/>
                      <a:pt x="1213" y="2105"/>
                      <a:pt x="1213" y="2077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4" name="Freeform 86"/>
              <p:cNvSpPr>
                <a:spLocks/>
              </p:cNvSpPr>
              <p:nvPr/>
            </p:nvSpPr>
            <p:spPr bwMode="auto">
              <a:xfrm>
                <a:off x="3855" y="2273"/>
                <a:ext cx="92" cy="67"/>
              </a:xfrm>
              <a:custGeom>
                <a:avLst/>
                <a:gdLst>
                  <a:gd name="T0" fmla="*/ 845 w 1591"/>
                  <a:gd name="T1" fmla="*/ 1114 h 1155"/>
                  <a:gd name="T2" fmla="*/ 881 w 1591"/>
                  <a:gd name="T3" fmla="*/ 1079 h 1155"/>
                  <a:gd name="T4" fmla="*/ 903 w 1591"/>
                  <a:gd name="T5" fmla="*/ 1043 h 1155"/>
                  <a:gd name="T6" fmla="*/ 906 w 1591"/>
                  <a:gd name="T7" fmla="*/ 914 h 1155"/>
                  <a:gd name="T8" fmla="*/ 967 w 1591"/>
                  <a:gd name="T9" fmla="*/ 914 h 1155"/>
                  <a:gd name="T10" fmla="*/ 1066 w 1591"/>
                  <a:gd name="T11" fmla="*/ 893 h 1155"/>
                  <a:gd name="T12" fmla="*/ 1152 w 1591"/>
                  <a:gd name="T13" fmla="*/ 838 h 1155"/>
                  <a:gd name="T14" fmla="*/ 1239 w 1591"/>
                  <a:gd name="T15" fmla="*/ 772 h 1155"/>
                  <a:gd name="T16" fmla="*/ 1274 w 1591"/>
                  <a:gd name="T17" fmla="*/ 744 h 1155"/>
                  <a:gd name="T18" fmla="*/ 1403 w 1591"/>
                  <a:gd name="T19" fmla="*/ 665 h 1155"/>
                  <a:gd name="T20" fmla="*/ 1398 w 1591"/>
                  <a:gd name="T21" fmla="*/ 513 h 1155"/>
                  <a:gd name="T22" fmla="*/ 1548 w 1591"/>
                  <a:gd name="T23" fmla="*/ 373 h 1155"/>
                  <a:gd name="T24" fmla="*/ 1581 w 1591"/>
                  <a:gd name="T25" fmla="*/ 323 h 1155"/>
                  <a:gd name="T26" fmla="*/ 1500 w 1591"/>
                  <a:gd name="T27" fmla="*/ 262 h 1155"/>
                  <a:gd name="T28" fmla="*/ 1452 w 1591"/>
                  <a:gd name="T29" fmla="*/ 132 h 1155"/>
                  <a:gd name="T30" fmla="*/ 1449 w 1591"/>
                  <a:gd name="T31" fmla="*/ 28 h 1155"/>
                  <a:gd name="T32" fmla="*/ 1447 w 1591"/>
                  <a:gd name="T33" fmla="*/ 6 h 1155"/>
                  <a:gd name="T34" fmla="*/ 1393 w 1591"/>
                  <a:gd name="T35" fmla="*/ 51 h 1155"/>
                  <a:gd name="T36" fmla="*/ 1279 w 1591"/>
                  <a:gd name="T37" fmla="*/ 120 h 1155"/>
                  <a:gd name="T38" fmla="*/ 1162 w 1591"/>
                  <a:gd name="T39" fmla="*/ 89 h 1155"/>
                  <a:gd name="T40" fmla="*/ 1096 w 1591"/>
                  <a:gd name="T41" fmla="*/ 77 h 1155"/>
                  <a:gd name="T42" fmla="*/ 1005 w 1591"/>
                  <a:gd name="T43" fmla="*/ 92 h 1155"/>
                  <a:gd name="T44" fmla="*/ 921 w 1591"/>
                  <a:gd name="T45" fmla="*/ 145 h 1155"/>
                  <a:gd name="T46" fmla="*/ 914 w 1591"/>
                  <a:gd name="T47" fmla="*/ 229 h 1155"/>
                  <a:gd name="T48" fmla="*/ 886 w 1591"/>
                  <a:gd name="T49" fmla="*/ 333 h 1155"/>
                  <a:gd name="T50" fmla="*/ 906 w 1591"/>
                  <a:gd name="T51" fmla="*/ 411 h 1155"/>
                  <a:gd name="T52" fmla="*/ 972 w 1591"/>
                  <a:gd name="T53" fmla="*/ 280 h 1155"/>
                  <a:gd name="T54" fmla="*/ 964 w 1591"/>
                  <a:gd name="T55" fmla="*/ 513 h 1155"/>
                  <a:gd name="T56" fmla="*/ 916 w 1591"/>
                  <a:gd name="T57" fmla="*/ 571 h 1155"/>
                  <a:gd name="T58" fmla="*/ 896 w 1591"/>
                  <a:gd name="T59" fmla="*/ 650 h 1155"/>
                  <a:gd name="T60" fmla="*/ 733 w 1591"/>
                  <a:gd name="T61" fmla="*/ 782 h 1155"/>
                  <a:gd name="T62" fmla="*/ 553 w 1591"/>
                  <a:gd name="T63" fmla="*/ 926 h 1155"/>
                  <a:gd name="T64" fmla="*/ 464 w 1591"/>
                  <a:gd name="T65" fmla="*/ 962 h 1155"/>
                  <a:gd name="T66" fmla="*/ 406 w 1591"/>
                  <a:gd name="T67" fmla="*/ 916 h 1155"/>
                  <a:gd name="T68" fmla="*/ 304 w 1591"/>
                  <a:gd name="T69" fmla="*/ 812 h 1155"/>
                  <a:gd name="T70" fmla="*/ 231 w 1591"/>
                  <a:gd name="T71" fmla="*/ 741 h 1155"/>
                  <a:gd name="T72" fmla="*/ 160 w 1591"/>
                  <a:gd name="T73" fmla="*/ 660 h 1155"/>
                  <a:gd name="T74" fmla="*/ 99 w 1591"/>
                  <a:gd name="T75" fmla="*/ 657 h 1155"/>
                  <a:gd name="T76" fmla="*/ 63 w 1591"/>
                  <a:gd name="T77" fmla="*/ 685 h 1155"/>
                  <a:gd name="T78" fmla="*/ 5 w 1591"/>
                  <a:gd name="T79" fmla="*/ 754 h 1155"/>
                  <a:gd name="T80" fmla="*/ 15 w 1591"/>
                  <a:gd name="T81" fmla="*/ 817 h 1155"/>
                  <a:gd name="T82" fmla="*/ 86 w 1591"/>
                  <a:gd name="T83" fmla="*/ 853 h 1155"/>
                  <a:gd name="T84" fmla="*/ 213 w 1591"/>
                  <a:gd name="T85" fmla="*/ 911 h 1155"/>
                  <a:gd name="T86" fmla="*/ 299 w 1591"/>
                  <a:gd name="T87" fmla="*/ 967 h 1155"/>
                  <a:gd name="T88" fmla="*/ 335 w 1591"/>
                  <a:gd name="T89" fmla="*/ 1068 h 1155"/>
                  <a:gd name="T90" fmla="*/ 431 w 1591"/>
                  <a:gd name="T91" fmla="*/ 1134 h 1155"/>
                  <a:gd name="T92" fmla="*/ 574 w 1591"/>
                  <a:gd name="T93" fmla="*/ 1099 h 1155"/>
                  <a:gd name="T94" fmla="*/ 698 w 1591"/>
                  <a:gd name="T95" fmla="*/ 1106 h 1155"/>
                  <a:gd name="T96" fmla="*/ 840 w 1591"/>
                  <a:gd name="T97" fmla="*/ 1155 h 1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591" h="1155">
                    <a:moveTo>
                      <a:pt x="840" y="1145"/>
                    </a:moveTo>
                    <a:cubicBezTo>
                      <a:pt x="840" y="1139"/>
                      <a:pt x="840" y="1134"/>
                      <a:pt x="840" y="1129"/>
                    </a:cubicBezTo>
                    <a:cubicBezTo>
                      <a:pt x="840" y="1127"/>
                      <a:pt x="843" y="1124"/>
                      <a:pt x="843" y="1122"/>
                    </a:cubicBezTo>
                    <a:cubicBezTo>
                      <a:pt x="843" y="1119"/>
                      <a:pt x="845" y="1117"/>
                      <a:pt x="845" y="1114"/>
                    </a:cubicBezTo>
                    <a:cubicBezTo>
                      <a:pt x="845" y="1112"/>
                      <a:pt x="845" y="1112"/>
                      <a:pt x="845" y="1109"/>
                    </a:cubicBezTo>
                    <a:cubicBezTo>
                      <a:pt x="845" y="1106"/>
                      <a:pt x="845" y="1101"/>
                      <a:pt x="845" y="1099"/>
                    </a:cubicBezTo>
                    <a:cubicBezTo>
                      <a:pt x="848" y="1086"/>
                      <a:pt x="860" y="1079"/>
                      <a:pt x="873" y="1079"/>
                    </a:cubicBezTo>
                    <a:cubicBezTo>
                      <a:pt x="876" y="1079"/>
                      <a:pt x="878" y="1079"/>
                      <a:pt x="881" y="1079"/>
                    </a:cubicBezTo>
                    <a:cubicBezTo>
                      <a:pt x="886" y="1079"/>
                      <a:pt x="893" y="1079"/>
                      <a:pt x="898" y="1076"/>
                    </a:cubicBezTo>
                    <a:cubicBezTo>
                      <a:pt x="903" y="1073"/>
                      <a:pt x="906" y="1068"/>
                      <a:pt x="909" y="1063"/>
                    </a:cubicBezTo>
                    <a:cubicBezTo>
                      <a:pt x="903" y="1061"/>
                      <a:pt x="903" y="1053"/>
                      <a:pt x="903" y="1046"/>
                    </a:cubicBezTo>
                    <a:cubicBezTo>
                      <a:pt x="903" y="1043"/>
                      <a:pt x="903" y="1043"/>
                      <a:pt x="903" y="1043"/>
                    </a:cubicBezTo>
                    <a:cubicBezTo>
                      <a:pt x="863" y="1041"/>
                      <a:pt x="863" y="1041"/>
                      <a:pt x="863" y="1041"/>
                    </a:cubicBezTo>
                    <a:cubicBezTo>
                      <a:pt x="881" y="975"/>
                      <a:pt x="881" y="975"/>
                      <a:pt x="881" y="975"/>
                    </a:cubicBezTo>
                    <a:cubicBezTo>
                      <a:pt x="901" y="964"/>
                      <a:pt x="901" y="964"/>
                      <a:pt x="901" y="964"/>
                    </a:cubicBezTo>
                    <a:cubicBezTo>
                      <a:pt x="893" y="949"/>
                      <a:pt x="896" y="929"/>
                      <a:pt x="906" y="914"/>
                    </a:cubicBezTo>
                    <a:cubicBezTo>
                      <a:pt x="909" y="911"/>
                      <a:pt x="909" y="911"/>
                      <a:pt x="909" y="911"/>
                    </a:cubicBezTo>
                    <a:cubicBezTo>
                      <a:pt x="911" y="911"/>
                      <a:pt x="911" y="911"/>
                      <a:pt x="911" y="911"/>
                    </a:cubicBezTo>
                    <a:cubicBezTo>
                      <a:pt x="926" y="909"/>
                      <a:pt x="944" y="906"/>
                      <a:pt x="962" y="911"/>
                    </a:cubicBezTo>
                    <a:cubicBezTo>
                      <a:pt x="964" y="911"/>
                      <a:pt x="964" y="911"/>
                      <a:pt x="967" y="914"/>
                    </a:cubicBezTo>
                    <a:cubicBezTo>
                      <a:pt x="969" y="914"/>
                      <a:pt x="975" y="916"/>
                      <a:pt x="977" y="916"/>
                    </a:cubicBezTo>
                    <a:cubicBezTo>
                      <a:pt x="985" y="916"/>
                      <a:pt x="992" y="911"/>
                      <a:pt x="1002" y="904"/>
                    </a:cubicBezTo>
                    <a:cubicBezTo>
                      <a:pt x="1010" y="898"/>
                      <a:pt x="1020" y="891"/>
                      <a:pt x="1030" y="888"/>
                    </a:cubicBezTo>
                    <a:cubicBezTo>
                      <a:pt x="1043" y="886"/>
                      <a:pt x="1053" y="888"/>
                      <a:pt x="1066" y="893"/>
                    </a:cubicBezTo>
                    <a:cubicBezTo>
                      <a:pt x="1081" y="898"/>
                      <a:pt x="1091" y="898"/>
                      <a:pt x="1096" y="893"/>
                    </a:cubicBezTo>
                    <a:cubicBezTo>
                      <a:pt x="1099" y="891"/>
                      <a:pt x="1101" y="888"/>
                      <a:pt x="1101" y="883"/>
                    </a:cubicBezTo>
                    <a:cubicBezTo>
                      <a:pt x="1101" y="881"/>
                      <a:pt x="1104" y="881"/>
                      <a:pt x="1104" y="878"/>
                    </a:cubicBezTo>
                    <a:cubicBezTo>
                      <a:pt x="1114" y="860"/>
                      <a:pt x="1134" y="848"/>
                      <a:pt x="1152" y="838"/>
                    </a:cubicBezTo>
                    <a:cubicBezTo>
                      <a:pt x="1173" y="827"/>
                      <a:pt x="1190" y="817"/>
                      <a:pt x="1198" y="797"/>
                    </a:cubicBezTo>
                    <a:cubicBezTo>
                      <a:pt x="1198" y="794"/>
                      <a:pt x="1198" y="794"/>
                      <a:pt x="1198" y="794"/>
                    </a:cubicBezTo>
                    <a:cubicBezTo>
                      <a:pt x="1200" y="782"/>
                      <a:pt x="1208" y="761"/>
                      <a:pt x="1226" y="767"/>
                    </a:cubicBezTo>
                    <a:cubicBezTo>
                      <a:pt x="1231" y="767"/>
                      <a:pt x="1233" y="772"/>
                      <a:pt x="1239" y="772"/>
                    </a:cubicBezTo>
                    <a:cubicBezTo>
                      <a:pt x="1241" y="772"/>
                      <a:pt x="1244" y="774"/>
                      <a:pt x="1244" y="774"/>
                    </a:cubicBezTo>
                    <a:cubicBezTo>
                      <a:pt x="1244" y="774"/>
                      <a:pt x="1246" y="772"/>
                      <a:pt x="1246" y="769"/>
                    </a:cubicBezTo>
                    <a:cubicBezTo>
                      <a:pt x="1246" y="767"/>
                      <a:pt x="1246" y="767"/>
                      <a:pt x="1246" y="767"/>
                    </a:cubicBezTo>
                    <a:cubicBezTo>
                      <a:pt x="1251" y="756"/>
                      <a:pt x="1261" y="746"/>
                      <a:pt x="1274" y="744"/>
                    </a:cubicBezTo>
                    <a:cubicBezTo>
                      <a:pt x="1284" y="741"/>
                      <a:pt x="1292" y="741"/>
                      <a:pt x="1299" y="744"/>
                    </a:cubicBezTo>
                    <a:cubicBezTo>
                      <a:pt x="1307" y="731"/>
                      <a:pt x="1325" y="726"/>
                      <a:pt x="1340" y="721"/>
                    </a:cubicBezTo>
                    <a:cubicBezTo>
                      <a:pt x="1345" y="718"/>
                      <a:pt x="1353" y="718"/>
                      <a:pt x="1358" y="716"/>
                    </a:cubicBezTo>
                    <a:cubicBezTo>
                      <a:pt x="1378" y="708"/>
                      <a:pt x="1391" y="685"/>
                      <a:pt x="1403" y="665"/>
                    </a:cubicBezTo>
                    <a:cubicBezTo>
                      <a:pt x="1409" y="655"/>
                      <a:pt x="1414" y="650"/>
                      <a:pt x="1411" y="642"/>
                    </a:cubicBezTo>
                    <a:cubicBezTo>
                      <a:pt x="1411" y="630"/>
                      <a:pt x="1398" y="622"/>
                      <a:pt x="1386" y="612"/>
                    </a:cubicBezTo>
                    <a:cubicBezTo>
                      <a:pt x="1373" y="602"/>
                      <a:pt x="1358" y="592"/>
                      <a:pt x="1355" y="574"/>
                    </a:cubicBezTo>
                    <a:cubicBezTo>
                      <a:pt x="1350" y="546"/>
                      <a:pt x="1376" y="528"/>
                      <a:pt x="1398" y="513"/>
                    </a:cubicBezTo>
                    <a:cubicBezTo>
                      <a:pt x="1401" y="510"/>
                      <a:pt x="1403" y="510"/>
                      <a:pt x="1403" y="508"/>
                    </a:cubicBezTo>
                    <a:cubicBezTo>
                      <a:pt x="1426" y="490"/>
                      <a:pt x="1444" y="470"/>
                      <a:pt x="1464" y="444"/>
                    </a:cubicBezTo>
                    <a:cubicBezTo>
                      <a:pt x="1477" y="427"/>
                      <a:pt x="1492" y="409"/>
                      <a:pt x="1508" y="396"/>
                    </a:cubicBezTo>
                    <a:cubicBezTo>
                      <a:pt x="1518" y="389"/>
                      <a:pt x="1530" y="376"/>
                      <a:pt x="1548" y="373"/>
                    </a:cubicBezTo>
                    <a:cubicBezTo>
                      <a:pt x="1553" y="373"/>
                      <a:pt x="1558" y="373"/>
                      <a:pt x="1561" y="373"/>
                    </a:cubicBezTo>
                    <a:cubicBezTo>
                      <a:pt x="1566" y="373"/>
                      <a:pt x="1574" y="373"/>
                      <a:pt x="1576" y="373"/>
                    </a:cubicBezTo>
                    <a:cubicBezTo>
                      <a:pt x="1581" y="371"/>
                      <a:pt x="1586" y="368"/>
                      <a:pt x="1586" y="361"/>
                    </a:cubicBezTo>
                    <a:cubicBezTo>
                      <a:pt x="1591" y="351"/>
                      <a:pt x="1589" y="335"/>
                      <a:pt x="1581" y="323"/>
                    </a:cubicBezTo>
                    <a:cubicBezTo>
                      <a:pt x="1576" y="315"/>
                      <a:pt x="1571" y="310"/>
                      <a:pt x="1563" y="302"/>
                    </a:cubicBezTo>
                    <a:cubicBezTo>
                      <a:pt x="1553" y="292"/>
                      <a:pt x="1541" y="282"/>
                      <a:pt x="1538" y="264"/>
                    </a:cubicBezTo>
                    <a:cubicBezTo>
                      <a:pt x="1535" y="264"/>
                      <a:pt x="1530" y="264"/>
                      <a:pt x="1525" y="264"/>
                    </a:cubicBezTo>
                    <a:cubicBezTo>
                      <a:pt x="1515" y="264"/>
                      <a:pt x="1505" y="267"/>
                      <a:pt x="1500" y="262"/>
                    </a:cubicBezTo>
                    <a:cubicBezTo>
                      <a:pt x="1492" y="254"/>
                      <a:pt x="1495" y="247"/>
                      <a:pt x="1495" y="241"/>
                    </a:cubicBezTo>
                    <a:cubicBezTo>
                      <a:pt x="1495" y="239"/>
                      <a:pt x="1495" y="236"/>
                      <a:pt x="1495" y="236"/>
                    </a:cubicBezTo>
                    <a:cubicBezTo>
                      <a:pt x="1480" y="219"/>
                      <a:pt x="1472" y="193"/>
                      <a:pt x="1467" y="173"/>
                    </a:cubicBezTo>
                    <a:cubicBezTo>
                      <a:pt x="1462" y="155"/>
                      <a:pt x="1457" y="140"/>
                      <a:pt x="1452" y="132"/>
                    </a:cubicBezTo>
                    <a:cubicBezTo>
                      <a:pt x="1442" y="120"/>
                      <a:pt x="1449" y="110"/>
                      <a:pt x="1452" y="104"/>
                    </a:cubicBezTo>
                    <a:cubicBezTo>
                      <a:pt x="1442" y="102"/>
                      <a:pt x="1429" y="99"/>
                      <a:pt x="1424" y="89"/>
                    </a:cubicBezTo>
                    <a:cubicBezTo>
                      <a:pt x="1419" y="79"/>
                      <a:pt x="1424" y="64"/>
                      <a:pt x="1436" y="44"/>
                    </a:cubicBezTo>
                    <a:cubicBezTo>
                      <a:pt x="1439" y="39"/>
                      <a:pt x="1444" y="33"/>
                      <a:pt x="1449" y="28"/>
                    </a:cubicBezTo>
                    <a:cubicBezTo>
                      <a:pt x="1452" y="26"/>
                      <a:pt x="1457" y="21"/>
                      <a:pt x="1459" y="18"/>
                    </a:cubicBezTo>
                    <a:cubicBezTo>
                      <a:pt x="1462" y="13"/>
                      <a:pt x="1462" y="8"/>
                      <a:pt x="1462" y="3"/>
                    </a:cubicBezTo>
                    <a:cubicBezTo>
                      <a:pt x="1462" y="0"/>
                      <a:pt x="1459" y="0"/>
                      <a:pt x="1459" y="0"/>
                    </a:cubicBezTo>
                    <a:cubicBezTo>
                      <a:pt x="1457" y="0"/>
                      <a:pt x="1452" y="3"/>
                      <a:pt x="1447" y="6"/>
                    </a:cubicBezTo>
                    <a:cubicBezTo>
                      <a:pt x="1398" y="36"/>
                      <a:pt x="1398" y="36"/>
                      <a:pt x="1398" y="36"/>
                    </a:cubicBezTo>
                    <a:cubicBezTo>
                      <a:pt x="1398" y="36"/>
                      <a:pt x="1393" y="39"/>
                      <a:pt x="1393" y="41"/>
                    </a:cubicBezTo>
                    <a:cubicBezTo>
                      <a:pt x="1393" y="41"/>
                      <a:pt x="1393" y="44"/>
                      <a:pt x="1393" y="46"/>
                    </a:cubicBezTo>
                    <a:cubicBezTo>
                      <a:pt x="1393" y="49"/>
                      <a:pt x="1393" y="49"/>
                      <a:pt x="1393" y="51"/>
                    </a:cubicBezTo>
                    <a:cubicBezTo>
                      <a:pt x="1396" y="59"/>
                      <a:pt x="1391" y="69"/>
                      <a:pt x="1383" y="79"/>
                    </a:cubicBezTo>
                    <a:cubicBezTo>
                      <a:pt x="1360" y="107"/>
                      <a:pt x="1322" y="125"/>
                      <a:pt x="1287" y="122"/>
                    </a:cubicBezTo>
                    <a:cubicBezTo>
                      <a:pt x="1282" y="122"/>
                      <a:pt x="1282" y="122"/>
                      <a:pt x="1282" y="122"/>
                    </a:cubicBezTo>
                    <a:cubicBezTo>
                      <a:pt x="1279" y="120"/>
                      <a:pt x="1279" y="120"/>
                      <a:pt x="1279" y="120"/>
                    </a:cubicBezTo>
                    <a:cubicBezTo>
                      <a:pt x="1277" y="115"/>
                      <a:pt x="1266" y="115"/>
                      <a:pt x="1254" y="115"/>
                    </a:cubicBezTo>
                    <a:cubicBezTo>
                      <a:pt x="1246" y="115"/>
                      <a:pt x="1236" y="117"/>
                      <a:pt x="1228" y="115"/>
                    </a:cubicBezTo>
                    <a:cubicBezTo>
                      <a:pt x="1213" y="112"/>
                      <a:pt x="1203" y="97"/>
                      <a:pt x="1200" y="84"/>
                    </a:cubicBezTo>
                    <a:cubicBezTo>
                      <a:pt x="1162" y="89"/>
                      <a:pt x="1162" y="89"/>
                      <a:pt x="1162" y="89"/>
                    </a:cubicBezTo>
                    <a:cubicBezTo>
                      <a:pt x="1155" y="89"/>
                      <a:pt x="1145" y="92"/>
                      <a:pt x="1134" y="89"/>
                    </a:cubicBezTo>
                    <a:cubicBezTo>
                      <a:pt x="1129" y="87"/>
                      <a:pt x="1124" y="84"/>
                      <a:pt x="1119" y="82"/>
                    </a:cubicBezTo>
                    <a:cubicBezTo>
                      <a:pt x="1117" y="79"/>
                      <a:pt x="1112" y="79"/>
                      <a:pt x="1109" y="77"/>
                    </a:cubicBezTo>
                    <a:cubicBezTo>
                      <a:pt x="1104" y="74"/>
                      <a:pt x="1099" y="74"/>
                      <a:pt x="1096" y="77"/>
                    </a:cubicBezTo>
                    <a:cubicBezTo>
                      <a:pt x="1096" y="79"/>
                      <a:pt x="1096" y="79"/>
                      <a:pt x="1099" y="82"/>
                    </a:cubicBezTo>
                    <a:cubicBezTo>
                      <a:pt x="1099" y="89"/>
                      <a:pt x="1096" y="97"/>
                      <a:pt x="1089" y="99"/>
                    </a:cubicBezTo>
                    <a:cubicBezTo>
                      <a:pt x="1079" y="104"/>
                      <a:pt x="1068" y="102"/>
                      <a:pt x="1061" y="102"/>
                    </a:cubicBezTo>
                    <a:cubicBezTo>
                      <a:pt x="1005" y="92"/>
                      <a:pt x="1005" y="92"/>
                      <a:pt x="1005" y="92"/>
                    </a:cubicBezTo>
                    <a:cubicBezTo>
                      <a:pt x="995" y="89"/>
                      <a:pt x="982" y="89"/>
                      <a:pt x="977" y="94"/>
                    </a:cubicBezTo>
                    <a:cubicBezTo>
                      <a:pt x="975" y="97"/>
                      <a:pt x="972" y="102"/>
                      <a:pt x="972" y="107"/>
                    </a:cubicBezTo>
                    <a:cubicBezTo>
                      <a:pt x="969" y="112"/>
                      <a:pt x="969" y="115"/>
                      <a:pt x="967" y="120"/>
                    </a:cubicBezTo>
                    <a:cubicBezTo>
                      <a:pt x="957" y="137"/>
                      <a:pt x="936" y="140"/>
                      <a:pt x="921" y="145"/>
                    </a:cubicBezTo>
                    <a:cubicBezTo>
                      <a:pt x="919" y="145"/>
                      <a:pt x="916" y="145"/>
                      <a:pt x="914" y="148"/>
                    </a:cubicBezTo>
                    <a:cubicBezTo>
                      <a:pt x="898" y="150"/>
                      <a:pt x="881" y="163"/>
                      <a:pt x="883" y="176"/>
                    </a:cubicBezTo>
                    <a:cubicBezTo>
                      <a:pt x="883" y="178"/>
                      <a:pt x="886" y="181"/>
                      <a:pt x="888" y="183"/>
                    </a:cubicBezTo>
                    <a:cubicBezTo>
                      <a:pt x="914" y="229"/>
                      <a:pt x="914" y="229"/>
                      <a:pt x="914" y="229"/>
                    </a:cubicBezTo>
                    <a:cubicBezTo>
                      <a:pt x="921" y="241"/>
                      <a:pt x="919" y="252"/>
                      <a:pt x="914" y="254"/>
                    </a:cubicBezTo>
                    <a:cubicBezTo>
                      <a:pt x="911" y="257"/>
                      <a:pt x="909" y="259"/>
                      <a:pt x="906" y="259"/>
                    </a:cubicBezTo>
                    <a:cubicBezTo>
                      <a:pt x="891" y="264"/>
                      <a:pt x="886" y="282"/>
                      <a:pt x="883" y="295"/>
                    </a:cubicBezTo>
                    <a:cubicBezTo>
                      <a:pt x="881" y="307"/>
                      <a:pt x="883" y="320"/>
                      <a:pt x="886" y="333"/>
                    </a:cubicBezTo>
                    <a:cubicBezTo>
                      <a:pt x="886" y="335"/>
                      <a:pt x="886" y="340"/>
                      <a:pt x="888" y="343"/>
                    </a:cubicBezTo>
                    <a:cubicBezTo>
                      <a:pt x="893" y="389"/>
                      <a:pt x="888" y="434"/>
                      <a:pt x="883" y="477"/>
                    </a:cubicBezTo>
                    <a:cubicBezTo>
                      <a:pt x="891" y="467"/>
                      <a:pt x="898" y="457"/>
                      <a:pt x="901" y="444"/>
                    </a:cubicBezTo>
                    <a:cubicBezTo>
                      <a:pt x="903" y="434"/>
                      <a:pt x="903" y="422"/>
                      <a:pt x="906" y="411"/>
                    </a:cubicBezTo>
                    <a:cubicBezTo>
                      <a:pt x="909" y="404"/>
                      <a:pt x="914" y="396"/>
                      <a:pt x="916" y="389"/>
                    </a:cubicBezTo>
                    <a:cubicBezTo>
                      <a:pt x="924" y="368"/>
                      <a:pt x="924" y="348"/>
                      <a:pt x="926" y="325"/>
                    </a:cubicBezTo>
                    <a:cubicBezTo>
                      <a:pt x="929" y="305"/>
                      <a:pt x="942" y="282"/>
                      <a:pt x="964" y="280"/>
                    </a:cubicBezTo>
                    <a:cubicBezTo>
                      <a:pt x="972" y="280"/>
                      <a:pt x="972" y="280"/>
                      <a:pt x="972" y="280"/>
                    </a:cubicBezTo>
                    <a:cubicBezTo>
                      <a:pt x="982" y="295"/>
                      <a:pt x="972" y="315"/>
                      <a:pt x="969" y="333"/>
                    </a:cubicBezTo>
                    <a:cubicBezTo>
                      <a:pt x="967" y="348"/>
                      <a:pt x="972" y="363"/>
                      <a:pt x="972" y="378"/>
                    </a:cubicBezTo>
                    <a:cubicBezTo>
                      <a:pt x="972" y="411"/>
                      <a:pt x="954" y="442"/>
                      <a:pt x="959" y="475"/>
                    </a:cubicBezTo>
                    <a:cubicBezTo>
                      <a:pt x="962" y="488"/>
                      <a:pt x="967" y="500"/>
                      <a:pt x="964" y="513"/>
                    </a:cubicBezTo>
                    <a:cubicBezTo>
                      <a:pt x="962" y="531"/>
                      <a:pt x="949" y="543"/>
                      <a:pt x="947" y="559"/>
                    </a:cubicBezTo>
                    <a:cubicBezTo>
                      <a:pt x="944" y="569"/>
                      <a:pt x="947" y="579"/>
                      <a:pt x="942" y="586"/>
                    </a:cubicBezTo>
                    <a:cubicBezTo>
                      <a:pt x="936" y="594"/>
                      <a:pt x="921" y="597"/>
                      <a:pt x="919" y="589"/>
                    </a:cubicBezTo>
                    <a:cubicBezTo>
                      <a:pt x="916" y="581"/>
                      <a:pt x="921" y="574"/>
                      <a:pt x="916" y="571"/>
                    </a:cubicBezTo>
                    <a:cubicBezTo>
                      <a:pt x="914" y="571"/>
                      <a:pt x="911" y="571"/>
                      <a:pt x="911" y="574"/>
                    </a:cubicBezTo>
                    <a:cubicBezTo>
                      <a:pt x="896" y="584"/>
                      <a:pt x="886" y="599"/>
                      <a:pt x="886" y="617"/>
                    </a:cubicBezTo>
                    <a:cubicBezTo>
                      <a:pt x="898" y="614"/>
                      <a:pt x="916" y="619"/>
                      <a:pt x="914" y="632"/>
                    </a:cubicBezTo>
                    <a:cubicBezTo>
                      <a:pt x="911" y="640"/>
                      <a:pt x="903" y="645"/>
                      <a:pt x="896" y="650"/>
                    </a:cubicBezTo>
                    <a:cubicBezTo>
                      <a:pt x="865" y="668"/>
                      <a:pt x="858" y="713"/>
                      <a:pt x="827" y="728"/>
                    </a:cubicBezTo>
                    <a:cubicBezTo>
                      <a:pt x="810" y="739"/>
                      <a:pt x="787" y="739"/>
                      <a:pt x="774" y="751"/>
                    </a:cubicBezTo>
                    <a:cubicBezTo>
                      <a:pt x="766" y="761"/>
                      <a:pt x="761" y="774"/>
                      <a:pt x="751" y="779"/>
                    </a:cubicBezTo>
                    <a:cubicBezTo>
                      <a:pt x="746" y="782"/>
                      <a:pt x="741" y="782"/>
                      <a:pt x="733" y="782"/>
                    </a:cubicBezTo>
                    <a:cubicBezTo>
                      <a:pt x="713" y="782"/>
                      <a:pt x="693" y="794"/>
                      <a:pt x="683" y="812"/>
                    </a:cubicBezTo>
                    <a:cubicBezTo>
                      <a:pt x="675" y="827"/>
                      <a:pt x="675" y="845"/>
                      <a:pt x="667" y="863"/>
                    </a:cubicBezTo>
                    <a:cubicBezTo>
                      <a:pt x="655" y="891"/>
                      <a:pt x="632" y="898"/>
                      <a:pt x="601" y="904"/>
                    </a:cubicBezTo>
                    <a:cubicBezTo>
                      <a:pt x="584" y="909"/>
                      <a:pt x="571" y="924"/>
                      <a:pt x="553" y="926"/>
                    </a:cubicBezTo>
                    <a:cubicBezTo>
                      <a:pt x="558" y="931"/>
                      <a:pt x="558" y="931"/>
                      <a:pt x="558" y="931"/>
                    </a:cubicBezTo>
                    <a:cubicBezTo>
                      <a:pt x="538" y="952"/>
                      <a:pt x="510" y="964"/>
                      <a:pt x="482" y="964"/>
                    </a:cubicBezTo>
                    <a:cubicBezTo>
                      <a:pt x="480" y="964"/>
                      <a:pt x="477" y="964"/>
                      <a:pt x="475" y="964"/>
                    </a:cubicBezTo>
                    <a:cubicBezTo>
                      <a:pt x="472" y="964"/>
                      <a:pt x="467" y="964"/>
                      <a:pt x="464" y="962"/>
                    </a:cubicBezTo>
                    <a:cubicBezTo>
                      <a:pt x="459" y="959"/>
                      <a:pt x="457" y="957"/>
                      <a:pt x="454" y="954"/>
                    </a:cubicBezTo>
                    <a:cubicBezTo>
                      <a:pt x="442" y="942"/>
                      <a:pt x="426" y="931"/>
                      <a:pt x="409" y="926"/>
                    </a:cubicBezTo>
                    <a:cubicBezTo>
                      <a:pt x="401" y="924"/>
                      <a:pt x="401" y="924"/>
                      <a:pt x="401" y="924"/>
                    </a:cubicBezTo>
                    <a:cubicBezTo>
                      <a:pt x="406" y="916"/>
                      <a:pt x="406" y="916"/>
                      <a:pt x="406" y="916"/>
                    </a:cubicBezTo>
                    <a:cubicBezTo>
                      <a:pt x="411" y="906"/>
                      <a:pt x="411" y="896"/>
                      <a:pt x="403" y="883"/>
                    </a:cubicBezTo>
                    <a:cubicBezTo>
                      <a:pt x="398" y="876"/>
                      <a:pt x="393" y="868"/>
                      <a:pt x="388" y="860"/>
                    </a:cubicBezTo>
                    <a:cubicBezTo>
                      <a:pt x="378" y="848"/>
                      <a:pt x="365" y="833"/>
                      <a:pt x="350" y="822"/>
                    </a:cubicBezTo>
                    <a:cubicBezTo>
                      <a:pt x="335" y="812"/>
                      <a:pt x="317" y="807"/>
                      <a:pt x="304" y="812"/>
                    </a:cubicBezTo>
                    <a:cubicBezTo>
                      <a:pt x="302" y="812"/>
                      <a:pt x="294" y="815"/>
                      <a:pt x="289" y="812"/>
                    </a:cubicBezTo>
                    <a:cubicBezTo>
                      <a:pt x="284" y="810"/>
                      <a:pt x="284" y="805"/>
                      <a:pt x="282" y="802"/>
                    </a:cubicBezTo>
                    <a:cubicBezTo>
                      <a:pt x="277" y="784"/>
                      <a:pt x="266" y="769"/>
                      <a:pt x="251" y="756"/>
                    </a:cubicBezTo>
                    <a:cubicBezTo>
                      <a:pt x="244" y="751"/>
                      <a:pt x="238" y="746"/>
                      <a:pt x="231" y="741"/>
                    </a:cubicBezTo>
                    <a:cubicBezTo>
                      <a:pt x="226" y="739"/>
                      <a:pt x="218" y="734"/>
                      <a:pt x="213" y="728"/>
                    </a:cubicBezTo>
                    <a:cubicBezTo>
                      <a:pt x="198" y="716"/>
                      <a:pt x="183" y="701"/>
                      <a:pt x="170" y="685"/>
                    </a:cubicBezTo>
                    <a:cubicBezTo>
                      <a:pt x="167" y="683"/>
                      <a:pt x="162" y="678"/>
                      <a:pt x="162" y="673"/>
                    </a:cubicBezTo>
                    <a:cubicBezTo>
                      <a:pt x="160" y="668"/>
                      <a:pt x="160" y="665"/>
                      <a:pt x="160" y="660"/>
                    </a:cubicBezTo>
                    <a:cubicBezTo>
                      <a:pt x="160" y="657"/>
                      <a:pt x="160" y="657"/>
                      <a:pt x="160" y="655"/>
                    </a:cubicBezTo>
                    <a:cubicBezTo>
                      <a:pt x="160" y="645"/>
                      <a:pt x="147" y="635"/>
                      <a:pt x="134" y="635"/>
                    </a:cubicBezTo>
                    <a:cubicBezTo>
                      <a:pt x="122" y="635"/>
                      <a:pt x="112" y="642"/>
                      <a:pt x="101" y="655"/>
                    </a:cubicBezTo>
                    <a:cubicBezTo>
                      <a:pt x="99" y="657"/>
                      <a:pt x="99" y="657"/>
                      <a:pt x="99" y="657"/>
                    </a:cubicBezTo>
                    <a:cubicBezTo>
                      <a:pt x="94" y="663"/>
                      <a:pt x="89" y="670"/>
                      <a:pt x="81" y="673"/>
                    </a:cubicBezTo>
                    <a:cubicBezTo>
                      <a:pt x="79" y="673"/>
                      <a:pt x="76" y="675"/>
                      <a:pt x="74" y="675"/>
                    </a:cubicBezTo>
                    <a:cubicBezTo>
                      <a:pt x="71" y="675"/>
                      <a:pt x="68" y="675"/>
                      <a:pt x="68" y="678"/>
                    </a:cubicBezTo>
                    <a:cubicBezTo>
                      <a:pt x="66" y="678"/>
                      <a:pt x="63" y="683"/>
                      <a:pt x="63" y="685"/>
                    </a:cubicBezTo>
                    <a:cubicBezTo>
                      <a:pt x="61" y="690"/>
                      <a:pt x="58" y="693"/>
                      <a:pt x="53" y="698"/>
                    </a:cubicBezTo>
                    <a:cubicBezTo>
                      <a:pt x="46" y="703"/>
                      <a:pt x="35" y="703"/>
                      <a:pt x="28" y="703"/>
                    </a:cubicBezTo>
                    <a:cubicBezTo>
                      <a:pt x="28" y="711"/>
                      <a:pt x="23" y="718"/>
                      <a:pt x="20" y="723"/>
                    </a:cubicBezTo>
                    <a:cubicBezTo>
                      <a:pt x="5" y="754"/>
                      <a:pt x="5" y="754"/>
                      <a:pt x="5" y="754"/>
                    </a:cubicBezTo>
                    <a:cubicBezTo>
                      <a:pt x="2" y="759"/>
                      <a:pt x="0" y="764"/>
                      <a:pt x="0" y="767"/>
                    </a:cubicBezTo>
                    <a:cubicBezTo>
                      <a:pt x="0" y="772"/>
                      <a:pt x="5" y="779"/>
                      <a:pt x="8" y="784"/>
                    </a:cubicBezTo>
                    <a:cubicBezTo>
                      <a:pt x="10" y="787"/>
                      <a:pt x="10" y="787"/>
                      <a:pt x="10" y="789"/>
                    </a:cubicBezTo>
                    <a:cubicBezTo>
                      <a:pt x="15" y="797"/>
                      <a:pt x="18" y="810"/>
                      <a:pt x="15" y="817"/>
                    </a:cubicBezTo>
                    <a:cubicBezTo>
                      <a:pt x="18" y="820"/>
                      <a:pt x="20" y="820"/>
                      <a:pt x="23" y="822"/>
                    </a:cubicBezTo>
                    <a:cubicBezTo>
                      <a:pt x="33" y="830"/>
                      <a:pt x="33" y="830"/>
                      <a:pt x="43" y="838"/>
                    </a:cubicBezTo>
                    <a:cubicBezTo>
                      <a:pt x="53" y="848"/>
                      <a:pt x="48" y="850"/>
                      <a:pt x="58" y="850"/>
                    </a:cubicBezTo>
                    <a:cubicBezTo>
                      <a:pt x="71" y="848"/>
                      <a:pt x="79" y="840"/>
                      <a:pt x="86" y="853"/>
                    </a:cubicBezTo>
                    <a:cubicBezTo>
                      <a:pt x="94" y="865"/>
                      <a:pt x="96" y="876"/>
                      <a:pt x="109" y="878"/>
                    </a:cubicBezTo>
                    <a:cubicBezTo>
                      <a:pt x="122" y="881"/>
                      <a:pt x="137" y="873"/>
                      <a:pt x="150" y="881"/>
                    </a:cubicBezTo>
                    <a:cubicBezTo>
                      <a:pt x="162" y="888"/>
                      <a:pt x="165" y="891"/>
                      <a:pt x="180" y="898"/>
                    </a:cubicBezTo>
                    <a:cubicBezTo>
                      <a:pt x="195" y="909"/>
                      <a:pt x="205" y="896"/>
                      <a:pt x="213" y="911"/>
                    </a:cubicBezTo>
                    <a:cubicBezTo>
                      <a:pt x="218" y="924"/>
                      <a:pt x="216" y="931"/>
                      <a:pt x="231" y="929"/>
                    </a:cubicBezTo>
                    <a:cubicBezTo>
                      <a:pt x="246" y="929"/>
                      <a:pt x="254" y="921"/>
                      <a:pt x="266" y="926"/>
                    </a:cubicBezTo>
                    <a:cubicBezTo>
                      <a:pt x="279" y="931"/>
                      <a:pt x="292" y="937"/>
                      <a:pt x="294" y="947"/>
                    </a:cubicBezTo>
                    <a:cubicBezTo>
                      <a:pt x="299" y="957"/>
                      <a:pt x="307" y="949"/>
                      <a:pt x="299" y="967"/>
                    </a:cubicBezTo>
                    <a:cubicBezTo>
                      <a:pt x="289" y="985"/>
                      <a:pt x="289" y="990"/>
                      <a:pt x="289" y="990"/>
                    </a:cubicBezTo>
                    <a:cubicBezTo>
                      <a:pt x="289" y="990"/>
                      <a:pt x="302" y="992"/>
                      <a:pt x="302" y="1008"/>
                    </a:cubicBezTo>
                    <a:cubicBezTo>
                      <a:pt x="302" y="1023"/>
                      <a:pt x="302" y="1033"/>
                      <a:pt x="312" y="1043"/>
                    </a:cubicBezTo>
                    <a:cubicBezTo>
                      <a:pt x="325" y="1053"/>
                      <a:pt x="330" y="1051"/>
                      <a:pt x="335" y="1068"/>
                    </a:cubicBezTo>
                    <a:cubicBezTo>
                      <a:pt x="340" y="1086"/>
                      <a:pt x="340" y="1091"/>
                      <a:pt x="355" y="1101"/>
                    </a:cubicBezTo>
                    <a:cubicBezTo>
                      <a:pt x="368" y="1112"/>
                      <a:pt x="376" y="1109"/>
                      <a:pt x="388" y="1109"/>
                    </a:cubicBezTo>
                    <a:cubicBezTo>
                      <a:pt x="401" y="1109"/>
                      <a:pt x="409" y="1119"/>
                      <a:pt x="409" y="1119"/>
                    </a:cubicBezTo>
                    <a:cubicBezTo>
                      <a:pt x="409" y="1119"/>
                      <a:pt x="416" y="1132"/>
                      <a:pt x="431" y="1134"/>
                    </a:cubicBezTo>
                    <a:cubicBezTo>
                      <a:pt x="444" y="1137"/>
                      <a:pt x="449" y="1132"/>
                      <a:pt x="469" y="1134"/>
                    </a:cubicBezTo>
                    <a:cubicBezTo>
                      <a:pt x="490" y="1137"/>
                      <a:pt x="492" y="1132"/>
                      <a:pt x="502" y="1124"/>
                    </a:cubicBezTo>
                    <a:cubicBezTo>
                      <a:pt x="513" y="1117"/>
                      <a:pt x="515" y="1112"/>
                      <a:pt x="533" y="1109"/>
                    </a:cubicBezTo>
                    <a:cubicBezTo>
                      <a:pt x="551" y="1104"/>
                      <a:pt x="558" y="1109"/>
                      <a:pt x="574" y="1099"/>
                    </a:cubicBezTo>
                    <a:cubicBezTo>
                      <a:pt x="589" y="1089"/>
                      <a:pt x="594" y="1099"/>
                      <a:pt x="604" y="1094"/>
                    </a:cubicBezTo>
                    <a:cubicBezTo>
                      <a:pt x="614" y="1089"/>
                      <a:pt x="614" y="1076"/>
                      <a:pt x="627" y="1084"/>
                    </a:cubicBezTo>
                    <a:cubicBezTo>
                      <a:pt x="640" y="1094"/>
                      <a:pt x="647" y="1096"/>
                      <a:pt x="665" y="1099"/>
                    </a:cubicBezTo>
                    <a:cubicBezTo>
                      <a:pt x="680" y="1101"/>
                      <a:pt x="678" y="1109"/>
                      <a:pt x="698" y="1106"/>
                    </a:cubicBezTo>
                    <a:cubicBezTo>
                      <a:pt x="716" y="1104"/>
                      <a:pt x="736" y="1106"/>
                      <a:pt x="746" y="1112"/>
                    </a:cubicBezTo>
                    <a:cubicBezTo>
                      <a:pt x="756" y="1114"/>
                      <a:pt x="769" y="1122"/>
                      <a:pt x="769" y="1122"/>
                    </a:cubicBezTo>
                    <a:cubicBezTo>
                      <a:pt x="797" y="1139"/>
                      <a:pt x="797" y="1139"/>
                      <a:pt x="797" y="1139"/>
                    </a:cubicBezTo>
                    <a:cubicBezTo>
                      <a:pt x="797" y="1139"/>
                      <a:pt x="822" y="1150"/>
                      <a:pt x="840" y="1155"/>
                    </a:cubicBezTo>
                    <a:cubicBezTo>
                      <a:pt x="840" y="1150"/>
                      <a:pt x="840" y="1147"/>
                      <a:pt x="840" y="1145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5" name="Freeform 87"/>
              <p:cNvSpPr>
                <a:spLocks/>
              </p:cNvSpPr>
              <p:nvPr/>
            </p:nvSpPr>
            <p:spPr bwMode="auto">
              <a:xfrm>
                <a:off x="4030" y="2316"/>
                <a:ext cx="24" cy="16"/>
              </a:xfrm>
              <a:custGeom>
                <a:avLst/>
                <a:gdLst>
                  <a:gd name="T0" fmla="*/ 236 w 409"/>
                  <a:gd name="T1" fmla="*/ 192 h 276"/>
                  <a:gd name="T2" fmla="*/ 259 w 409"/>
                  <a:gd name="T3" fmla="*/ 170 h 276"/>
                  <a:gd name="T4" fmla="*/ 264 w 409"/>
                  <a:gd name="T5" fmla="*/ 142 h 276"/>
                  <a:gd name="T6" fmla="*/ 307 w 409"/>
                  <a:gd name="T7" fmla="*/ 106 h 276"/>
                  <a:gd name="T8" fmla="*/ 338 w 409"/>
                  <a:gd name="T9" fmla="*/ 81 h 276"/>
                  <a:gd name="T10" fmla="*/ 376 w 409"/>
                  <a:gd name="T11" fmla="*/ 55 h 276"/>
                  <a:gd name="T12" fmla="*/ 401 w 409"/>
                  <a:gd name="T13" fmla="*/ 63 h 276"/>
                  <a:gd name="T14" fmla="*/ 406 w 409"/>
                  <a:gd name="T15" fmla="*/ 50 h 276"/>
                  <a:gd name="T16" fmla="*/ 409 w 409"/>
                  <a:gd name="T17" fmla="*/ 38 h 276"/>
                  <a:gd name="T18" fmla="*/ 388 w 409"/>
                  <a:gd name="T19" fmla="*/ 25 h 276"/>
                  <a:gd name="T20" fmla="*/ 348 w 409"/>
                  <a:gd name="T21" fmla="*/ 25 h 276"/>
                  <a:gd name="T22" fmla="*/ 343 w 409"/>
                  <a:gd name="T23" fmla="*/ 30 h 276"/>
                  <a:gd name="T24" fmla="*/ 328 w 409"/>
                  <a:gd name="T25" fmla="*/ 40 h 276"/>
                  <a:gd name="T26" fmla="*/ 317 w 409"/>
                  <a:gd name="T27" fmla="*/ 40 h 276"/>
                  <a:gd name="T28" fmla="*/ 315 w 409"/>
                  <a:gd name="T29" fmla="*/ 40 h 276"/>
                  <a:gd name="T30" fmla="*/ 305 w 409"/>
                  <a:gd name="T31" fmla="*/ 43 h 276"/>
                  <a:gd name="T32" fmla="*/ 284 w 409"/>
                  <a:gd name="T33" fmla="*/ 45 h 276"/>
                  <a:gd name="T34" fmla="*/ 272 w 409"/>
                  <a:gd name="T35" fmla="*/ 38 h 276"/>
                  <a:gd name="T36" fmla="*/ 264 w 409"/>
                  <a:gd name="T37" fmla="*/ 33 h 276"/>
                  <a:gd name="T38" fmla="*/ 256 w 409"/>
                  <a:gd name="T39" fmla="*/ 33 h 276"/>
                  <a:gd name="T40" fmla="*/ 246 w 409"/>
                  <a:gd name="T41" fmla="*/ 33 h 276"/>
                  <a:gd name="T42" fmla="*/ 223 w 409"/>
                  <a:gd name="T43" fmla="*/ 17 h 276"/>
                  <a:gd name="T44" fmla="*/ 216 w 409"/>
                  <a:gd name="T45" fmla="*/ 10 h 276"/>
                  <a:gd name="T46" fmla="*/ 180 w 409"/>
                  <a:gd name="T47" fmla="*/ 2 h 276"/>
                  <a:gd name="T48" fmla="*/ 168 w 409"/>
                  <a:gd name="T49" fmla="*/ 5 h 276"/>
                  <a:gd name="T50" fmla="*/ 165 w 409"/>
                  <a:gd name="T51" fmla="*/ 7 h 276"/>
                  <a:gd name="T52" fmla="*/ 157 w 409"/>
                  <a:gd name="T53" fmla="*/ 15 h 276"/>
                  <a:gd name="T54" fmla="*/ 124 w 409"/>
                  <a:gd name="T55" fmla="*/ 7 h 276"/>
                  <a:gd name="T56" fmla="*/ 109 w 409"/>
                  <a:gd name="T57" fmla="*/ 2 h 276"/>
                  <a:gd name="T58" fmla="*/ 107 w 409"/>
                  <a:gd name="T59" fmla="*/ 10 h 276"/>
                  <a:gd name="T60" fmla="*/ 104 w 409"/>
                  <a:gd name="T61" fmla="*/ 22 h 276"/>
                  <a:gd name="T62" fmla="*/ 91 w 409"/>
                  <a:gd name="T63" fmla="*/ 33 h 276"/>
                  <a:gd name="T64" fmla="*/ 89 w 409"/>
                  <a:gd name="T65" fmla="*/ 35 h 276"/>
                  <a:gd name="T66" fmla="*/ 81 w 409"/>
                  <a:gd name="T67" fmla="*/ 43 h 276"/>
                  <a:gd name="T68" fmla="*/ 71 w 409"/>
                  <a:gd name="T69" fmla="*/ 50 h 276"/>
                  <a:gd name="T70" fmla="*/ 48 w 409"/>
                  <a:gd name="T71" fmla="*/ 55 h 276"/>
                  <a:gd name="T72" fmla="*/ 46 w 409"/>
                  <a:gd name="T73" fmla="*/ 58 h 276"/>
                  <a:gd name="T74" fmla="*/ 38 w 409"/>
                  <a:gd name="T75" fmla="*/ 63 h 276"/>
                  <a:gd name="T76" fmla="*/ 31 w 409"/>
                  <a:gd name="T77" fmla="*/ 68 h 276"/>
                  <a:gd name="T78" fmla="*/ 28 w 409"/>
                  <a:gd name="T79" fmla="*/ 81 h 276"/>
                  <a:gd name="T80" fmla="*/ 25 w 409"/>
                  <a:gd name="T81" fmla="*/ 96 h 276"/>
                  <a:gd name="T82" fmla="*/ 15 w 409"/>
                  <a:gd name="T83" fmla="*/ 109 h 276"/>
                  <a:gd name="T84" fmla="*/ 13 w 409"/>
                  <a:gd name="T85" fmla="*/ 111 h 276"/>
                  <a:gd name="T86" fmla="*/ 0 w 409"/>
                  <a:gd name="T87" fmla="*/ 152 h 276"/>
                  <a:gd name="T88" fmla="*/ 23 w 409"/>
                  <a:gd name="T89" fmla="*/ 172 h 276"/>
                  <a:gd name="T90" fmla="*/ 36 w 409"/>
                  <a:gd name="T91" fmla="*/ 190 h 276"/>
                  <a:gd name="T92" fmla="*/ 51 w 409"/>
                  <a:gd name="T93" fmla="*/ 223 h 276"/>
                  <a:gd name="T94" fmla="*/ 51 w 409"/>
                  <a:gd name="T95" fmla="*/ 246 h 276"/>
                  <a:gd name="T96" fmla="*/ 81 w 409"/>
                  <a:gd name="T97" fmla="*/ 258 h 276"/>
                  <a:gd name="T98" fmla="*/ 107 w 409"/>
                  <a:gd name="T99" fmla="*/ 276 h 276"/>
                  <a:gd name="T100" fmla="*/ 142 w 409"/>
                  <a:gd name="T101" fmla="*/ 256 h 276"/>
                  <a:gd name="T102" fmla="*/ 180 w 409"/>
                  <a:gd name="T103" fmla="*/ 256 h 276"/>
                  <a:gd name="T104" fmla="*/ 234 w 409"/>
                  <a:gd name="T105" fmla="*/ 228 h 276"/>
                  <a:gd name="T106" fmla="*/ 236 w 409"/>
                  <a:gd name="T107" fmla="*/ 192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09" h="276">
                    <a:moveTo>
                      <a:pt x="236" y="192"/>
                    </a:moveTo>
                    <a:cubicBezTo>
                      <a:pt x="236" y="192"/>
                      <a:pt x="251" y="177"/>
                      <a:pt x="259" y="170"/>
                    </a:cubicBezTo>
                    <a:cubicBezTo>
                      <a:pt x="267" y="162"/>
                      <a:pt x="264" y="142"/>
                      <a:pt x="264" y="142"/>
                    </a:cubicBezTo>
                    <a:cubicBezTo>
                      <a:pt x="264" y="142"/>
                      <a:pt x="295" y="124"/>
                      <a:pt x="307" y="106"/>
                    </a:cubicBezTo>
                    <a:cubicBezTo>
                      <a:pt x="320" y="88"/>
                      <a:pt x="307" y="101"/>
                      <a:pt x="338" y="81"/>
                    </a:cubicBezTo>
                    <a:cubicBezTo>
                      <a:pt x="368" y="63"/>
                      <a:pt x="355" y="53"/>
                      <a:pt x="376" y="55"/>
                    </a:cubicBezTo>
                    <a:cubicBezTo>
                      <a:pt x="388" y="55"/>
                      <a:pt x="396" y="60"/>
                      <a:pt x="401" y="63"/>
                    </a:cubicBezTo>
                    <a:cubicBezTo>
                      <a:pt x="404" y="58"/>
                      <a:pt x="404" y="55"/>
                      <a:pt x="406" y="50"/>
                    </a:cubicBezTo>
                    <a:cubicBezTo>
                      <a:pt x="406" y="45"/>
                      <a:pt x="409" y="43"/>
                      <a:pt x="409" y="38"/>
                    </a:cubicBezTo>
                    <a:cubicBezTo>
                      <a:pt x="406" y="30"/>
                      <a:pt x="396" y="27"/>
                      <a:pt x="388" y="25"/>
                    </a:cubicBezTo>
                    <a:cubicBezTo>
                      <a:pt x="373" y="20"/>
                      <a:pt x="358" y="17"/>
                      <a:pt x="348" y="25"/>
                    </a:cubicBezTo>
                    <a:cubicBezTo>
                      <a:pt x="345" y="25"/>
                      <a:pt x="345" y="27"/>
                      <a:pt x="343" y="30"/>
                    </a:cubicBezTo>
                    <a:cubicBezTo>
                      <a:pt x="338" y="35"/>
                      <a:pt x="335" y="40"/>
                      <a:pt x="328" y="40"/>
                    </a:cubicBezTo>
                    <a:cubicBezTo>
                      <a:pt x="325" y="40"/>
                      <a:pt x="320" y="40"/>
                      <a:pt x="317" y="40"/>
                    </a:cubicBezTo>
                    <a:cubicBezTo>
                      <a:pt x="315" y="40"/>
                      <a:pt x="315" y="40"/>
                      <a:pt x="315" y="40"/>
                    </a:cubicBezTo>
                    <a:cubicBezTo>
                      <a:pt x="312" y="40"/>
                      <a:pt x="307" y="40"/>
                      <a:pt x="305" y="43"/>
                    </a:cubicBezTo>
                    <a:cubicBezTo>
                      <a:pt x="300" y="45"/>
                      <a:pt x="292" y="48"/>
                      <a:pt x="284" y="45"/>
                    </a:cubicBezTo>
                    <a:cubicBezTo>
                      <a:pt x="279" y="43"/>
                      <a:pt x="274" y="40"/>
                      <a:pt x="272" y="38"/>
                    </a:cubicBezTo>
                    <a:cubicBezTo>
                      <a:pt x="269" y="35"/>
                      <a:pt x="267" y="33"/>
                      <a:pt x="264" y="33"/>
                    </a:cubicBezTo>
                    <a:cubicBezTo>
                      <a:pt x="262" y="33"/>
                      <a:pt x="259" y="33"/>
                      <a:pt x="256" y="33"/>
                    </a:cubicBezTo>
                    <a:cubicBezTo>
                      <a:pt x="254" y="33"/>
                      <a:pt x="251" y="33"/>
                      <a:pt x="246" y="33"/>
                    </a:cubicBezTo>
                    <a:cubicBezTo>
                      <a:pt x="236" y="30"/>
                      <a:pt x="231" y="25"/>
                      <a:pt x="223" y="17"/>
                    </a:cubicBezTo>
                    <a:cubicBezTo>
                      <a:pt x="221" y="15"/>
                      <a:pt x="218" y="12"/>
                      <a:pt x="216" y="10"/>
                    </a:cubicBezTo>
                    <a:cubicBezTo>
                      <a:pt x="208" y="2"/>
                      <a:pt x="196" y="2"/>
                      <a:pt x="180" y="2"/>
                    </a:cubicBezTo>
                    <a:cubicBezTo>
                      <a:pt x="175" y="2"/>
                      <a:pt x="170" y="2"/>
                      <a:pt x="168" y="5"/>
                    </a:cubicBezTo>
                    <a:cubicBezTo>
                      <a:pt x="165" y="7"/>
                      <a:pt x="165" y="7"/>
                      <a:pt x="165" y="7"/>
                    </a:cubicBezTo>
                    <a:cubicBezTo>
                      <a:pt x="163" y="10"/>
                      <a:pt x="160" y="12"/>
                      <a:pt x="157" y="15"/>
                    </a:cubicBezTo>
                    <a:cubicBezTo>
                      <a:pt x="145" y="22"/>
                      <a:pt x="132" y="12"/>
                      <a:pt x="124" y="7"/>
                    </a:cubicBezTo>
                    <a:cubicBezTo>
                      <a:pt x="119" y="2"/>
                      <a:pt x="112" y="0"/>
                      <a:pt x="109" y="2"/>
                    </a:cubicBezTo>
                    <a:cubicBezTo>
                      <a:pt x="109" y="5"/>
                      <a:pt x="107" y="7"/>
                      <a:pt x="107" y="10"/>
                    </a:cubicBezTo>
                    <a:cubicBezTo>
                      <a:pt x="107" y="15"/>
                      <a:pt x="107" y="20"/>
                      <a:pt x="104" y="22"/>
                    </a:cubicBezTo>
                    <a:cubicBezTo>
                      <a:pt x="102" y="27"/>
                      <a:pt x="97" y="30"/>
                      <a:pt x="91" y="33"/>
                    </a:cubicBezTo>
                    <a:cubicBezTo>
                      <a:pt x="91" y="33"/>
                      <a:pt x="89" y="33"/>
                      <a:pt x="89" y="35"/>
                    </a:cubicBezTo>
                    <a:cubicBezTo>
                      <a:pt x="86" y="38"/>
                      <a:pt x="84" y="40"/>
                      <a:pt x="81" y="43"/>
                    </a:cubicBezTo>
                    <a:cubicBezTo>
                      <a:pt x="79" y="45"/>
                      <a:pt x="76" y="48"/>
                      <a:pt x="71" y="50"/>
                    </a:cubicBezTo>
                    <a:cubicBezTo>
                      <a:pt x="64" y="55"/>
                      <a:pt x="53" y="58"/>
                      <a:pt x="48" y="55"/>
                    </a:cubicBezTo>
                    <a:cubicBezTo>
                      <a:pt x="48" y="55"/>
                      <a:pt x="48" y="55"/>
                      <a:pt x="46" y="58"/>
                    </a:cubicBezTo>
                    <a:cubicBezTo>
                      <a:pt x="43" y="60"/>
                      <a:pt x="41" y="63"/>
                      <a:pt x="38" y="63"/>
                    </a:cubicBezTo>
                    <a:cubicBezTo>
                      <a:pt x="36" y="66"/>
                      <a:pt x="33" y="68"/>
                      <a:pt x="31" y="68"/>
                    </a:cubicBezTo>
                    <a:cubicBezTo>
                      <a:pt x="28" y="71"/>
                      <a:pt x="28" y="76"/>
                      <a:pt x="28" y="81"/>
                    </a:cubicBezTo>
                    <a:cubicBezTo>
                      <a:pt x="28" y="86"/>
                      <a:pt x="28" y="91"/>
                      <a:pt x="25" y="96"/>
                    </a:cubicBezTo>
                    <a:cubicBezTo>
                      <a:pt x="23" y="101"/>
                      <a:pt x="20" y="106"/>
                      <a:pt x="15" y="109"/>
                    </a:cubicBezTo>
                    <a:cubicBezTo>
                      <a:pt x="13" y="111"/>
                      <a:pt x="13" y="111"/>
                      <a:pt x="13" y="111"/>
                    </a:cubicBezTo>
                    <a:cubicBezTo>
                      <a:pt x="5" y="121"/>
                      <a:pt x="0" y="137"/>
                      <a:pt x="0" y="152"/>
                    </a:cubicBezTo>
                    <a:cubicBezTo>
                      <a:pt x="10" y="170"/>
                      <a:pt x="15" y="164"/>
                      <a:pt x="23" y="172"/>
                    </a:cubicBezTo>
                    <a:cubicBezTo>
                      <a:pt x="31" y="180"/>
                      <a:pt x="36" y="190"/>
                      <a:pt x="36" y="190"/>
                    </a:cubicBezTo>
                    <a:cubicBezTo>
                      <a:pt x="36" y="190"/>
                      <a:pt x="53" y="205"/>
                      <a:pt x="51" y="223"/>
                    </a:cubicBezTo>
                    <a:cubicBezTo>
                      <a:pt x="48" y="241"/>
                      <a:pt x="51" y="246"/>
                      <a:pt x="51" y="246"/>
                    </a:cubicBezTo>
                    <a:cubicBezTo>
                      <a:pt x="51" y="246"/>
                      <a:pt x="74" y="243"/>
                      <a:pt x="81" y="258"/>
                    </a:cubicBezTo>
                    <a:cubicBezTo>
                      <a:pt x="89" y="276"/>
                      <a:pt x="107" y="276"/>
                      <a:pt x="107" y="276"/>
                    </a:cubicBezTo>
                    <a:cubicBezTo>
                      <a:pt x="107" y="276"/>
                      <a:pt x="124" y="248"/>
                      <a:pt x="142" y="256"/>
                    </a:cubicBezTo>
                    <a:cubicBezTo>
                      <a:pt x="160" y="263"/>
                      <a:pt x="180" y="256"/>
                      <a:pt x="180" y="256"/>
                    </a:cubicBezTo>
                    <a:cubicBezTo>
                      <a:pt x="180" y="256"/>
                      <a:pt x="221" y="248"/>
                      <a:pt x="234" y="228"/>
                    </a:cubicBezTo>
                    <a:cubicBezTo>
                      <a:pt x="249" y="210"/>
                      <a:pt x="236" y="192"/>
                      <a:pt x="236" y="192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6" name="Freeform 88"/>
              <p:cNvSpPr>
                <a:spLocks/>
              </p:cNvSpPr>
              <p:nvPr/>
            </p:nvSpPr>
            <p:spPr bwMode="auto">
              <a:xfrm>
                <a:off x="3903" y="2262"/>
                <a:ext cx="71" cy="84"/>
              </a:xfrm>
              <a:custGeom>
                <a:avLst/>
                <a:gdLst>
                  <a:gd name="T0" fmla="*/ 1196 w 1229"/>
                  <a:gd name="T1" fmla="*/ 585 h 1466"/>
                  <a:gd name="T2" fmla="*/ 1178 w 1229"/>
                  <a:gd name="T3" fmla="*/ 507 h 1466"/>
                  <a:gd name="T4" fmla="*/ 1155 w 1229"/>
                  <a:gd name="T5" fmla="*/ 441 h 1466"/>
                  <a:gd name="T6" fmla="*/ 1137 w 1229"/>
                  <a:gd name="T7" fmla="*/ 350 h 1466"/>
                  <a:gd name="T8" fmla="*/ 1091 w 1229"/>
                  <a:gd name="T9" fmla="*/ 347 h 1466"/>
                  <a:gd name="T10" fmla="*/ 1041 w 1229"/>
                  <a:gd name="T11" fmla="*/ 306 h 1466"/>
                  <a:gd name="T12" fmla="*/ 1003 w 1229"/>
                  <a:gd name="T13" fmla="*/ 258 h 1466"/>
                  <a:gd name="T14" fmla="*/ 954 w 1229"/>
                  <a:gd name="T15" fmla="*/ 235 h 1466"/>
                  <a:gd name="T16" fmla="*/ 916 w 1229"/>
                  <a:gd name="T17" fmla="*/ 182 h 1466"/>
                  <a:gd name="T18" fmla="*/ 899 w 1229"/>
                  <a:gd name="T19" fmla="*/ 129 h 1466"/>
                  <a:gd name="T20" fmla="*/ 876 w 1229"/>
                  <a:gd name="T21" fmla="*/ 93 h 1466"/>
                  <a:gd name="T22" fmla="*/ 838 w 1229"/>
                  <a:gd name="T23" fmla="*/ 53 h 1466"/>
                  <a:gd name="T24" fmla="*/ 825 w 1229"/>
                  <a:gd name="T25" fmla="*/ 7 h 1466"/>
                  <a:gd name="T26" fmla="*/ 751 w 1229"/>
                  <a:gd name="T27" fmla="*/ 7 h 1466"/>
                  <a:gd name="T28" fmla="*/ 716 w 1229"/>
                  <a:gd name="T29" fmla="*/ 17 h 1466"/>
                  <a:gd name="T30" fmla="*/ 716 w 1229"/>
                  <a:gd name="T31" fmla="*/ 65 h 1466"/>
                  <a:gd name="T32" fmla="*/ 706 w 1229"/>
                  <a:gd name="T33" fmla="*/ 106 h 1466"/>
                  <a:gd name="T34" fmla="*/ 759 w 1229"/>
                  <a:gd name="T35" fmla="*/ 152 h 1466"/>
                  <a:gd name="T36" fmla="*/ 754 w 1229"/>
                  <a:gd name="T37" fmla="*/ 200 h 1466"/>
                  <a:gd name="T38" fmla="*/ 726 w 1229"/>
                  <a:gd name="T39" fmla="*/ 223 h 1466"/>
                  <a:gd name="T40" fmla="*/ 675 w 1229"/>
                  <a:gd name="T41" fmla="*/ 256 h 1466"/>
                  <a:gd name="T42" fmla="*/ 650 w 1229"/>
                  <a:gd name="T43" fmla="*/ 243 h 1466"/>
                  <a:gd name="T44" fmla="*/ 609 w 1229"/>
                  <a:gd name="T45" fmla="*/ 241 h 1466"/>
                  <a:gd name="T46" fmla="*/ 619 w 1229"/>
                  <a:gd name="T47" fmla="*/ 299 h 1466"/>
                  <a:gd name="T48" fmla="*/ 657 w 1229"/>
                  <a:gd name="T49" fmla="*/ 428 h 1466"/>
                  <a:gd name="T50" fmla="*/ 703 w 1229"/>
                  <a:gd name="T51" fmla="*/ 459 h 1466"/>
                  <a:gd name="T52" fmla="*/ 731 w 1229"/>
                  <a:gd name="T53" fmla="*/ 585 h 1466"/>
                  <a:gd name="T54" fmla="*/ 624 w 1229"/>
                  <a:gd name="T55" fmla="*/ 654 h 1466"/>
                  <a:gd name="T56" fmla="*/ 546 w 1229"/>
                  <a:gd name="T57" fmla="*/ 799 h 1466"/>
                  <a:gd name="T58" fmla="*/ 495 w 1229"/>
                  <a:gd name="T59" fmla="*/ 936 h 1466"/>
                  <a:gd name="T60" fmla="*/ 426 w 1229"/>
                  <a:gd name="T61" fmla="*/ 958 h 1466"/>
                  <a:gd name="T62" fmla="*/ 378 w 1229"/>
                  <a:gd name="T63" fmla="*/ 984 h 1466"/>
                  <a:gd name="T64" fmla="*/ 312 w 1229"/>
                  <a:gd name="T65" fmla="*/ 1050 h 1466"/>
                  <a:gd name="T66" fmla="*/ 213 w 1229"/>
                  <a:gd name="T67" fmla="*/ 1106 h 1466"/>
                  <a:gd name="T68" fmla="*/ 117 w 1229"/>
                  <a:gd name="T69" fmla="*/ 1128 h 1466"/>
                  <a:gd name="T70" fmla="*/ 76 w 1229"/>
                  <a:gd name="T71" fmla="*/ 1171 h 1466"/>
                  <a:gd name="T72" fmla="*/ 71 w 1229"/>
                  <a:gd name="T73" fmla="*/ 1245 h 1466"/>
                  <a:gd name="T74" fmla="*/ 33 w 1229"/>
                  <a:gd name="T75" fmla="*/ 1293 h 1466"/>
                  <a:gd name="T76" fmla="*/ 10 w 1229"/>
                  <a:gd name="T77" fmla="*/ 1316 h 1466"/>
                  <a:gd name="T78" fmla="*/ 5 w 1229"/>
                  <a:gd name="T79" fmla="*/ 1359 h 1466"/>
                  <a:gd name="T80" fmla="*/ 56 w 1229"/>
                  <a:gd name="T81" fmla="*/ 1438 h 1466"/>
                  <a:gd name="T82" fmla="*/ 216 w 1229"/>
                  <a:gd name="T83" fmla="*/ 1466 h 1466"/>
                  <a:gd name="T84" fmla="*/ 353 w 1229"/>
                  <a:gd name="T85" fmla="*/ 1428 h 1466"/>
                  <a:gd name="T86" fmla="*/ 482 w 1229"/>
                  <a:gd name="T87" fmla="*/ 1382 h 1466"/>
                  <a:gd name="T88" fmla="*/ 604 w 1229"/>
                  <a:gd name="T89" fmla="*/ 1258 h 1466"/>
                  <a:gd name="T90" fmla="*/ 721 w 1229"/>
                  <a:gd name="T91" fmla="*/ 1293 h 1466"/>
                  <a:gd name="T92" fmla="*/ 861 w 1229"/>
                  <a:gd name="T93" fmla="*/ 1293 h 1466"/>
                  <a:gd name="T94" fmla="*/ 1020 w 1229"/>
                  <a:gd name="T95" fmla="*/ 1242 h 1466"/>
                  <a:gd name="T96" fmla="*/ 1084 w 1229"/>
                  <a:gd name="T97" fmla="*/ 1103 h 1466"/>
                  <a:gd name="T98" fmla="*/ 1145 w 1229"/>
                  <a:gd name="T99" fmla="*/ 905 h 1466"/>
                  <a:gd name="T100" fmla="*/ 1069 w 1229"/>
                  <a:gd name="T101" fmla="*/ 816 h 1466"/>
                  <a:gd name="T102" fmla="*/ 1145 w 1229"/>
                  <a:gd name="T103" fmla="*/ 687 h 1466"/>
                  <a:gd name="T104" fmla="*/ 1218 w 1229"/>
                  <a:gd name="T105" fmla="*/ 618 h 1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29" h="1466">
                    <a:moveTo>
                      <a:pt x="1218" y="618"/>
                    </a:moveTo>
                    <a:cubicBezTo>
                      <a:pt x="1218" y="616"/>
                      <a:pt x="1218" y="616"/>
                      <a:pt x="1216" y="613"/>
                    </a:cubicBezTo>
                    <a:cubicBezTo>
                      <a:pt x="1213" y="608"/>
                      <a:pt x="1213" y="603"/>
                      <a:pt x="1211" y="598"/>
                    </a:cubicBezTo>
                    <a:cubicBezTo>
                      <a:pt x="1208" y="593"/>
                      <a:pt x="1201" y="588"/>
                      <a:pt x="1196" y="585"/>
                    </a:cubicBezTo>
                    <a:cubicBezTo>
                      <a:pt x="1185" y="578"/>
                      <a:pt x="1173" y="570"/>
                      <a:pt x="1173" y="555"/>
                    </a:cubicBezTo>
                    <a:cubicBezTo>
                      <a:pt x="1173" y="547"/>
                      <a:pt x="1175" y="542"/>
                      <a:pt x="1180" y="535"/>
                    </a:cubicBezTo>
                    <a:cubicBezTo>
                      <a:pt x="1178" y="532"/>
                      <a:pt x="1178" y="530"/>
                      <a:pt x="1175" y="530"/>
                    </a:cubicBezTo>
                    <a:cubicBezTo>
                      <a:pt x="1173" y="522"/>
                      <a:pt x="1173" y="514"/>
                      <a:pt x="1178" y="507"/>
                    </a:cubicBezTo>
                    <a:cubicBezTo>
                      <a:pt x="1183" y="499"/>
                      <a:pt x="1190" y="497"/>
                      <a:pt x="1198" y="497"/>
                    </a:cubicBezTo>
                    <a:cubicBezTo>
                      <a:pt x="1190" y="484"/>
                      <a:pt x="1180" y="474"/>
                      <a:pt x="1168" y="466"/>
                    </a:cubicBezTo>
                    <a:cubicBezTo>
                      <a:pt x="1165" y="464"/>
                      <a:pt x="1160" y="461"/>
                      <a:pt x="1157" y="459"/>
                    </a:cubicBezTo>
                    <a:cubicBezTo>
                      <a:pt x="1155" y="454"/>
                      <a:pt x="1155" y="446"/>
                      <a:pt x="1155" y="441"/>
                    </a:cubicBezTo>
                    <a:cubicBezTo>
                      <a:pt x="1155" y="433"/>
                      <a:pt x="1157" y="426"/>
                      <a:pt x="1157" y="418"/>
                    </a:cubicBezTo>
                    <a:cubicBezTo>
                      <a:pt x="1160" y="408"/>
                      <a:pt x="1160" y="400"/>
                      <a:pt x="1160" y="390"/>
                    </a:cubicBezTo>
                    <a:cubicBezTo>
                      <a:pt x="1160" y="372"/>
                      <a:pt x="1155" y="357"/>
                      <a:pt x="1142" y="352"/>
                    </a:cubicBezTo>
                    <a:cubicBezTo>
                      <a:pt x="1140" y="350"/>
                      <a:pt x="1137" y="350"/>
                      <a:pt x="1137" y="350"/>
                    </a:cubicBezTo>
                    <a:cubicBezTo>
                      <a:pt x="1135" y="352"/>
                      <a:pt x="1135" y="352"/>
                      <a:pt x="1135" y="352"/>
                    </a:cubicBezTo>
                    <a:cubicBezTo>
                      <a:pt x="1135" y="355"/>
                      <a:pt x="1132" y="355"/>
                      <a:pt x="1130" y="357"/>
                    </a:cubicBezTo>
                    <a:cubicBezTo>
                      <a:pt x="1124" y="362"/>
                      <a:pt x="1119" y="362"/>
                      <a:pt x="1112" y="362"/>
                    </a:cubicBezTo>
                    <a:cubicBezTo>
                      <a:pt x="1104" y="360"/>
                      <a:pt x="1097" y="355"/>
                      <a:pt x="1091" y="347"/>
                    </a:cubicBezTo>
                    <a:cubicBezTo>
                      <a:pt x="1086" y="337"/>
                      <a:pt x="1086" y="324"/>
                      <a:pt x="1086" y="314"/>
                    </a:cubicBezTo>
                    <a:cubicBezTo>
                      <a:pt x="1086" y="312"/>
                      <a:pt x="1086" y="306"/>
                      <a:pt x="1089" y="304"/>
                    </a:cubicBezTo>
                    <a:cubicBezTo>
                      <a:pt x="1089" y="301"/>
                      <a:pt x="1091" y="294"/>
                      <a:pt x="1089" y="291"/>
                    </a:cubicBezTo>
                    <a:cubicBezTo>
                      <a:pt x="1074" y="284"/>
                      <a:pt x="1053" y="296"/>
                      <a:pt x="1041" y="306"/>
                    </a:cubicBezTo>
                    <a:cubicBezTo>
                      <a:pt x="1015" y="327"/>
                      <a:pt x="992" y="332"/>
                      <a:pt x="977" y="322"/>
                    </a:cubicBezTo>
                    <a:cubicBezTo>
                      <a:pt x="970" y="317"/>
                      <a:pt x="967" y="312"/>
                      <a:pt x="965" y="304"/>
                    </a:cubicBezTo>
                    <a:cubicBezTo>
                      <a:pt x="962" y="286"/>
                      <a:pt x="982" y="276"/>
                      <a:pt x="990" y="271"/>
                    </a:cubicBezTo>
                    <a:cubicBezTo>
                      <a:pt x="995" y="268"/>
                      <a:pt x="1003" y="263"/>
                      <a:pt x="1003" y="258"/>
                    </a:cubicBezTo>
                    <a:cubicBezTo>
                      <a:pt x="1003" y="256"/>
                      <a:pt x="1003" y="256"/>
                      <a:pt x="1003" y="256"/>
                    </a:cubicBezTo>
                    <a:cubicBezTo>
                      <a:pt x="1003" y="256"/>
                      <a:pt x="1000" y="253"/>
                      <a:pt x="998" y="253"/>
                    </a:cubicBezTo>
                    <a:cubicBezTo>
                      <a:pt x="992" y="251"/>
                      <a:pt x="987" y="248"/>
                      <a:pt x="980" y="246"/>
                    </a:cubicBezTo>
                    <a:cubicBezTo>
                      <a:pt x="972" y="243"/>
                      <a:pt x="962" y="241"/>
                      <a:pt x="954" y="235"/>
                    </a:cubicBezTo>
                    <a:cubicBezTo>
                      <a:pt x="937" y="225"/>
                      <a:pt x="927" y="210"/>
                      <a:pt x="924" y="195"/>
                    </a:cubicBezTo>
                    <a:cubicBezTo>
                      <a:pt x="924" y="192"/>
                      <a:pt x="924" y="192"/>
                      <a:pt x="924" y="192"/>
                    </a:cubicBezTo>
                    <a:cubicBezTo>
                      <a:pt x="924" y="190"/>
                      <a:pt x="924" y="190"/>
                      <a:pt x="924" y="187"/>
                    </a:cubicBezTo>
                    <a:cubicBezTo>
                      <a:pt x="924" y="185"/>
                      <a:pt x="919" y="185"/>
                      <a:pt x="916" y="182"/>
                    </a:cubicBezTo>
                    <a:cubicBezTo>
                      <a:pt x="911" y="180"/>
                      <a:pt x="906" y="177"/>
                      <a:pt x="904" y="169"/>
                    </a:cubicBezTo>
                    <a:cubicBezTo>
                      <a:pt x="901" y="162"/>
                      <a:pt x="901" y="154"/>
                      <a:pt x="904" y="149"/>
                    </a:cubicBezTo>
                    <a:cubicBezTo>
                      <a:pt x="904" y="147"/>
                      <a:pt x="906" y="142"/>
                      <a:pt x="906" y="139"/>
                    </a:cubicBezTo>
                    <a:cubicBezTo>
                      <a:pt x="906" y="137"/>
                      <a:pt x="901" y="131"/>
                      <a:pt x="899" y="129"/>
                    </a:cubicBezTo>
                    <a:cubicBezTo>
                      <a:pt x="896" y="126"/>
                      <a:pt x="891" y="121"/>
                      <a:pt x="888" y="119"/>
                    </a:cubicBezTo>
                    <a:cubicBezTo>
                      <a:pt x="886" y="114"/>
                      <a:pt x="886" y="111"/>
                      <a:pt x="883" y="106"/>
                    </a:cubicBezTo>
                    <a:cubicBezTo>
                      <a:pt x="883" y="104"/>
                      <a:pt x="881" y="101"/>
                      <a:pt x="881" y="98"/>
                    </a:cubicBezTo>
                    <a:cubicBezTo>
                      <a:pt x="878" y="96"/>
                      <a:pt x="876" y="93"/>
                      <a:pt x="876" y="93"/>
                    </a:cubicBezTo>
                    <a:cubicBezTo>
                      <a:pt x="873" y="96"/>
                      <a:pt x="873" y="96"/>
                      <a:pt x="873" y="96"/>
                    </a:cubicBezTo>
                    <a:cubicBezTo>
                      <a:pt x="868" y="93"/>
                      <a:pt x="868" y="93"/>
                      <a:pt x="868" y="93"/>
                    </a:cubicBezTo>
                    <a:cubicBezTo>
                      <a:pt x="855" y="83"/>
                      <a:pt x="845" y="71"/>
                      <a:pt x="840" y="58"/>
                    </a:cubicBezTo>
                    <a:cubicBezTo>
                      <a:pt x="840" y="55"/>
                      <a:pt x="840" y="53"/>
                      <a:pt x="838" y="53"/>
                    </a:cubicBezTo>
                    <a:cubicBezTo>
                      <a:pt x="835" y="48"/>
                      <a:pt x="835" y="45"/>
                      <a:pt x="833" y="40"/>
                    </a:cubicBezTo>
                    <a:cubicBezTo>
                      <a:pt x="830" y="35"/>
                      <a:pt x="830" y="30"/>
                      <a:pt x="830" y="27"/>
                    </a:cubicBezTo>
                    <a:cubicBezTo>
                      <a:pt x="830" y="25"/>
                      <a:pt x="830" y="25"/>
                      <a:pt x="830" y="25"/>
                    </a:cubicBezTo>
                    <a:cubicBezTo>
                      <a:pt x="825" y="20"/>
                      <a:pt x="825" y="15"/>
                      <a:pt x="825" y="7"/>
                    </a:cubicBezTo>
                    <a:cubicBezTo>
                      <a:pt x="825" y="5"/>
                      <a:pt x="825" y="5"/>
                      <a:pt x="825" y="2"/>
                    </a:cubicBezTo>
                    <a:cubicBezTo>
                      <a:pt x="820" y="2"/>
                      <a:pt x="815" y="5"/>
                      <a:pt x="807" y="7"/>
                    </a:cubicBezTo>
                    <a:cubicBezTo>
                      <a:pt x="802" y="10"/>
                      <a:pt x="795" y="12"/>
                      <a:pt x="787" y="15"/>
                    </a:cubicBezTo>
                    <a:cubicBezTo>
                      <a:pt x="774" y="17"/>
                      <a:pt x="762" y="12"/>
                      <a:pt x="751" y="7"/>
                    </a:cubicBezTo>
                    <a:cubicBezTo>
                      <a:pt x="749" y="5"/>
                      <a:pt x="744" y="5"/>
                      <a:pt x="741" y="2"/>
                    </a:cubicBezTo>
                    <a:cubicBezTo>
                      <a:pt x="734" y="0"/>
                      <a:pt x="723" y="0"/>
                      <a:pt x="718" y="2"/>
                    </a:cubicBezTo>
                    <a:cubicBezTo>
                      <a:pt x="716" y="5"/>
                      <a:pt x="713" y="5"/>
                      <a:pt x="713" y="7"/>
                    </a:cubicBezTo>
                    <a:cubicBezTo>
                      <a:pt x="713" y="10"/>
                      <a:pt x="713" y="15"/>
                      <a:pt x="716" y="17"/>
                    </a:cubicBezTo>
                    <a:cubicBezTo>
                      <a:pt x="716" y="17"/>
                      <a:pt x="716" y="17"/>
                      <a:pt x="718" y="20"/>
                    </a:cubicBezTo>
                    <a:cubicBezTo>
                      <a:pt x="721" y="22"/>
                      <a:pt x="726" y="25"/>
                      <a:pt x="726" y="33"/>
                    </a:cubicBezTo>
                    <a:cubicBezTo>
                      <a:pt x="726" y="38"/>
                      <a:pt x="723" y="43"/>
                      <a:pt x="721" y="45"/>
                    </a:cubicBezTo>
                    <a:cubicBezTo>
                      <a:pt x="716" y="50"/>
                      <a:pt x="716" y="58"/>
                      <a:pt x="716" y="65"/>
                    </a:cubicBezTo>
                    <a:cubicBezTo>
                      <a:pt x="716" y="76"/>
                      <a:pt x="716" y="86"/>
                      <a:pt x="708" y="96"/>
                    </a:cubicBezTo>
                    <a:cubicBezTo>
                      <a:pt x="706" y="98"/>
                      <a:pt x="706" y="98"/>
                      <a:pt x="706" y="98"/>
                    </a:cubicBezTo>
                    <a:cubicBezTo>
                      <a:pt x="703" y="101"/>
                      <a:pt x="703" y="101"/>
                      <a:pt x="703" y="101"/>
                    </a:cubicBezTo>
                    <a:cubicBezTo>
                      <a:pt x="703" y="101"/>
                      <a:pt x="703" y="104"/>
                      <a:pt x="706" y="106"/>
                    </a:cubicBezTo>
                    <a:cubicBezTo>
                      <a:pt x="736" y="152"/>
                      <a:pt x="736" y="152"/>
                      <a:pt x="736" y="152"/>
                    </a:cubicBezTo>
                    <a:cubicBezTo>
                      <a:pt x="736" y="154"/>
                      <a:pt x="736" y="154"/>
                      <a:pt x="736" y="154"/>
                    </a:cubicBezTo>
                    <a:cubicBezTo>
                      <a:pt x="736" y="154"/>
                      <a:pt x="739" y="154"/>
                      <a:pt x="741" y="152"/>
                    </a:cubicBezTo>
                    <a:cubicBezTo>
                      <a:pt x="746" y="149"/>
                      <a:pt x="754" y="147"/>
                      <a:pt x="759" y="152"/>
                    </a:cubicBezTo>
                    <a:cubicBezTo>
                      <a:pt x="764" y="159"/>
                      <a:pt x="759" y="167"/>
                      <a:pt x="756" y="172"/>
                    </a:cubicBezTo>
                    <a:cubicBezTo>
                      <a:pt x="754" y="175"/>
                      <a:pt x="754" y="175"/>
                      <a:pt x="754" y="175"/>
                    </a:cubicBezTo>
                    <a:cubicBezTo>
                      <a:pt x="751" y="180"/>
                      <a:pt x="751" y="185"/>
                      <a:pt x="754" y="192"/>
                    </a:cubicBezTo>
                    <a:cubicBezTo>
                      <a:pt x="754" y="195"/>
                      <a:pt x="754" y="197"/>
                      <a:pt x="754" y="200"/>
                    </a:cubicBezTo>
                    <a:cubicBezTo>
                      <a:pt x="754" y="208"/>
                      <a:pt x="754" y="218"/>
                      <a:pt x="746" y="225"/>
                    </a:cubicBezTo>
                    <a:cubicBezTo>
                      <a:pt x="741" y="230"/>
                      <a:pt x="736" y="230"/>
                      <a:pt x="731" y="230"/>
                    </a:cubicBezTo>
                    <a:cubicBezTo>
                      <a:pt x="723" y="230"/>
                      <a:pt x="723" y="230"/>
                      <a:pt x="723" y="230"/>
                    </a:cubicBezTo>
                    <a:cubicBezTo>
                      <a:pt x="726" y="223"/>
                      <a:pt x="726" y="223"/>
                      <a:pt x="726" y="223"/>
                    </a:cubicBezTo>
                    <a:cubicBezTo>
                      <a:pt x="726" y="223"/>
                      <a:pt x="721" y="220"/>
                      <a:pt x="721" y="223"/>
                    </a:cubicBezTo>
                    <a:cubicBezTo>
                      <a:pt x="716" y="225"/>
                      <a:pt x="713" y="228"/>
                      <a:pt x="711" y="233"/>
                    </a:cubicBezTo>
                    <a:cubicBezTo>
                      <a:pt x="708" y="235"/>
                      <a:pt x="708" y="235"/>
                      <a:pt x="708" y="235"/>
                    </a:cubicBezTo>
                    <a:cubicBezTo>
                      <a:pt x="701" y="246"/>
                      <a:pt x="688" y="256"/>
                      <a:pt x="675" y="256"/>
                    </a:cubicBezTo>
                    <a:cubicBezTo>
                      <a:pt x="673" y="256"/>
                      <a:pt x="673" y="256"/>
                      <a:pt x="673" y="256"/>
                    </a:cubicBezTo>
                    <a:cubicBezTo>
                      <a:pt x="665" y="256"/>
                      <a:pt x="660" y="253"/>
                      <a:pt x="655" y="248"/>
                    </a:cubicBezTo>
                    <a:cubicBezTo>
                      <a:pt x="652" y="246"/>
                      <a:pt x="652" y="246"/>
                      <a:pt x="652" y="246"/>
                    </a:cubicBezTo>
                    <a:cubicBezTo>
                      <a:pt x="650" y="243"/>
                      <a:pt x="650" y="243"/>
                      <a:pt x="650" y="243"/>
                    </a:cubicBezTo>
                    <a:cubicBezTo>
                      <a:pt x="647" y="246"/>
                      <a:pt x="647" y="246"/>
                      <a:pt x="647" y="246"/>
                    </a:cubicBezTo>
                    <a:cubicBezTo>
                      <a:pt x="645" y="248"/>
                      <a:pt x="642" y="251"/>
                      <a:pt x="637" y="253"/>
                    </a:cubicBezTo>
                    <a:cubicBezTo>
                      <a:pt x="630" y="256"/>
                      <a:pt x="622" y="251"/>
                      <a:pt x="617" y="246"/>
                    </a:cubicBezTo>
                    <a:cubicBezTo>
                      <a:pt x="614" y="243"/>
                      <a:pt x="612" y="243"/>
                      <a:pt x="609" y="241"/>
                    </a:cubicBezTo>
                    <a:cubicBezTo>
                      <a:pt x="607" y="243"/>
                      <a:pt x="604" y="246"/>
                      <a:pt x="602" y="251"/>
                    </a:cubicBezTo>
                    <a:cubicBezTo>
                      <a:pt x="589" y="273"/>
                      <a:pt x="589" y="281"/>
                      <a:pt x="589" y="284"/>
                    </a:cubicBezTo>
                    <a:cubicBezTo>
                      <a:pt x="591" y="289"/>
                      <a:pt x="599" y="289"/>
                      <a:pt x="609" y="291"/>
                    </a:cubicBezTo>
                    <a:cubicBezTo>
                      <a:pt x="612" y="291"/>
                      <a:pt x="619" y="294"/>
                      <a:pt x="619" y="299"/>
                    </a:cubicBezTo>
                    <a:cubicBezTo>
                      <a:pt x="622" y="304"/>
                      <a:pt x="619" y="309"/>
                      <a:pt x="614" y="314"/>
                    </a:cubicBezTo>
                    <a:cubicBezTo>
                      <a:pt x="609" y="322"/>
                      <a:pt x="609" y="322"/>
                      <a:pt x="612" y="324"/>
                    </a:cubicBezTo>
                    <a:cubicBezTo>
                      <a:pt x="622" y="334"/>
                      <a:pt x="624" y="352"/>
                      <a:pt x="632" y="370"/>
                    </a:cubicBezTo>
                    <a:cubicBezTo>
                      <a:pt x="637" y="390"/>
                      <a:pt x="645" y="413"/>
                      <a:pt x="657" y="428"/>
                    </a:cubicBezTo>
                    <a:cubicBezTo>
                      <a:pt x="663" y="436"/>
                      <a:pt x="660" y="443"/>
                      <a:pt x="660" y="446"/>
                    </a:cubicBezTo>
                    <a:cubicBezTo>
                      <a:pt x="660" y="449"/>
                      <a:pt x="660" y="449"/>
                      <a:pt x="660" y="449"/>
                    </a:cubicBezTo>
                    <a:cubicBezTo>
                      <a:pt x="663" y="451"/>
                      <a:pt x="670" y="449"/>
                      <a:pt x="675" y="449"/>
                    </a:cubicBezTo>
                    <a:cubicBezTo>
                      <a:pt x="685" y="446"/>
                      <a:pt x="701" y="446"/>
                      <a:pt x="703" y="459"/>
                    </a:cubicBezTo>
                    <a:cubicBezTo>
                      <a:pt x="706" y="471"/>
                      <a:pt x="716" y="481"/>
                      <a:pt x="726" y="492"/>
                    </a:cubicBezTo>
                    <a:cubicBezTo>
                      <a:pt x="734" y="499"/>
                      <a:pt x="741" y="507"/>
                      <a:pt x="746" y="514"/>
                    </a:cubicBezTo>
                    <a:cubicBezTo>
                      <a:pt x="754" y="530"/>
                      <a:pt x="756" y="550"/>
                      <a:pt x="751" y="565"/>
                    </a:cubicBezTo>
                    <a:cubicBezTo>
                      <a:pt x="749" y="575"/>
                      <a:pt x="741" y="583"/>
                      <a:pt x="731" y="585"/>
                    </a:cubicBezTo>
                    <a:cubicBezTo>
                      <a:pt x="723" y="588"/>
                      <a:pt x="716" y="588"/>
                      <a:pt x="708" y="588"/>
                    </a:cubicBezTo>
                    <a:cubicBezTo>
                      <a:pt x="703" y="588"/>
                      <a:pt x="701" y="588"/>
                      <a:pt x="698" y="588"/>
                    </a:cubicBezTo>
                    <a:cubicBezTo>
                      <a:pt x="688" y="588"/>
                      <a:pt x="678" y="596"/>
                      <a:pt x="665" y="606"/>
                    </a:cubicBezTo>
                    <a:cubicBezTo>
                      <a:pt x="650" y="621"/>
                      <a:pt x="637" y="636"/>
                      <a:pt x="624" y="654"/>
                    </a:cubicBezTo>
                    <a:cubicBezTo>
                      <a:pt x="607" y="677"/>
                      <a:pt x="586" y="702"/>
                      <a:pt x="561" y="720"/>
                    </a:cubicBezTo>
                    <a:cubicBezTo>
                      <a:pt x="558" y="722"/>
                      <a:pt x="556" y="722"/>
                      <a:pt x="556" y="725"/>
                    </a:cubicBezTo>
                    <a:cubicBezTo>
                      <a:pt x="538" y="738"/>
                      <a:pt x="515" y="753"/>
                      <a:pt x="520" y="771"/>
                    </a:cubicBezTo>
                    <a:cubicBezTo>
                      <a:pt x="523" y="783"/>
                      <a:pt x="533" y="791"/>
                      <a:pt x="546" y="799"/>
                    </a:cubicBezTo>
                    <a:cubicBezTo>
                      <a:pt x="558" y="809"/>
                      <a:pt x="574" y="819"/>
                      <a:pt x="576" y="839"/>
                    </a:cubicBezTo>
                    <a:cubicBezTo>
                      <a:pt x="576" y="852"/>
                      <a:pt x="571" y="862"/>
                      <a:pt x="566" y="872"/>
                    </a:cubicBezTo>
                    <a:cubicBezTo>
                      <a:pt x="551" y="898"/>
                      <a:pt x="538" y="920"/>
                      <a:pt x="513" y="930"/>
                    </a:cubicBezTo>
                    <a:cubicBezTo>
                      <a:pt x="508" y="933"/>
                      <a:pt x="500" y="936"/>
                      <a:pt x="495" y="936"/>
                    </a:cubicBezTo>
                    <a:cubicBezTo>
                      <a:pt x="477" y="941"/>
                      <a:pt x="465" y="946"/>
                      <a:pt x="462" y="956"/>
                    </a:cubicBezTo>
                    <a:cubicBezTo>
                      <a:pt x="459" y="969"/>
                      <a:pt x="459" y="969"/>
                      <a:pt x="459" y="969"/>
                    </a:cubicBezTo>
                    <a:cubicBezTo>
                      <a:pt x="449" y="961"/>
                      <a:pt x="449" y="961"/>
                      <a:pt x="449" y="961"/>
                    </a:cubicBezTo>
                    <a:cubicBezTo>
                      <a:pt x="444" y="956"/>
                      <a:pt x="434" y="956"/>
                      <a:pt x="426" y="958"/>
                    </a:cubicBezTo>
                    <a:cubicBezTo>
                      <a:pt x="419" y="961"/>
                      <a:pt x="411" y="966"/>
                      <a:pt x="409" y="974"/>
                    </a:cubicBezTo>
                    <a:cubicBezTo>
                      <a:pt x="409" y="976"/>
                      <a:pt x="409" y="976"/>
                      <a:pt x="409" y="976"/>
                    </a:cubicBezTo>
                    <a:cubicBezTo>
                      <a:pt x="406" y="981"/>
                      <a:pt x="404" y="989"/>
                      <a:pt x="396" y="989"/>
                    </a:cubicBezTo>
                    <a:cubicBezTo>
                      <a:pt x="388" y="991"/>
                      <a:pt x="381" y="986"/>
                      <a:pt x="378" y="984"/>
                    </a:cubicBezTo>
                    <a:cubicBezTo>
                      <a:pt x="376" y="981"/>
                      <a:pt x="373" y="981"/>
                      <a:pt x="373" y="981"/>
                    </a:cubicBezTo>
                    <a:cubicBezTo>
                      <a:pt x="368" y="981"/>
                      <a:pt x="366" y="991"/>
                      <a:pt x="363" y="999"/>
                    </a:cubicBezTo>
                    <a:cubicBezTo>
                      <a:pt x="363" y="1002"/>
                      <a:pt x="363" y="1002"/>
                      <a:pt x="363" y="1002"/>
                    </a:cubicBezTo>
                    <a:cubicBezTo>
                      <a:pt x="355" y="1027"/>
                      <a:pt x="333" y="1040"/>
                      <a:pt x="312" y="1050"/>
                    </a:cubicBezTo>
                    <a:cubicBezTo>
                      <a:pt x="295" y="1060"/>
                      <a:pt x="277" y="1067"/>
                      <a:pt x="269" y="1083"/>
                    </a:cubicBezTo>
                    <a:cubicBezTo>
                      <a:pt x="269" y="1085"/>
                      <a:pt x="267" y="1085"/>
                      <a:pt x="267" y="1088"/>
                    </a:cubicBezTo>
                    <a:cubicBezTo>
                      <a:pt x="264" y="1093"/>
                      <a:pt x="262" y="1098"/>
                      <a:pt x="259" y="1100"/>
                    </a:cubicBezTo>
                    <a:cubicBezTo>
                      <a:pt x="246" y="1113"/>
                      <a:pt x="229" y="1108"/>
                      <a:pt x="213" y="1106"/>
                    </a:cubicBezTo>
                    <a:cubicBezTo>
                      <a:pt x="203" y="1103"/>
                      <a:pt x="193" y="1100"/>
                      <a:pt x="185" y="1103"/>
                    </a:cubicBezTo>
                    <a:cubicBezTo>
                      <a:pt x="178" y="1106"/>
                      <a:pt x="170" y="1111"/>
                      <a:pt x="165" y="1116"/>
                    </a:cubicBezTo>
                    <a:cubicBezTo>
                      <a:pt x="155" y="1123"/>
                      <a:pt x="145" y="1131"/>
                      <a:pt x="130" y="1131"/>
                    </a:cubicBezTo>
                    <a:cubicBezTo>
                      <a:pt x="124" y="1131"/>
                      <a:pt x="119" y="1128"/>
                      <a:pt x="117" y="1128"/>
                    </a:cubicBezTo>
                    <a:cubicBezTo>
                      <a:pt x="114" y="1128"/>
                      <a:pt x="114" y="1128"/>
                      <a:pt x="112" y="1126"/>
                    </a:cubicBezTo>
                    <a:cubicBezTo>
                      <a:pt x="99" y="1123"/>
                      <a:pt x="84" y="1123"/>
                      <a:pt x="71" y="1126"/>
                    </a:cubicBezTo>
                    <a:cubicBezTo>
                      <a:pt x="64" y="1136"/>
                      <a:pt x="64" y="1154"/>
                      <a:pt x="71" y="1164"/>
                    </a:cubicBezTo>
                    <a:cubicBezTo>
                      <a:pt x="76" y="1171"/>
                      <a:pt x="76" y="1171"/>
                      <a:pt x="76" y="1171"/>
                    </a:cubicBezTo>
                    <a:cubicBezTo>
                      <a:pt x="46" y="1184"/>
                      <a:pt x="46" y="1184"/>
                      <a:pt x="46" y="1184"/>
                    </a:cubicBezTo>
                    <a:cubicBezTo>
                      <a:pt x="36" y="1225"/>
                      <a:pt x="36" y="1225"/>
                      <a:pt x="36" y="1225"/>
                    </a:cubicBezTo>
                    <a:cubicBezTo>
                      <a:pt x="64" y="1227"/>
                      <a:pt x="64" y="1227"/>
                      <a:pt x="64" y="1227"/>
                    </a:cubicBezTo>
                    <a:cubicBezTo>
                      <a:pt x="66" y="1227"/>
                      <a:pt x="74" y="1232"/>
                      <a:pt x="71" y="1245"/>
                    </a:cubicBezTo>
                    <a:cubicBezTo>
                      <a:pt x="76" y="1248"/>
                      <a:pt x="76" y="1253"/>
                      <a:pt x="76" y="1258"/>
                    </a:cubicBezTo>
                    <a:cubicBezTo>
                      <a:pt x="76" y="1258"/>
                      <a:pt x="76" y="1260"/>
                      <a:pt x="76" y="1263"/>
                    </a:cubicBezTo>
                    <a:cubicBezTo>
                      <a:pt x="74" y="1273"/>
                      <a:pt x="66" y="1283"/>
                      <a:pt x="56" y="1288"/>
                    </a:cubicBezTo>
                    <a:cubicBezTo>
                      <a:pt x="48" y="1291"/>
                      <a:pt x="41" y="1293"/>
                      <a:pt x="33" y="1293"/>
                    </a:cubicBezTo>
                    <a:cubicBezTo>
                      <a:pt x="31" y="1293"/>
                      <a:pt x="28" y="1293"/>
                      <a:pt x="25" y="1293"/>
                    </a:cubicBezTo>
                    <a:cubicBezTo>
                      <a:pt x="18" y="1293"/>
                      <a:pt x="10" y="1298"/>
                      <a:pt x="10" y="1303"/>
                    </a:cubicBezTo>
                    <a:cubicBezTo>
                      <a:pt x="10" y="1306"/>
                      <a:pt x="10" y="1306"/>
                      <a:pt x="10" y="1308"/>
                    </a:cubicBezTo>
                    <a:cubicBezTo>
                      <a:pt x="10" y="1311"/>
                      <a:pt x="10" y="1314"/>
                      <a:pt x="10" y="1316"/>
                    </a:cubicBezTo>
                    <a:cubicBezTo>
                      <a:pt x="10" y="1321"/>
                      <a:pt x="8" y="1324"/>
                      <a:pt x="8" y="1329"/>
                    </a:cubicBezTo>
                    <a:cubicBezTo>
                      <a:pt x="8" y="1331"/>
                      <a:pt x="5" y="1334"/>
                      <a:pt x="5" y="1336"/>
                    </a:cubicBezTo>
                    <a:cubicBezTo>
                      <a:pt x="5" y="1339"/>
                      <a:pt x="5" y="1344"/>
                      <a:pt x="5" y="1346"/>
                    </a:cubicBezTo>
                    <a:cubicBezTo>
                      <a:pt x="5" y="1352"/>
                      <a:pt x="5" y="1354"/>
                      <a:pt x="5" y="1359"/>
                    </a:cubicBezTo>
                    <a:cubicBezTo>
                      <a:pt x="5" y="1362"/>
                      <a:pt x="5" y="1364"/>
                      <a:pt x="3" y="1367"/>
                    </a:cubicBezTo>
                    <a:cubicBezTo>
                      <a:pt x="3" y="1372"/>
                      <a:pt x="0" y="1377"/>
                      <a:pt x="5" y="1385"/>
                    </a:cubicBezTo>
                    <a:cubicBezTo>
                      <a:pt x="13" y="1400"/>
                      <a:pt x="25" y="1397"/>
                      <a:pt x="36" y="1415"/>
                    </a:cubicBezTo>
                    <a:cubicBezTo>
                      <a:pt x="46" y="1433"/>
                      <a:pt x="56" y="1438"/>
                      <a:pt x="56" y="1438"/>
                    </a:cubicBezTo>
                    <a:cubicBezTo>
                      <a:pt x="56" y="1438"/>
                      <a:pt x="76" y="1430"/>
                      <a:pt x="97" y="1438"/>
                    </a:cubicBezTo>
                    <a:cubicBezTo>
                      <a:pt x="117" y="1445"/>
                      <a:pt x="127" y="1435"/>
                      <a:pt x="152" y="1445"/>
                    </a:cubicBezTo>
                    <a:cubicBezTo>
                      <a:pt x="178" y="1456"/>
                      <a:pt x="178" y="1443"/>
                      <a:pt x="190" y="1453"/>
                    </a:cubicBezTo>
                    <a:cubicBezTo>
                      <a:pt x="206" y="1463"/>
                      <a:pt x="216" y="1466"/>
                      <a:pt x="216" y="1466"/>
                    </a:cubicBezTo>
                    <a:cubicBezTo>
                      <a:pt x="216" y="1466"/>
                      <a:pt x="223" y="1445"/>
                      <a:pt x="244" y="1450"/>
                    </a:cubicBezTo>
                    <a:cubicBezTo>
                      <a:pt x="264" y="1456"/>
                      <a:pt x="274" y="1458"/>
                      <a:pt x="274" y="1458"/>
                    </a:cubicBezTo>
                    <a:cubicBezTo>
                      <a:pt x="274" y="1458"/>
                      <a:pt x="289" y="1443"/>
                      <a:pt x="307" y="1435"/>
                    </a:cubicBezTo>
                    <a:cubicBezTo>
                      <a:pt x="322" y="1428"/>
                      <a:pt x="353" y="1428"/>
                      <a:pt x="353" y="1428"/>
                    </a:cubicBezTo>
                    <a:cubicBezTo>
                      <a:pt x="353" y="1428"/>
                      <a:pt x="358" y="1430"/>
                      <a:pt x="378" y="1425"/>
                    </a:cubicBezTo>
                    <a:cubicBezTo>
                      <a:pt x="399" y="1420"/>
                      <a:pt x="416" y="1407"/>
                      <a:pt x="416" y="1407"/>
                    </a:cubicBezTo>
                    <a:cubicBezTo>
                      <a:pt x="442" y="1379"/>
                      <a:pt x="442" y="1379"/>
                      <a:pt x="442" y="1379"/>
                    </a:cubicBezTo>
                    <a:cubicBezTo>
                      <a:pt x="482" y="1382"/>
                      <a:pt x="482" y="1382"/>
                      <a:pt x="482" y="1382"/>
                    </a:cubicBezTo>
                    <a:cubicBezTo>
                      <a:pt x="513" y="1352"/>
                      <a:pt x="513" y="1352"/>
                      <a:pt x="513" y="1352"/>
                    </a:cubicBezTo>
                    <a:cubicBezTo>
                      <a:pt x="513" y="1352"/>
                      <a:pt x="505" y="1336"/>
                      <a:pt x="536" y="1316"/>
                    </a:cubicBezTo>
                    <a:cubicBezTo>
                      <a:pt x="566" y="1298"/>
                      <a:pt x="558" y="1291"/>
                      <a:pt x="576" y="1278"/>
                    </a:cubicBezTo>
                    <a:cubicBezTo>
                      <a:pt x="594" y="1265"/>
                      <a:pt x="591" y="1250"/>
                      <a:pt x="604" y="1258"/>
                    </a:cubicBezTo>
                    <a:cubicBezTo>
                      <a:pt x="617" y="1265"/>
                      <a:pt x="617" y="1278"/>
                      <a:pt x="630" y="1263"/>
                    </a:cubicBezTo>
                    <a:cubicBezTo>
                      <a:pt x="642" y="1248"/>
                      <a:pt x="640" y="1240"/>
                      <a:pt x="655" y="1248"/>
                    </a:cubicBezTo>
                    <a:cubicBezTo>
                      <a:pt x="670" y="1255"/>
                      <a:pt x="690" y="1245"/>
                      <a:pt x="693" y="1265"/>
                    </a:cubicBezTo>
                    <a:cubicBezTo>
                      <a:pt x="696" y="1286"/>
                      <a:pt x="721" y="1293"/>
                      <a:pt x="721" y="1293"/>
                    </a:cubicBezTo>
                    <a:cubicBezTo>
                      <a:pt x="721" y="1293"/>
                      <a:pt x="751" y="1291"/>
                      <a:pt x="764" y="1286"/>
                    </a:cubicBezTo>
                    <a:cubicBezTo>
                      <a:pt x="777" y="1278"/>
                      <a:pt x="795" y="1265"/>
                      <a:pt x="807" y="1270"/>
                    </a:cubicBezTo>
                    <a:cubicBezTo>
                      <a:pt x="807" y="1270"/>
                      <a:pt x="817" y="1270"/>
                      <a:pt x="828" y="1275"/>
                    </a:cubicBezTo>
                    <a:cubicBezTo>
                      <a:pt x="840" y="1281"/>
                      <a:pt x="848" y="1288"/>
                      <a:pt x="861" y="1293"/>
                    </a:cubicBezTo>
                    <a:cubicBezTo>
                      <a:pt x="871" y="1298"/>
                      <a:pt x="899" y="1303"/>
                      <a:pt x="899" y="1303"/>
                    </a:cubicBezTo>
                    <a:cubicBezTo>
                      <a:pt x="942" y="1314"/>
                      <a:pt x="942" y="1314"/>
                      <a:pt x="942" y="1314"/>
                    </a:cubicBezTo>
                    <a:cubicBezTo>
                      <a:pt x="942" y="1314"/>
                      <a:pt x="960" y="1316"/>
                      <a:pt x="975" y="1301"/>
                    </a:cubicBezTo>
                    <a:cubicBezTo>
                      <a:pt x="990" y="1286"/>
                      <a:pt x="1010" y="1253"/>
                      <a:pt x="1020" y="1242"/>
                    </a:cubicBezTo>
                    <a:cubicBezTo>
                      <a:pt x="1031" y="1232"/>
                      <a:pt x="1058" y="1220"/>
                      <a:pt x="1058" y="1220"/>
                    </a:cubicBezTo>
                    <a:cubicBezTo>
                      <a:pt x="1058" y="1220"/>
                      <a:pt x="1084" y="1225"/>
                      <a:pt x="1079" y="1199"/>
                    </a:cubicBezTo>
                    <a:cubicBezTo>
                      <a:pt x="1076" y="1174"/>
                      <a:pt x="1071" y="1138"/>
                      <a:pt x="1071" y="1138"/>
                    </a:cubicBezTo>
                    <a:cubicBezTo>
                      <a:pt x="1071" y="1138"/>
                      <a:pt x="1086" y="1121"/>
                      <a:pt x="1084" y="1103"/>
                    </a:cubicBezTo>
                    <a:cubicBezTo>
                      <a:pt x="1081" y="1088"/>
                      <a:pt x="1081" y="1067"/>
                      <a:pt x="1081" y="1067"/>
                    </a:cubicBezTo>
                    <a:cubicBezTo>
                      <a:pt x="1081" y="1067"/>
                      <a:pt x="1097" y="1027"/>
                      <a:pt x="1102" y="1002"/>
                    </a:cubicBezTo>
                    <a:cubicBezTo>
                      <a:pt x="1107" y="976"/>
                      <a:pt x="1117" y="946"/>
                      <a:pt x="1117" y="946"/>
                    </a:cubicBezTo>
                    <a:cubicBezTo>
                      <a:pt x="1117" y="946"/>
                      <a:pt x="1147" y="930"/>
                      <a:pt x="1145" y="905"/>
                    </a:cubicBezTo>
                    <a:cubicBezTo>
                      <a:pt x="1142" y="877"/>
                      <a:pt x="1145" y="857"/>
                      <a:pt x="1145" y="857"/>
                    </a:cubicBezTo>
                    <a:cubicBezTo>
                      <a:pt x="1135" y="829"/>
                      <a:pt x="1135" y="829"/>
                      <a:pt x="1135" y="829"/>
                    </a:cubicBezTo>
                    <a:cubicBezTo>
                      <a:pt x="1135" y="829"/>
                      <a:pt x="1130" y="806"/>
                      <a:pt x="1102" y="814"/>
                    </a:cubicBezTo>
                    <a:cubicBezTo>
                      <a:pt x="1074" y="821"/>
                      <a:pt x="1071" y="829"/>
                      <a:pt x="1069" y="816"/>
                    </a:cubicBezTo>
                    <a:cubicBezTo>
                      <a:pt x="1066" y="804"/>
                      <a:pt x="1061" y="799"/>
                      <a:pt x="1076" y="783"/>
                    </a:cubicBezTo>
                    <a:cubicBezTo>
                      <a:pt x="1091" y="768"/>
                      <a:pt x="1107" y="738"/>
                      <a:pt x="1107" y="738"/>
                    </a:cubicBezTo>
                    <a:cubicBezTo>
                      <a:pt x="1124" y="712"/>
                      <a:pt x="1124" y="712"/>
                      <a:pt x="1124" y="712"/>
                    </a:cubicBezTo>
                    <a:cubicBezTo>
                      <a:pt x="1124" y="712"/>
                      <a:pt x="1127" y="690"/>
                      <a:pt x="1145" y="687"/>
                    </a:cubicBezTo>
                    <a:cubicBezTo>
                      <a:pt x="1163" y="687"/>
                      <a:pt x="1165" y="697"/>
                      <a:pt x="1178" y="684"/>
                    </a:cubicBezTo>
                    <a:cubicBezTo>
                      <a:pt x="1190" y="674"/>
                      <a:pt x="1185" y="669"/>
                      <a:pt x="1208" y="659"/>
                    </a:cubicBezTo>
                    <a:cubicBezTo>
                      <a:pt x="1213" y="657"/>
                      <a:pt x="1218" y="654"/>
                      <a:pt x="1223" y="654"/>
                    </a:cubicBezTo>
                    <a:cubicBezTo>
                      <a:pt x="1229" y="641"/>
                      <a:pt x="1223" y="631"/>
                      <a:pt x="1218" y="618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7" name="Freeform 89"/>
              <p:cNvSpPr>
                <a:spLocks/>
              </p:cNvSpPr>
              <p:nvPr/>
            </p:nvSpPr>
            <p:spPr bwMode="auto">
              <a:xfrm>
                <a:off x="3800" y="2306"/>
                <a:ext cx="55" cy="33"/>
              </a:xfrm>
              <a:custGeom>
                <a:avLst/>
                <a:gdLst>
                  <a:gd name="T0" fmla="*/ 936 w 954"/>
                  <a:gd name="T1" fmla="*/ 228 h 565"/>
                  <a:gd name="T2" fmla="*/ 924 w 954"/>
                  <a:gd name="T3" fmla="*/ 195 h 565"/>
                  <a:gd name="T4" fmla="*/ 947 w 954"/>
                  <a:gd name="T5" fmla="*/ 144 h 565"/>
                  <a:gd name="T6" fmla="*/ 934 w 954"/>
                  <a:gd name="T7" fmla="*/ 109 h 565"/>
                  <a:gd name="T8" fmla="*/ 903 w 954"/>
                  <a:gd name="T9" fmla="*/ 81 h 565"/>
                  <a:gd name="T10" fmla="*/ 875 w 954"/>
                  <a:gd name="T11" fmla="*/ 60 h 565"/>
                  <a:gd name="T12" fmla="*/ 842 w 954"/>
                  <a:gd name="T13" fmla="*/ 43 h 565"/>
                  <a:gd name="T14" fmla="*/ 825 w 954"/>
                  <a:gd name="T15" fmla="*/ 35 h 565"/>
                  <a:gd name="T16" fmla="*/ 792 w 954"/>
                  <a:gd name="T17" fmla="*/ 20 h 565"/>
                  <a:gd name="T18" fmla="*/ 759 w 954"/>
                  <a:gd name="T19" fmla="*/ 12 h 565"/>
                  <a:gd name="T20" fmla="*/ 754 w 954"/>
                  <a:gd name="T21" fmla="*/ 12 h 565"/>
                  <a:gd name="T22" fmla="*/ 695 w 954"/>
                  <a:gd name="T23" fmla="*/ 2 h 565"/>
                  <a:gd name="T24" fmla="*/ 657 w 954"/>
                  <a:gd name="T25" fmla="*/ 10 h 565"/>
                  <a:gd name="T26" fmla="*/ 591 w 954"/>
                  <a:gd name="T27" fmla="*/ 22 h 565"/>
                  <a:gd name="T28" fmla="*/ 581 w 954"/>
                  <a:gd name="T29" fmla="*/ 35 h 565"/>
                  <a:gd name="T30" fmla="*/ 556 w 954"/>
                  <a:gd name="T31" fmla="*/ 76 h 565"/>
                  <a:gd name="T32" fmla="*/ 490 w 954"/>
                  <a:gd name="T33" fmla="*/ 142 h 565"/>
                  <a:gd name="T34" fmla="*/ 462 w 954"/>
                  <a:gd name="T35" fmla="*/ 182 h 565"/>
                  <a:gd name="T36" fmla="*/ 284 w 954"/>
                  <a:gd name="T37" fmla="*/ 180 h 565"/>
                  <a:gd name="T38" fmla="*/ 243 w 954"/>
                  <a:gd name="T39" fmla="*/ 167 h 565"/>
                  <a:gd name="T40" fmla="*/ 223 w 954"/>
                  <a:gd name="T41" fmla="*/ 167 h 565"/>
                  <a:gd name="T42" fmla="*/ 183 w 954"/>
                  <a:gd name="T43" fmla="*/ 126 h 565"/>
                  <a:gd name="T44" fmla="*/ 157 w 954"/>
                  <a:gd name="T45" fmla="*/ 121 h 565"/>
                  <a:gd name="T46" fmla="*/ 142 w 954"/>
                  <a:gd name="T47" fmla="*/ 142 h 565"/>
                  <a:gd name="T48" fmla="*/ 122 w 954"/>
                  <a:gd name="T49" fmla="*/ 170 h 565"/>
                  <a:gd name="T50" fmla="*/ 51 w 954"/>
                  <a:gd name="T51" fmla="*/ 177 h 565"/>
                  <a:gd name="T52" fmla="*/ 38 w 954"/>
                  <a:gd name="T53" fmla="*/ 170 h 565"/>
                  <a:gd name="T54" fmla="*/ 28 w 954"/>
                  <a:gd name="T55" fmla="*/ 175 h 565"/>
                  <a:gd name="T56" fmla="*/ 0 w 954"/>
                  <a:gd name="T57" fmla="*/ 175 h 565"/>
                  <a:gd name="T58" fmla="*/ 15 w 954"/>
                  <a:gd name="T59" fmla="*/ 261 h 565"/>
                  <a:gd name="T60" fmla="*/ 23 w 954"/>
                  <a:gd name="T61" fmla="*/ 268 h 565"/>
                  <a:gd name="T62" fmla="*/ 48 w 954"/>
                  <a:gd name="T63" fmla="*/ 312 h 565"/>
                  <a:gd name="T64" fmla="*/ 63 w 954"/>
                  <a:gd name="T65" fmla="*/ 332 h 565"/>
                  <a:gd name="T66" fmla="*/ 51 w 954"/>
                  <a:gd name="T67" fmla="*/ 360 h 565"/>
                  <a:gd name="T68" fmla="*/ 28 w 954"/>
                  <a:gd name="T69" fmla="*/ 350 h 565"/>
                  <a:gd name="T70" fmla="*/ 23 w 954"/>
                  <a:gd name="T71" fmla="*/ 355 h 565"/>
                  <a:gd name="T72" fmla="*/ 20 w 954"/>
                  <a:gd name="T73" fmla="*/ 362 h 565"/>
                  <a:gd name="T74" fmla="*/ 25 w 954"/>
                  <a:gd name="T75" fmla="*/ 403 h 565"/>
                  <a:gd name="T76" fmla="*/ 33 w 954"/>
                  <a:gd name="T77" fmla="*/ 431 h 565"/>
                  <a:gd name="T78" fmla="*/ 76 w 954"/>
                  <a:gd name="T79" fmla="*/ 408 h 565"/>
                  <a:gd name="T80" fmla="*/ 129 w 954"/>
                  <a:gd name="T81" fmla="*/ 400 h 565"/>
                  <a:gd name="T82" fmla="*/ 175 w 954"/>
                  <a:gd name="T83" fmla="*/ 383 h 565"/>
                  <a:gd name="T84" fmla="*/ 228 w 954"/>
                  <a:gd name="T85" fmla="*/ 355 h 565"/>
                  <a:gd name="T86" fmla="*/ 287 w 954"/>
                  <a:gd name="T87" fmla="*/ 350 h 565"/>
                  <a:gd name="T88" fmla="*/ 327 w 954"/>
                  <a:gd name="T89" fmla="*/ 360 h 565"/>
                  <a:gd name="T90" fmla="*/ 368 w 954"/>
                  <a:gd name="T91" fmla="*/ 380 h 565"/>
                  <a:gd name="T92" fmla="*/ 444 w 954"/>
                  <a:gd name="T93" fmla="*/ 395 h 565"/>
                  <a:gd name="T94" fmla="*/ 490 w 954"/>
                  <a:gd name="T95" fmla="*/ 474 h 565"/>
                  <a:gd name="T96" fmla="*/ 543 w 954"/>
                  <a:gd name="T97" fmla="*/ 504 h 565"/>
                  <a:gd name="T98" fmla="*/ 594 w 954"/>
                  <a:gd name="T99" fmla="*/ 520 h 565"/>
                  <a:gd name="T100" fmla="*/ 647 w 954"/>
                  <a:gd name="T101" fmla="*/ 530 h 565"/>
                  <a:gd name="T102" fmla="*/ 698 w 954"/>
                  <a:gd name="T103" fmla="*/ 545 h 565"/>
                  <a:gd name="T104" fmla="*/ 743 w 954"/>
                  <a:gd name="T105" fmla="*/ 565 h 565"/>
                  <a:gd name="T106" fmla="*/ 792 w 954"/>
                  <a:gd name="T107" fmla="*/ 542 h 565"/>
                  <a:gd name="T108" fmla="*/ 845 w 954"/>
                  <a:gd name="T109" fmla="*/ 507 h 565"/>
                  <a:gd name="T110" fmla="*/ 827 w 954"/>
                  <a:gd name="T111" fmla="*/ 441 h 565"/>
                  <a:gd name="T112" fmla="*/ 825 w 954"/>
                  <a:gd name="T113" fmla="*/ 398 h 565"/>
                  <a:gd name="T114" fmla="*/ 837 w 954"/>
                  <a:gd name="T115" fmla="*/ 329 h 565"/>
                  <a:gd name="T116" fmla="*/ 868 w 954"/>
                  <a:gd name="T117" fmla="*/ 296 h 565"/>
                  <a:gd name="T118" fmla="*/ 911 w 954"/>
                  <a:gd name="T119" fmla="*/ 251 h 5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54" h="565">
                    <a:moveTo>
                      <a:pt x="941" y="241"/>
                    </a:moveTo>
                    <a:cubicBezTo>
                      <a:pt x="941" y="236"/>
                      <a:pt x="939" y="230"/>
                      <a:pt x="936" y="228"/>
                    </a:cubicBezTo>
                    <a:cubicBezTo>
                      <a:pt x="936" y="225"/>
                      <a:pt x="934" y="225"/>
                      <a:pt x="934" y="223"/>
                    </a:cubicBezTo>
                    <a:cubicBezTo>
                      <a:pt x="929" y="215"/>
                      <a:pt x="924" y="208"/>
                      <a:pt x="924" y="195"/>
                    </a:cubicBezTo>
                    <a:cubicBezTo>
                      <a:pt x="924" y="187"/>
                      <a:pt x="926" y="180"/>
                      <a:pt x="931" y="175"/>
                    </a:cubicBezTo>
                    <a:cubicBezTo>
                      <a:pt x="947" y="144"/>
                      <a:pt x="947" y="144"/>
                      <a:pt x="947" y="144"/>
                    </a:cubicBezTo>
                    <a:cubicBezTo>
                      <a:pt x="952" y="137"/>
                      <a:pt x="954" y="126"/>
                      <a:pt x="952" y="121"/>
                    </a:cubicBezTo>
                    <a:cubicBezTo>
                      <a:pt x="949" y="116"/>
                      <a:pt x="941" y="114"/>
                      <a:pt x="934" y="109"/>
                    </a:cubicBezTo>
                    <a:cubicBezTo>
                      <a:pt x="926" y="106"/>
                      <a:pt x="919" y="101"/>
                      <a:pt x="911" y="96"/>
                    </a:cubicBezTo>
                    <a:cubicBezTo>
                      <a:pt x="906" y="91"/>
                      <a:pt x="903" y="86"/>
                      <a:pt x="903" y="81"/>
                    </a:cubicBezTo>
                    <a:cubicBezTo>
                      <a:pt x="901" y="76"/>
                      <a:pt x="901" y="73"/>
                      <a:pt x="896" y="68"/>
                    </a:cubicBezTo>
                    <a:cubicBezTo>
                      <a:pt x="891" y="63"/>
                      <a:pt x="883" y="63"/>
                      <a:pt x="875" y="60"/>
                    </a:cubicBezTo>
                    <a:cubicBezTo>
                      <a:pt x="865" y="58"/>
                      <a:pt x="855" y="58"/>
                      <a:pt x="848" y="48"/>
                    </a:cubicBezTo>
                    <a:cubicBezTo>
                      <a:pt x="845" y="45"/>
                      <a:pt x="845" y="43"/>
                      <a:pt x="842" y="43"/>
                    </a:cubicBezTo>
                    <a:cubicBezTo>
                      <a:pt x="840" y="40"/>
                      <a:pt x="840" y="40"/>
                      <a:pt x="837" y="38"/>
                    </a:cubicBezTo>
                    <a:cubicBezTo>
                      <a:pt x="835" y="35"/>
                      <a:pt x="830" y="35"/>
                      <a:pt x="825" y="35"/>
                    </a:cubicBezTo>
                    <a:cubicBezTo>
                      <a:pt x="820" y="35"/>
                      <a:pt x="815" y="35"/>
                      <a:pt x="809" y="33"/>
                    </a:cubicBezTo>
                    <a:cubicBezTo>
                      <a:pt x="802" y="30"/>
                      <a:pt x="797" y="25"/>
                      <a:pt x="792" y="20"/>
                    </a:cubicBezTo>
                    <a:cubicBezTo>
                      <a:pt x="789" y="17"/>
                      <a:pt x="789" y="17"/>
                      <a:pt x="787" y="15"/>
                    </a:cubicBezTo>
                    <a:cubicBezTo>
                      <a:pt x="782" y="10"/>
                      <a:pt x="764" y="7"/>
                      <a:pt x="759" y="12"/>
                    </a:cubicBezTo>
                    <a:cubicBezTo>
                      <a:pt x="756" y="12"/>
                      <a:pt x="756" y="12"/>
                      <a:pt x="756" y="12"/>
                    </a:cubicBezTo>
                    <a:cubicBezTo>
                      <a:pt x="754" y="12"/>
                      <a:pt x="754" y="12"/>
                      <a:pt x="754" y="12"/>
                    </a:cubicBezTo>
                    <a:cubicBezTo>
                      <a:pt x="751" y="12"/>
                      <a:pt x="749" y="12"/>
                      <a:pt x="746" y="12"/>
                    </a:cubicBezTo>
                    <a:cubicBezTo>
                      <a:pt x="733" y="12"/>
                      <a:pt x="713" y="12"/>
                      <a:pt x="695" y="2"/>
                    </a:cubicBezTo>
                    <a:cubicBezTo>
                      <a:pt x="693" y="2"/>
                      <a:pt x="688" y="5"/>
                      <a:pt x="685" y="7"/>
                    </a:cubicBezTo>
                    <a:cubicBezTo>
                      <a:pt x="677" y="12"/>
                      <a:pt x="667" y="20"/>
                      <a:pt x="657" y="10"/>
                    </a:cubicBezTo>
                    <a:cubicBezTo>
                      <a:pt x="647" y="0"/>
                      <a:pt x="639" y="5"/>
                      <a:pt x="622" y="12"/>
                    </a:cubicBezTo>
                    <a:cubicBezTo>
                      <a:pt x="611" y="17"/>
                      <a:pt x="601" y="22"/>
                      <a:pt x="591" y="22"/>
                    </a:cubicBezTo>
                    <a:cubicBezTo>
                      <a:pt x="589" y="22"/>
                      <a:pt x="584" y="22"/>
                      <a:pt x="581" y="25"/>
                    </a:cubicBezTo>
                    <a:cubicBezTo>
                      <a:pt x="578" y="25"/>
                      <a:pt x="578" y="28"/>
                      <a:pt x="581" y="35"/>
                    </a:cubicBezTo>
                    <a:cubicBezTo>
                      <a:pt x="584" y="43"/>
                      <a:pt x="586" y="50"/>
                      <a:pt x="581" y="58"/>
                    </a:cubicBezTo>
                    <a:cubicBezTo>
                      <a:pt x="576" y="66"/>
                      <a:pt x="566" y="71"/>
                      <a:pt x="556" y="76"/>
                    </a:cubicBezTo>
                    <a:cubicBezTo>
                      <a:pt x="551" y="78"/>
                      <a:pt x="548" y="78"/>
                      <a:pt x="545" y="81"/>
                    </a:cubicBezTo>
                    <a:cubicBezTo>
                      <a:pt x="523" y="96"/>
                      <a:pt x="502" y="116"/>
                      <a:pt x="490" y="142"/>
                    </a:cubicBezTo>
                    <a:cubicBezTo>
                      <a:pt x="487" y="144"/>
                      <a:pt x="487" y="147"/>
                      <a:pt x="485" y="149"/>
                    </a:cubicBezTo>
                    <a:cubicBezTo>
                      <a:pt x="480" y="159"/>
                      <a:pt x="472" y="172"/>
                      <a:pt x="462" y="182"/>
                    </a:cubicBezTo>
                    <a:cubicBezTo>
                      <a:pt x="449" y="192"/>
                      <a:pt x="434" y="195"/>
                      <a:pt x="421" y="197"/>
                    </a:cubicBezTo>
                    <a:cubicBezTo>
                      <a:pt x="375" y="205"/>
                      <a:pt x="327" y="200"/>
                      <a:pt x="284" y="180"/>
                    </a:cubicBezTo>
                    <a:cubicBezTo>
                      <a:pt x="282" y="180"/>
                      <a:pt x="279" y="177"/>
                      <a:pt x="279" y="177"/>
                    </a:cubicBezTo>
                    <a:cubicBezTo>
                      <a:pt x="266" y="172"/>
                      <a:pt x="256" y="167"/>
                      <a:pt x="243" y="167"/>
                    </a:cubicBezTo>
                    <a:cubicBezTo>
                      <a:pt x="241" y="167"/>
                      <a:pt x="241" y="167"/>
                      <a:pt x="238" y="167"/>
                    </a:cubicBezTo>
                    <a:cubicBezTo>
                      <a:pt x="233" y="167"/>
                      <a:pt x="228" y="167"/>
                      <a:pt x="223" y="167"/>
                    </a:cubicBezTo>
                    <a:cubicBezTo>
                      <a:pt x="210" y="164"/>
                      <a:pt x="205" y="157"/>
                      <a:pt x="198" y="147"/>
                    </a:cubicBezTo>
                    <a:cubicBezTo>
                      <a:pt x="193" y="139"/>
                      <a:pt x="188" y="134"/>
                      <a:pt x="183" y="126"/>
                    </a:cubicBezTo>
                    <a:cubicBezTo>
                      <a:pt x="180" y="121"/>
                      <a:pt x="177" y="119"/>
                      <a:pt x="172" y="114"/>
                    </a:cubicBezTo>
                    <a:cubicBezTo>
                      <a:pt x="167" y="116"/>
                      <a:pt x="162" y="119"/>
                      <a:pt x="157" y="121"/>
                    </a:cubicBezTo>
                    <a:cubicBezTo>
                      <a:pt x="152" y="124"/>
                      <a:pt x="144" y="126"/>
                      <a:pt x="142" y="129"/>
                    </a:cubicBezTo>
                    <a:cubicBezTo>
                      <a:pt x="139" y="132"/>
                      <a:pt x="139" y="137"/>
                      <a:pt x="142" y="142"/>
                    </a:cubicBezTo>
                    <a:cubicBezTo>
                      <a:pt x="142" y="149"/>
                      <a:pt x="142" y="159"/>
                      <a:pt x="134" y="164"/>
                    </a:cubicBezTo>
                    <a:cubicBezTo>
                      <a:pt x="129" y="170"/>
                      <a:pt x="124" y="170"/>
                      <a:pt x="122" y="170"/>
                    </a:cubicBezTo>
                    <a:cubicBezTo>
                      <a:pt x="104" y="172"/>
                      <a:pt x="86" y="177"/>
                      <a:pt x="68" y="180"/>
                    </a:cubicBezTo>
                    <a:cubicBezTo>
                      <a:pt x="63" y="180"/>
                      <a:pt x="56" y="182"/>
                      <a:pt x="51" y="177"/>
                    </a:cubicBezTo>
                    <a:cubicBezTo>
                      <a:pt x="48" y="175"/>
                      <a:pt x="45" y="175"/>
                      <a:pt x="43" y="172"/>
                    </a:cubicBezTo>
                    <a:cubicBezTo>
                      <a:pt x="40" y="170"/>
                      <a:pt x="38" y="170"/>
                      <a:pt x="38" y="170"/>
                    </a:cubicBezTo>
                    <a:cubicBezTo>
                      <a:pt x="38" y="170"/>
                      <a:pt x="35" y="170"/>
                      <a:pt x="33" y="172"/>
                    </a:cubicBezTo>
                    <a:cubicBezTo>
                      <a:pt x="30" y="172"/>
                      <a:pt x="30" y="175"/>
                      <a:pt x="28" y="175"/>
                    </a:cubicBezTo>
                    <a:cubicBezTo>
                      <a:pt x="20" y="177"/>
                      <a:pt x="10" y="175"/>
                      <a:pt x="2" y="175"/>
                    </a:cubicBezTo>
                    <a:cubicBezTo>
                      <a:pt x="0" y="175"/>
                      <a:pt x="0" y="175"/>
                      <a:pt x="0" y="175"/>
                    </a:cubicBezTo>
                    <a:cubicBezTo>
                      <a:pt x="5" y="200"/>
                      <a:pt x="10" y="228"/>
                      <a:pt x="12" y="253"/>
                    </a:cubicBezTo>
                    <a:cubicBezTo>
                      <a:pt x="12" y="256"/>
                      <a:pt x="12" y="258"/>
                      <a:pt x="15" y="261"/>
                    </a:cubicBezTo>
                    <a:cubicBezTo>
                      <a:pt x="15" y="263"/>
                      <a:pt x="18" y="263"/>
                      <a:pt x="20" y="266"/>
                    </a:cubicBezTo>
                    <a:cubicBezTo>
                      <a:pt x="23" y="268"/>
                      <a:pt x="23" y="268"/>
                      <a:pt x="23" y="268"/>
                    </a:cubicBezTo>
                    <a:cubicBezTo>
                      <a:pt x="30" y="276"/>
                      <a:pt x="35" y="286"/>
                      <a:pt x="38" y="294"/>
                    </a:cubicBezTo>
                    <a:cubicBezTo>
                      <a:pt x="40" y="301"/>
                      <a:pt x="43" y="307"/>
                      <a:pt x="48" y="312"/>
                    </a:cubicBezTo>
                    <a:cubicBezTo>
                      <a:pt x="51" y="314"/>
                      <a:pt x="51" y="314"/>
                      <a:pt x="53" y="317"/>
                    </a:cubicBezTo>
                    <a:cubicBezTo>
                      <a:pt x="58" y="322"/>
                      <a:pt x="61" y="324"/>
                      <a:pt x="63" y="332"/>
                    </a:cubicBezTo>
                    <a:cubicBezTo>
                      <a:pt x="66" y="340"/>
                      <a:pt x="66" y="347"/>
                      <a:pt x="63" y="352"/>
                    </a:cubicBezTo>
                    <a:cubicBezTo>
                      <a:pt x="61" y="357"/>
                      <a:pt x="56" y="360"/>
                      <a:pt x="51" y="360"/>
                    </a:cubicBezTo>
                    <a:cubicBezTo>
                      <a:pt x="43" y="360"/>
                      <a:pt x="38" y="357"/>
                      <a:pt x="33" y="352"/>
                    </a:cubicBezTo>
                    <a:cubicBezTo>
                      <a:pt x="30" y="350"/>
                      <a:pt x="28" y="350"/>
                      <a:pt x="28" y="350"/>
                    </a:cubicBezTo>
                    <a:cubicBezTo>
                      <a:pt x="25" y="350"/>
                      <a:pt x="25" y="350"/>
                      <a:pt x="25" y="350"/>
                    </a:cubicBezTo>
                    <a:cubicBezTo>
                      <a:pt x="25" y="350"/>
                      <a:pt x="23" y="352"/>
                      <a:pt x="23" y="355"/>
                    </a:cubicBezTo>
                    <a:cubicBezTo>
                      <a:pt x="25" y="360"/>
                      <a:pt x="25" y="360"/>
                      <a:pt x="25" y="360"/>
                    </a:cubicBezTo>
                    <a:cubicBezTo>
                      <a:pt x="20" y="362"/>
                      <a:pt x="20" y="362"/>
                      <a:pt x="20" y="362"/>
                    </a:cubicBezTo>
                    <a:cubicBezTo>
                      <a:pt x="15" y="365"/>
                      <a:pt x="12" y="375"/>
                      <a:pt x="12" y="380"/>
                    </a:cubicBezTo>
                    <a:cubicBezTo>
                      <a:pt x="15" y="388"/>
                      <a:pt x="20" y="398"/>
                      <a:pt x="25" y="403"/>
                    </a:cubicBezTo>
                    <a:cubicBezTo>
                      <a:pt x="30" y="408"/>
                      <a:pt x="35" y="413"/>
                      <a:pt x="35" y="421"/>
                    </a:cubicBezTo>
                    <a:cubicBezTo>
                      <a:pt x="35" y="423"/>
                      <a:pt x="35" y="426"/>
                      <a:pt x="33" y="431"/>
                    </a:cubicBezTo>
                    <a:cubicBezTo>
                      <a:pt x="35" y="428"/>
                      <a:pt x="35" y="428"/>
                      <a:pt x="35" y="428"/>
                    </a:cubicBezTo>
                    <a:cubicBezTo>
                      <a:pt x="35" y="428"/>
                      <a:pt x="56" y="416"/>
                      <a:pt x="76" y="408"/>
                    </a:cubicBezTo>
                    <a:cubicBezTo>
                      <a:pt x="96" y="400"/>
                      <a:pt x="106" y="395"/>
                      <a:pt x="106" y="395"/>
                    </a:cubicBezTo>
                    <a:cubicBezTo>
                      <a:pt x="129" y="400"/>
                      <a:pt x="129" y="400"/>
                      <a:pt x="129" y="400"/>
                    </a:cubicBezTo>
                    <a:cubicBezTo>
                      <a:pt x="129" y="400"/>
                      <a:pt x="137" y="378"/>
                      <a:pt x="150" y="378"/>
                    </a:cubicBezTo>
                    <a:cubicBezTo>
                      <a:pt x="162" y="378"/>
                      <a:pt x="175" y="383"/>
                      <a:pt x="175" y="383"/>
                    </a:cubicBezTo>
                    <a:cubicBezTo>
                      <a:pt x="175" y="383"/>
                      <a:pt x="200" y="388"/>
                      <a:pt x="210" y="372"/>
                    </a:cubicBezTo>
                    <a:cubicBezTo>
                      <a:pt x="221" y="360"/>
                      <a:pt x="210" y="355"/>
                      <a:pt x="228" y="355"/>
                    </a:cubicBezTo>
                    <a:cubicBezTo>
                      <a:pt x="249" y="355"/>
                      <a:pt x="269" y="350"/>
                      <a:pt x="269" y="350"/>
                    </a:cubicBezTo>
                    <a:cubicBezTo>
                      <a:pt x="287" y="350"/>
                      <a:pt x="287" y="350"/>
                      <a:pt x="287" y="350"/>
                    </a:cubicBezTo>
                    <a:cubicBezTo>
                      <a:pt x="287" y="350"/>
                      <a:pt x="299" y="319"/>
                      <a:pt x="304" y="334"/>
                    </a:cubicBezTo>
                    <a:cubicBezTo>
                      <a:pt x="312" y="350"/>
                      <a:pt x="315" y="352"/>
                      <a:pt x="327" y="360"/>
                    </a:cubicBezTo>
                    <a:cubicBezTo>
                      <a:pt x="340" y="367"/>
                      <a:pt x="353" y="360"/>
                      <a:pt x="353" y="360"/>
                    </a:cubicBezTo>
                    <a:cubicBezTo>
                      <a:pt x="353" y="360"/>
                      <a:pt x="360" y="372"/>
                      <a:pt x="368" y="380"/>
                    </a:cubicBezTo>
                    <a:cubicBezTo>
                      <a:pt x="375" y="388"/>
                      <a:pt x="375" y="393"/>
                      <a:pt x="398" y="393"/>
                    </a:cubicBezTo>
                    <a:cubicBezTo>
                      <a:pt x="421" y="393"/>
                      <a:pt x="444" y="395"/>
                      <a:pt x="444" y="395"/>
                    </a:cubicBezTo>
                    <a:cubicBezTo>
                      <a:pt x="444" y="395"/>
                      <a:pt x="492" y="418"/>
                      <a:pt x="490" y="444"/>
                    </a:cubicBezTo>
                    <a:cubicBezTo>
                      <a:pt x="487" y="469"/>
                      <a:pt x="490" y="474"/>
                      <a:pt x="490" y="474"/>
                    </a:cubicBezTo>
                    <a:cubicBezTo>
                      <a:pt x="490" y="474"/>
                      <a:pt x="512" y="479"/>
                      <a:pt x="518" y="494"/>
                    </a:cubicBezTo>
                    <a:cubicBezTo>
                      <a:pt x="525" y="507"/>
                      <a:pt x="538" y="489"/>
                      <a:pt x="543" y="504"/>
                    </a:cubicBezTo>
                    <a:cubicBezTo>
                      <a:pt x="548" y="517"/>
                      <a:pt x="551" y="517"/>
                      <a:pt x="563" y="520"/>
                    </a:cubicBezTo>
                    <a:cubicBezTo>
                      <a:pt x="576" y="522"/>
                      <a:pt x="584" y="525"/>
                      <a:pt x="594" y="520"/>
                    </a:cubicBezTo>
                    <a:cubicBezTo>
                      <a:pt x="604" y="515"/>
                      <a:pt x="596" y="497"/>
                      <a:pt x="614" y="509"/>
                    </a:cubicBezTo>
                    <a:cubicBezTo>
                      <a:pt x="632" y="522"/>
                      <a:pt x="637" y="520"/>
                      <a:pt x="647" y="530"/>
                    </a:cubicBezTo>
                    <a:cubicBezTo>
                      <a:pt x="657" y="540"/>
                      <a:pt x="660" y="548"/>
                      <a:pt x="670" y="545"/>
                    </a:cubicBezTo>
                    <a:cubicBezTo>
                      <a:pt x="680" y="542"/>
                      <a:pt x="685" y="535"/>
                      <a:pt x="698" y="545"/>
                    </a:cubicBezTo>
                    <a:cubicBezTo>
                      <a:pt x="710" y="555"/>
                      <a:pt x="721" y="542"/>
                      <a:pt x="728" y="553"/>
                    </a:cubicBezTo>
                    <a:cubicBezTo>
                      <a:pt x="738" y="565"/>
                      <a:pt x="743" y="565"/>
                      <a:pt x="743" y="565"/>
                    </a:cubicBezTo>
                    <a:cubicBezTo>
                      <a:pt x="743" y="565"/>
                      <a:pt x="756" y="565"/>
                      <a:pt x="766" y="555"/>
                    </a:cubicBezTo>
                    <a:cubicBezTo>
                      <a:pt x="776" y="545"/>
                      <a:pt x="792" y="542"/>
                      <a:pt x="792" y="542"/>
                    </a:cubicBezTo>
                    <a:cubicBezTo>
                      <a:pt x="822" y="540"/>
                      <a:pt x="822" y="540"/>
                      <a:pt x="822" y="540"/>
                    </a:cubicBezTo>
                    <a:cubicBezTo>
                      <a:pt x="822" y="540"/>
                      <a:pt x="840" y="527"/>
                      <a:pt x="845" y="507"/>
                    </a:cubicBezTo>
                    <a:cubicBezTo>
                      <a:pt x="850" y="487"/>
                      <a:pt x="860" y="489"/>
                      <a:pt x="850" y="471"/>
                    </a:cubicBezTo>
                    <a:cubicBezTo>
                      <a:pt x="837" y="454"/>
                      <a:pt x="830" y="451"/>
                      <a:pt x="827" y="441"/>
                    </a:cubicBezTo>
                    <a:cubicBezTo>
                      <a:pt x="827" y="428"/>
                      <a:pt x="827" y="428"/>
                      <a:pt x="835" y="418"/>
                    </a:cubicBezTo>
                    <a:cubicBezTo>
                      <a:pt x="842" y="408"/>
                      <a:pt x="835" y="413"/>
                      <a:pt x="825" y="398"/>
                    </a:cubicBezTo>
                    <a:cubicBezTo>
                      <a:pt x="815" y="383"/>
                      <a:pt x="817" y="372"/>
                      <a:pt x="827" y="360"/>
                    </a:cubicBezTo>
                    <a:cubicBezTo>
                      <a:pt x="835" y="347"/>
                      <a:pt x="822" y="337"/>
                      <a:pt x="837" y="329"/>
                    </a:cubicBezTo>
                    <a:cubicBezTo>
                      <a:pt x="850" y="322"/>
                      <a:pt x="860" y="319"/>
                      <a:pt x="860" y="319"/>
                    </a:cubicBezTo>
                    <a:cubicBezTo>
                      <a:pt x="860" y="319"/>
                      <a:pt x="850" y="307"/>
                      <a:pt x="868" y="296"/>
                    </a:cubicBezTo>
                    <a:cubicBezTo>
                      <a:pt x="886" y="286"/>
                      <a:pt x="881" y="301"/>
                      <a:pt x="893" y="279"/>
                    </a:cubicBezTo>
                    <a:cubicBezTo>
                      <a:pt x="906" y="256"/>
                      <a:pt x="903" y="268"/>
                      <a:pt x="911" y="251"/>
                    </a:cubicBezTo>
                    <a:cubicBezTo>
                      <a:pt x="934" y="246"/>
                      <a:pt x="929" y="236"/>
                      <a:pt x="941" y="241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8" name="Freeform 90"/>
              <p:cNvSpPr>
                <a:spLocks/>
              </p:cNvSpPr>
              <p:nvPr/>
            </p:nvSpPr>
            <p:spPr bwMode="auto">
              <a:xfrm>
                <a:off x="3958" y="2265"/>
                <a:ext cx="81" cy="59"/>
              </a:xfrm>
              <a:custGeom>
                <a:avLst/>
                <a:gdLst>
                  <a:gd name="T0" fmla="*/ 1279 w 1403"/>
                  <a:gd name="T1" fmla="*/ 959 h 1025"/>
                  <a:gd name="T2" fmla="*/ 1304 w 1403"/>
                  <a:gd name="T3" fmla="*/ 886 h 1025"/>
                  <a:gd name="T4" fmla="*/ 1271 w 1403"/>
                  <a:gd name="T5" fmla="*/ 840 h 1025"/>
                  <a:gd name="T6" fmla="*/ 1208 w 1403"/>
                  <a:gd name="T7" fmla="*/ 782 h 1025"/>
                  <a:gd name="T8" fmla="*/ 1172 w 1403"/>
                  <a:gd name="T9" fmla="*/ 764 h 1025"/>
                  <a:gd name="T10" fmla="*/ 1167 w 1403"/>
                  <a:gd name="T11" fmla="*/ 739 h 1025"/>
                  <a:gd name="T12" fmla="*/ 1162 w 1403"/>
                  <a:gd name="T13" fmla="*/ 690 h 1025"/>
                  <a:gd name="T14" fmla="*/ 1172 w 1403"/>
                  <a:gd name="T15" fmla="*/ 647 h 1025"/>
                  <a:gd name="T16" fmla="*/ 1175 w 1403"/>
                  <a:gd name="T17" fmla="*/ 584 h 1025"/>
                  <a:gd name="T18" fmla="*/ 1259 w 1403"/>
                  <a:gd name="T19" fmla="*/ 485 h 1025"/>
                  <a:gd name="T20" fmla="*/ 1297 w 1403"/>
                  <a:gd name="T21" fmla="*/ 419 h 1025"/>
                  <a:gd name="T22" fmla="*/ 1294 w 1403"/>
                  <a:gd name="T23" fmla="*/ 381 h 1025"/>
                  <a:gd name="T24" fmla="*/ 1375 w 1403"/>
                  <a:gd name="T25" fmla="*/ 366 h 1025"/>
                  <a:gd name="T26" fmla="*/ 1393 w 1403"/>
                  <a:gd name="T27" fmla="*/ 315 h 1025"/>
                  <a:gd name="T28" fmla="*/ 1370 w 1403"/>
                  <a:gd name="T29" fmla="*/ 221 h 1025"/>
                  <a:gd name="T30" fmla="*/ 1314 w 1403"/>
                  <a:gd name="T31" fmla="*/ 257 h 1025"/>
                  <a:gd name="T32" fmla="*/ 1241 w 1403"/>
                  <a:gd name="T33" fmla="*/ 312 h 1025"/>
                  <a:gd name="T34" fmla="*/ 1155 w 1403"/>
                  <a:gd name="T35" fmla="*/ 366 h 1025"/>
                  <a:gd name="T36" fmla="*/ 1040 w 1403"/>
                  <a:gd name="T37" fmla="*/ 305 h 1025"/>
                  <a:gd name="T38" fmla="*/ 982 w 1403"/>
                  <a:gd name="T39" fmla="*/ 302 h 1025"/>
                  <a:gd name="T40" fmla="*/ 1010 w 1403"/>
                  <a:gd name="T41" fmla="*/ 175 h 1025"/>
                  <a:gd name="T42" fmla="*/ 1038 w 1403"/>
                  <a:gd name="T43" fmla="*/ 120 h 1025"/>
                  <a:gd name="T44" fmla="*/ 1081 w 1403"/>
                  <a:gd name="T45" fmla="*/ 28 h 1025"/>
                  <a:gd name="T46" fmla="*/ 1038 w 1403"/>
                  <a:gd name="T47" fmla="*/ 0 h 1025"/>
                  <a:gd name="T48" fmla="*/ 786 w 1403"/>
                  <a:gd name="T49" fmla="*/ 97 h 1025"/>
                  <a:gd name="T50" fmla="*/ 736 w 1403"/>
                  <a:gd name="T51" fmla="*/ 135 h 1025"/>
                  <a:gd name="T52" fmla="*/ 685 w 1403"/>
                  <a:gd name="T53" fmla="*/ 137 h 1025"/>
                  <a:gd name="T54" fmla="*/ 654 w 1403"/>
                  <a:gd name="T55" fmla="*/ 153 h 1025"/>
                  <a:gd name="T56" fmla="*/ 571 w 1403"/>
                  <a:gd name="T57" fmla="*/ 183 h 1025"/>
                  <a:gd name="T58" fmla="*/ 510 w 1403"/>
                  <a:gd name="T59" fmla="*/ 175 h 1025"/>
                  <a:gd name="T60" fmla="*/ 451 w 1403"/>
                  <a:gd name="T61" fmla="*/ 175 h 1025"/>
                  <a:gd name="T62" fmla="*/ 337 w 1403"/>
                  <a:gd name="T63" fmla="*/ 135 h 1025"/>
                  <a:gd name="T64" fmla="*/ 264 w 1403"/>
                  <a:gd name="T65" fmla="*/ 130 h 1025"/>
                  <a:gd name="T66" fmla="*/ 187 w 1403"/>
                  <a:gd name="T67" fmla="*/ 125 h 1025"/>
                  <a:gd name="T68" fmla="*/ 119 w 1403"/>
                  <a:gd name="T69" fmla="*/ 102 h 1025"/>
                  <a:gd name="T70" fmla="*/ 0 w 1403"/>
                  <a:gd name="T71" fmla="*/ 135 h 1025"/>
                  <a:gd name="T72" fmla="*/ 63 w 1403"/>
                  <a:gd name="T73" fmla="*/ 183 h 1025"/>
                  <a:gd name="T74" fmla="*/ 38 w 1403"/>
                  <a:gd name="T75" fmla="*/ 246 h 1025"/>
                  <a:gd name="T76" fmla="*/ 162 w 1403"/>
                  <a:gd name="T77" fmla="*/ 249 h 1025"/>
                  <a:gd name="T78" fmla="*/ 177 w 1403"/>
                  <a:gd name="T79" fmla="*/ 290 h 1025"/>
                  <a:gd name="T80" fmla="*/ 228 w 1403"/>
                  <a:gd name="T81" fmla="*/ 333 h 1025"/>
                  <a:gd name="T82" fmla="*/ 228 w 1403"/>
                  <a:gd name="T83" fmla="*/ 394 h 1025"/>
                  <a:gd name="T84" fmla="*/ 253 w 1403"/>
                  <a:gd name="T85" fmla="*/ 462 h 1025"/>
                  <a:gd name="T86" fmla="*/ 259 w 1403"/>
                  <a:gd name="T87" fmla="*/ 485 h 1025"/>
                  <a:gd name="T88" fmla="*/ 292 w 1403"/>
                  <a:gd name="T89" fmla="*/ 556 h 1025"/>
                  <a:gd name="T90" fmla="*/ 368 w 1403"/>
                  <a:gd name="T91" fmla="*/ 569 h 1025"/>
                  <a:gd name="T92" fmla="*/ 528 w 1403"/>
                  <a:gd name="T93" fmla="*/ 576 h 1025"/>
                  <a:gd name="T94" fmla="*/ 634 w 1403"/>
                  <a:gd name="T95" fmla="*/ 591 h 1025"/>
                  <a:gd name="T96" fmla="*/ 720 w 1403"/>
                  <a:gd name="T97" fmla="*/ 673 h 1025"/>
                  <a:gd name="T98" fmla="*/ 784 w 1403"/>
                  <a:gd name="T99" fmla="*/ 764 h 1025"/>
                  <a:gd name="T100" fmla="*/ 873 w 1403"/>
                  <a:gd name="T101" fmla="*/ 888 h 1025"/>
                  <a:gd name="T102" fmla="*/ 1000 w 1403"/>
                  <a:gd name="T103" fmla="*/ 1002 h 1025"/>
                  <a:gd name="T104" fmla="*/ 1116 w 1403"/>
                  <a:gd name="T105" fmla="*/ 990 h 1025"/>
                  <a:gd name="T106" fmla="*/ 1241 w 1403"/>
                  <a:gd name="T107" fmla="*/ 1018 h 10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403" h="1025">
                    <a:moveTo>
                      <a:pt x="1266" y="985"/>
                    </a:moveTo>
                    <a:cubicBezTo>
                      <a:pt x="1266" y="982"/>
                      <a:pt x="1269" y="982"/>
                      <a:pt x="1269" y="980"/>
                    </a:cubicBezTo>
                    <a:cubicBezTo>
                      <a:pt x="1271" y="977"/>
                      <a:pt x="1274" y="972"/>
                      <a:pt x="1276" y="969"/>
                    </a:cubicBezTo>
                    <a:cubicBezTo>
                      <a:pt x="1276" y="967"/>
                      <a:pt x="1279" y="962"/>
                      <a:pt x="1279" y="959"/>
                    </a:cubicBezTo>
                    <a:cubicBezTo>
                      <a:pt x="1279" y="954"/>
                      <a:pt x="1281" y="947"/>
                      <a:pt x="1284" y="939"/>
                    </a:cubicBezTo>
                    <a:cubicBezTo>
                      <a:pt x="1286" y="934"/>
                      <a:pt x="1292" y="931"/>
                      <a:pt x="1297" y="929"/>
                    </a:cubicBezTo>
                    <a:cubicBezTo>
                      <a:pt x="1299" y="926"/>
                      <a:pt x="1302" y="926"/>
                      <a:pt x="1302" y="924"/>
                    </a:cubicBezTo>
                    <a:cubicBezTo>
                      <a:pt x="1309" y="916"/>
                      <a:pt x="1309" y="901"/>
                      <a:pt x="1304" y="886"/>
                    </a:cubicBezTo>
                    <a:cubicBezTo>
                      <a:pt x="1304" y="881"/>
                      <a:pt x="1302" y="876"/>
                      <a:pt x="1299" y="873"/>
                    </a:cubicBezTo>
                    <a:cubicBezTo>
                      <a:pt x="1297" y="870"/>
                      <a:pt x="1294" y="868"/>
                      <a:pt x="1289" y="865"/>
                    </a:cubicBezTo>
                    <a:cubicBezTo>
                      <a:pt x="1286" y="863"/>
                      <a:pt x="1281" y="860"/>
                      <a:pt x="1279" y="855"/>
                    </a:cubicBezTo>
                    <a:cubicBezTo>
                      <a:pt x="1274" y="850"/>
                      <a:pt x="1274" y="845"/>
                      <a:pt x="1271" y="840"/>
                    </a:cubicBezTo>
                    <a:cubicBezTo>
                      <a:pt x="1256" y="804"/>
                      <a:pt x="1256" y="804"/>
                      <a:pt x="1256" y="804"/>
                    </a:cubicBezTo>
                    <a:cubicBezTo>
                      <a:pt x="1253" y="797"/>
                      <a:pt x="1248" y="787"/>
                      <a:pt x="1241" y="787"/>
                    </a:cubicBezTo>
                    <a:cubicBezTo>
                      <a:pt x="1238" y="787"/>
                      <a:pt x="1233" y="787"/>
                      <a:pt x="1231" y="787"/>
                    </a:cubicBezTo>
                    <a:cubicBezTo>
                      <a:pt x="1223" y="787"/>
                      <a:pt x="1213" y="787"/>
                      <a:pt x="1208" y="782"/>
                    </a:cubicBezTo>
                    <a:cubicBezTo>
                      <a:pt x="1205" y="779"/>
                      <a:pt x="1203" y="774"/>
                      <a:pt x="1203" y="772"/>
                    </a:cubicBezTo>
                    <a:cubicBezTo>
                      <a:pt x="1203" y="769"/>
                      <a:pt x="1200" y="766"/>
                      <a:pt x="1200" y="766"/>
                    </a:cubicBezTo>
                    <a:cubicBezTo>
                      <a:pt x="1200" y="766"/>
                      <a:pt x="1195" y="766"/>
                      <a:pt x="1193" y="766"/>
                    </a:cubicBezTo>
                    <a:cubicBezTo>
                      <a:pt x="1188" y="769"/>
                      <a:pt x="1180" y="772"/>
                      <a:pt x="1172" y="764"/>
                    </a:cubicBezTo>
                    <a:cubicBezTo>
                      <a:pt x="1170" y="761"/>
                      <a:pt x="1170" y="761"/>
                      <a:pt x="1170" y="761"/>
                    </a:cubicBezTo>
                    <a:cubicBezTo>
                      <a:pt x="1170" y="759"/>
                      <a:pt x="1170" y="759"/>
                      <a:pt x="1170" y="759"/>
                    </a:cubicBezTo>
                    <a:cubicBezTo>
                      <a:pt x="1170" y="754"/>
                      <a:pt x="1170" y="751"/>
                      <a:pt x="1172" y="749"/>
                    </a:cubicBezTo>
                    <a:cubicBezTo>
                      <a:pt x="1170" y="746"/>
                      <a:pt x="1167" y="744"/>
                      <a:pt x="1167" y="739"/>
                    </a:cubicBezTo>
                    <a:cubicBezTo>
                      <a:pt x="1167" y="733"/>
                      <a:pt x="1167" y="728"/>
                      <a:pt x="1170" y="723"/>
                    </a:cubicBezTo>
                    <a:cubicBezTo>
                      <a:pt x="1172" y="718"/>
                      <a:pt x="1172" y="713"/>
                      <a:pt x="1170" y="708"/>
                    </a:cubicBezTo>
                    <a:cubicBezTo>
                      <a:pt x="1170" y="706"/>
                      <a:pt x="1167" y="706"/>
                      <a:pt x="1167" y="703"/>
                    </a:cubicBezTo>
                    <a:cubicBezTo>
                      <a:pt x="1165" y="700"/>
                      <a:pt x="1162" y="695"/>
                      <a:pt x="1162" y="690"/>
                    </a:cubicBezTo>
                    <a:cubicBezTo>
                      <a:pt x="1162" y="680"/>
                      <a:pt x="1167" y="675"/>
                      <a:pt x="1172" y="670"/>
                    </a:cubicBezTo>
                    <a:cubicBezTo>
                      <a:pt x="1175" y="667"/>
                      <a:pt x="1177" y="665"/>
                      <a:pt x="1177" y="662"/>
                    </a:cubicBezTo>
                    <a:cubicBezTo>
                      <a:pt x="1177" y="660"/>
                      <a:pt x="1177" y="660"/>
                      <a:pt x="1175" y="657"/>
                    </a:cubicBezTo>
                    <a:cubicBezTo>
                      <a:pt x="1175" y="655"/>
                      <a:pt x="1172" y="652"/>
                      <a:pt x="1172" y="647"/>
                    </a:cubicBezTo>
                    <a:cubicBezTo>
                      <a:pt x="1172" y="640"/>
                      <a:pt x="1175" y="635"/>
                      <a:pt x="1177" y="629"/>
                    </a:cubicBezTo>
                    <a:cubicBezTo>
                      <a:pt x="1180" y="624"/>
                      <a:pt x="1182" y="622"/>
                      <a:pt x="1182" y="619"/>
                    </a:cubicBezTo>
                    <a:cubicBezTo>
                      <a:pt x="1182" y="617"/>
                      <a:pt x="1180" y="614"/>
                      <a:pt x="1177" y="609"/>
                    </a:cubicBezTo>
                    <a:cubicBezTo>
                      <a:pt x="1172" y="602"/>
                      <a:pt x="1167" y="591"/>
                      <a:pt x="1175" y="584"/>
                    </a:cubicBezTo>
                    <a:cubicBezTo>
                      <a:pt x="1233" y="536"/>
                      <a:pt x="1233" y="536"/>
                      <a:pt x="1233" y="536"/>
                    </a:cubicBezTo>
                    <a:cubicBezTo>
                      <a:pt x="1241" y="531"/>
                      <a:pt x="1248" y="523"/>
                      <a:pt x="1251" y="515"/>
                    </a:cubicBezTo>
                    <a:cubicBezTo>
                      <a:pt x="1253" y="513"/>
                      <a:pt x="1253" y="508"/>
                      <a:pt x="1253" y="503"/>
                    </a:cubicBezTo>
                    <a:cubicBezTo>
                      <a:pt x="1253" y="498"/>
                      <a:pt x="1256" y="490"/>
                      <a:pt x="1259" y="485"/>
                    </a:cubicBezTo>
                    <a:cubicBezTo>
                      <a:pt x="1264" y="472"/>
                      <a:pt x="1276" y="465"/>
                      <a:pt x="1286" y="459"/>
                    </a:cubicBezTo>
                    <a:cubicBezTo>
                      <a:pt x="1289" y="459"/>
                      <a:pt x="1292" y="457"/>
                      <a:pt x="1292" y="457"/>
                    </a:cubicBezTo>
                    <a:cubicBezTo>
                      <a:pt x="1302" y="452"/>
                      <a:pt x="1309" y="442"/>
                      <a:pt x="1307" y="432"/>
                    </a:cubicBezTo>
                    <a:cubicBezTo>
                      <a:pt x="1307" y="427"/>
                      <a:pt x="1302" y="424"/>
                      <a:pt x="1297" y="419"/>
                    </a:cubicBezTo>
                    <a:cubicBezTo>
                      <a:pt x="1294" y="416"/>
                      <a:pt x="1294" y="416"/>
                      <a:pt x="1292" y="414"/>
                    </a:cubicBezTo>
                    <a:cubicBezTo>
                      <a:pt x="1284" y="404"/>
                      <a:pt x="1279" y="391"/>
                      <a:pt x="1286" y="381"/>
                    </a:cubicBezTo>
                    <a:cubicBezTo>
                      <a:pt x="1289" y="378"/>
                      <a:pt x="1289" y="378"/>
                      <a:pt x="1289" y="378"/>
                    </a:cubicBezTo>
                    <a:cubicBezTo>
                      <a:pt x="1294" y="381"/>
                      <a:pt x="1294" y="381"/>
                      <a:pt x="1294" y="381"/>
                    </a:cubicBezTo>
                    <a:cubicBezTo>
                      <a:pt x="1309" y="386"/>
                      <a:pt x="1327" y="388"/>
                      <a:pt x="1340" y="381"/>
                    </a:cubicBezTo>
                    <a:cubicBezTo>
                      <a:pt x="1342" y="381"/>
                      <a:pt x="1345" y="378"/>
                      <a:pt x="1345" y="376"/>
                    </a:cubicBezTo>
                    <a:cubicBezTo>
                      <a:pt x="1347" y="373"/>
                      <a:pt x="1352" y="371"/>
                      <a:pt x="1358" y="368"/>
                    </a:cubicBezTo>
                    <a:cubicBezTo>
                      <a:pt x="1363" y="366"/>
                      <a:pt x="1370" y="366"/>
                      <a:pt x="1375" y="366"/>
                    </a:cubicBezTo>
                    <a:cubicBezTo>
                      <a:pt x="1380" y="366"/>
                      <a:pt x="1383" y="366"/>
                      <a:pt x="1388" y="363"/>
                    </a:cubicBezTo>
                    <a:cubicBezTo>
                      <a:pt x="1396" y="361"/>
                      <a:pt x="1398" y="355"/>
                      <a:pt x="1401" y="350"/>
                    </a:cubicBezTo>
                    <a:cubicBezTo>
                      <a:pt x="1403" y="340"/>
                      <a:pt x="1403" y="330"/>
                      <a:pt x="1398" y="323"/>
                    </a:cubicBezTo>
                    <a:cubicBezTo>
                      <a:pt x="1396" y="320"/>
                      <a:pt x="1396" y="317"/>
                      <a:pt x="1393" y="315"/>
                    </a:cubicBezTo>
                    <a:cubicBezTo>
                      <a:pt x="1391" y="310"/>
                      <a:pt x="1385" y="305"/>
                      <a:pt x="1383" y="300"/>
                    </a:cubicBezTo>
                    <a:cubicBezTo>
                      <a:pt x="1380" y="290"/>
                      <a:pt x="1380" y="279"/>
                      <a:pt x="1383" y="272"/>
                    </a:cubicBezTo>
                    <a:cubicBezTo>
                      <a:pt x="1383" y="269"/>
                      <a:pt x="1383" y="267"/>
                      <a:pt x="1383" y="264"/>
                    </a:cubicBezTo>
                    <a:cubicBezTo>
                      <a:pt x="1385" y="246"/>
                      <a:pt x="1380" y="229"/>
                      <a:pt x="1370" y="221"/>
                    </a:cubicBezTo>
                    <a:cubicBezTo>
                      <a:pt x="1365" y="216"/>
                      <a:pt x="1355" y="213"/>
                      <a:pt x="1347" y="213"/>
                    </a:cubicBezTo>
                    <a:cubicBezTo>
                      <a:pt x="1340" y="213"/>
                      <a:pt x="1335" y="219"/>
                      <a:pt x="1332" y="221"/>
                    </a:cubicBezTo>
                    <a:cubicBezTo>
                      <a:pt x="1330" y="224"/>
                      <a:pt x="1330" y="229"/>
                      <a:pt x="1327" y="234"/>
                    </a:cubicBezTo>
                    <a:cubicBezTo>
                      <a:pt x="1325" y="241"/>
                      <a:pt x="1322" y="249"/>
                      <a:pt x="1314" y="257"/>
                    </a:cubicBezTo>
                    <a:cubicBezTo>
                      <a:pt x="1307" y="262"/>
                      <a:pt x="1297" y="264"/>
                      <a:pt x="1289" y="264"/>
                    </a:cubicBezTo>
                    <a:cubicBezTo>
                      <a:pt x="1266" y="267"/>
                      <a:pt x="1246" y="277"/>
                      <a:pt x="1243" y="292"/>
                    </a:cubicBezTo>
                    <a:cubicBezTo>
                      <a:pt x="1243" y="295"/>
                      <a:pt x="1243" y="295"/>
                      <a:pt x="1243" y="297"/>
                    </a:cubicBezTo>
                    <a:cubicBezTo>
                      <a:pt x="1243" y="302"/>
                      <a:pt x="1243" y="307"/>
                      <a:pt x="1241" y="312"/>
                    </a:cubicBezTo>
                    <a:cubicBezTo>
                      <a:pt x="1236" y="328"/>
                      <a:pt x="1221" y="330"/>
                      <a:pt x="1208" y="333"/>
                    </a:cubicBezTo>
                    <a:cubicBezTo>
                      <a:pt x="1203" y="333"/>
                      <a:pt x="1200" y="335"/>
                      <a:pt x="1198" y="335"/>
                    </a:cubicBezTo>
                    <a:cubicBezTo>
                      <a:pt x="1188" y="338"/>
                      <a:pt x="1177" y="345"/>
                      <a:pt x="1167" y="355"/>
                    </a:cubicBezTo>
                    <a:cubicBezTo>
                      <a:pt x="1162" y="358"/>
                      <a:pt x="1160" y="363"/>
                      <a:pt x="1155" y="366"/>
                    </a:cubicBezTo>
                    <a:cubicBezTo>
                      <a:pt x="1137" y="378"/>
                      <a:pt x="1111" y="386"/>
                      <a:pt x="1094" y="371"/>
                    </a:cubicBezTo>
                    <a:cubicBezTo>
                      <a:pt x="1083" y="361"/>
                      <a:pt x="1081" y="348"/>
                      <a:pt x="1078" y="335"/>
                    </a:cubicBezTo>
                    <a:cubicBezTo>
                      <a:pt x="1076" y="325"/>
                      <a:pt x="1073" y="312"/>
                      <a:pt x="1066" y="307"/>
                    </a:cubicBezTo>
                    <a:cubicBezTo>
                      <a:pt x="1061" y="302"/>
                      <a:pt x="1050" y="302"/>
                      <a:pt x="1040" y="305"/>
                    </a:cubicBezTo>
                    <a:cubicBezTo>
                      <a:pt x="1030" y="305"/>
                      <a:pt x="1023" y="305"/>
                      <a:pt x="1012" y="305"/>
                    </a:cubicBezTo>
                    <a:cubicBezTo>
                      <a:pt x="1005" y="305"/>
                      <a:pt x="995" y="305"/>
                      <a:pt x="987" y="305"/>
                    </a:cubicBezTo>
                    <a:cubicBezTo>
                      <a:pt x="984" y="305"/>
                      <a:pt x="984" y="305"/>
                      <a:pt x="984" y="305"/>
                    </a:cubicBezTo>
                    <a:cubicBezTo>
                      <a:pt x="982" y="302"/>
                      <a:pt x="982" y="302"/>
                      <a:pt x="982" y="302"/>
                    </a:cubicBezTo>
                    <a:cubicBezTo>
                      <a:pt x="962" y="284"/>
                      <a:pt x="969" y="254"/>
                      <a:pt x="984" y="234"/>
                    </a:cubicBezTo>
                    <a:cubicBezTo>
                      <a:pt x="987" y="231"/>
                      <a:pt x="990" y="229"/>
                      <a:pt x="990" y="226"/>
                    </a:cubicBezTo>
                    <a:cubicBezTo>
                      <a:pt x="1000" y="211"/>
                      <a:pt x="1010" y="196"/>
                      <a:pt x="1010" y="180"/>
                    </a:cubicBezTo>
                    <a:cubicBezTo>
                      <a:pt x="1010" y="178"/>
                      <a:pt x="1010" y="178"/>
                      <a:pt x="1010" y="175"/>
                    </a:cubicBezTo>
                    <a:cubicBezTo>
                      <a:pt x="1010" y="170"/>
                      <a:pt x="1007" y="165"/>
                      <a:pt x="1010" y="160"/>
                    </a:cubicBezTo>
                    <a:cubicBezTo>
                      <a:pt x="1012" y="150"/>
                      <a:pt x="1020" y="145"/>
                      <a:pt x="1025" y="140"/>
                    </a:cubicBezTo>
                    <a:cubicBezTo>
                      <a:pt x="1030" y="137"/>
                      <a:pt x="1033" y="135"/>
                      <a:pt x="1035" y="130"/>
                    </a:cubicBezTo>
                    <a:cubicBezTo>
                      <a:pt x="1038" y="127"/>
                      <a:pt x="1038" y="125"/>
                      <a:pt x="1038" y="120"/>
                    </a:cubicBezTo>
                    <a:cubicBezTo>
                      <a:pt x="1038" y="117"/>
                      <a:pt x="1038" y="117"/>
                      <a:pt x="1038" y="115"/>
                    </a:cubicBezTo>
                    <a:cubicBezTo>
                      <a:pt x="1043" y="97"/>
                      <a:pt x="1056" y="82"/>
                      <a:pt x="1073" y="76"/>
                    </a:cubicBezTo>
                    <a:cubicBezTo>
                      <a:pt x="1068" y="64"/>
                      <a:pt x="1066" y="49"/>
                      <a:pt x="1073" y="36"/>
                    </a:cubicBezTo>
                    <a:cubicBezTo>
                      <a:pt x="1076" y="33"/>
                      <a:pt x="1078" y="31"/>
                      <a:pt x="1081" y="28"/>
                    </a:cubicBezTo>
                    <a:cubicBezTo>
                      <a:pt x="1083" y="26"/>
                      <a:pt x="1086" y="23"/>
                      <a:pt x="1086" y="21"/>
                    </a:cubicBezTo>
                    <a:cubicBezTo>
                      <a:pt x="1086" y="18"/>
                      <a:pt x="1086" y="18"/>
                      <a:pt x="1086" y="18"/>
                    </a:cubicBezTo>
                    <a:cubicBezTo>
                      <a:pt x="1076" y="21"/>
                      <a:pt x="1066" y="16"/>
                      <a:pt x="1056" y="8"/>
                    </a:cubicBezTo>
                    <a:cubicBezTo>
                      <a:pt x="1050" y="5"/>
                      <a:pt x="1043" y="0"/>
                      <a:pt x="1038" y="0"/>
                    </a:cubicBezTo>
                    <a:cubicBezTo>
                      <a:pt x="1033" y="0"/>
                      <a:pt x="1025" y="0"/>
                      <a:pt x="1017" y="5"/>
                    </a:cubicBezTo>
                    <a:cubicBezTo>
                      <a:pt x="855" y="66"/>
                      <a:pt x="855" y="66"/>
                      <a:pt x="855" y="66"/>
                    </a:cubicBezTo>
                    <a:cubicBezTo>
                      <a:pt x="835" y="74"/>
                      <a:pt x="814" y="82"/>
                      <a:pt x="797" y="89"/>
                    </a:cubicBezTo>
                    <a:cubicBezTo>
                      <a:pt x="792" y="92"/>
                      <a:pt x="786" y="94"/>
                      <a:pt x="786" y="97"/>
                    </a:cubicBezTo>
                    <a:cubicBezTo>
                      <a:pt x="786" y="99"/>
                      <a:pt x="786" y="102"/>
                      <a:pt x="786" y="107"/>
                    </a:cubicBezTo>
                    <a:cubicBezTo>
                      <a:pt x="786" y="112"/>
                      <a:pt x="786" y="117"/>
                      <a:pt x="786" y="120"/>
                    </a:cubicBezTo>
                    <a:cubicBezTo>
                      <a:pt x="784" y="127"/>
                      <a:pt x="781" y="132"/>
                      <a:pt x="774" y="135"/>
                    </a:cubicBezTo>
                    <a:cubicBezTo>
                      <a:pt x="764" y="140"/>
                      <a:pt x="746" y="137"/>
                      <a:pt x="736" y="135"/>
                    </a:cubicBezTo>
                    <a:cubicBezTo>
                      <a:pt x="733" y="132"/>
                      <a:pt x="733" y="132"/>
                      <a:pt x="733" y="132"/>
                    </a:cubicBezTo>
                    <a:cubicBezTo>
                      <a:pt x="720" y="127"/>
                      <a:pt x="708" y="122"/>
                      <a:pt x="700" y="127"/>
                    </a:cubicBezTo>
                    <a:cubicBezTo>
                      <a:pt x="698" y="130"/>
                      <a:pt x="698" y="130"/>
                      <a:pt x="698" y="130"/>
                    </a:cubicBezTo>
                    <a:cubicBezTo>
                      <a:pt x="695" y="132"/>
                      <a:pt x="690" y="135"/>
                      <a:pt x="685" y="137"/>
                    </a:cubicBezTo>
                    <a:cubicBezTo>
                      <a:pt x="682" y="137"/>
                      <a:pt x="677" y="137"/>
                      <a:pt x="675" y="137"/>
                    </a:cubicBezTo>
                    <a:cubicBezTo>
                      <a:pt x="672" y="137"/>
                      <a:pt x="672" y="137"/>
                      <a:pt x="670" y="137"/>
                    </a:cubicBezTo>
                    <a:cubicBezTo>
                      <a:pt x="667" y="137"/>
                      <a:pt x="667" y="140"/>
                      <a:pt x="665" y="142"/>
                    </a:cubicBezTo>
                    <a:cubicBezTo>
                      <a:pt x="662" y="145"/>
                      <a:pt x="660" y="150"/>
                      <a:pt x="654" y="153"/>
                    </a:cubicBezTo>
                    <a:cubicBezTo>
                      <a:pt x="649" y="155"/>
                      <a:pt x="642" y="155"/>
                      <a:pt x="637" y="155"/>
                    </a:cubicBezTo>
                    <a:cubicBezTo>
                      <a:pt x="634" y="155"/>
                      <a:pt x="634" y="155"/>
                      <a:pt x="634" y="155"/>
                    </a:cubicBezTo>
                    <a:cubicBezTo>
                      <a:pt x="622" y="155"/>
                      <a:pt x="609" y="163"/>
                      <a:pt x="596" y="170"/>
                    </a:cubicBezTo>
                    <a:cubicBezTo>
                      <a:pt x="589" y="175"/>
                      <a:pt x="578" y="180"/>
                      <a:pt x="571" y="183"/>
                    </a:cubicBezTo>
                    <a:cubicBezTo>
                      <a:pt x="558" y="188"/>
                      <a:pt x="548" y="188"/>
                      <a:pt x="540" y="183"/>
                    </a:cubicBezTo>
                    <a:cubicBezTo>
                      <a:pt x="538" y="180"/>
                      <a:pt x="535" y="178"/>
                      <a:pt x="533" y="175"/>
                    </a:cubicBezTo>
                    <a:cubicBezTo>
                      <a:pt x="530" y="173"/>
                      <a:pt x="530" y="170"/>
                      <a:pt x="528" y="170"/>
                    </a:cubicBezTo>
                    <a:cubicBezTo>
                      <a:pt x="523" y="168"/>
                      <a:pt x="517" y="170"/>
                      <a:pt x="510" y="175"/>
                    </a:cubicBezTo>
                    <a:cubicBezTo>
                      <a:pt x="502" y="180"/>
                      <a:pt x="492" y="188"/>
                      <a:pt x="479" y="183"/>
                    </a:cubicBezTo>
                    <a:cubicBezTo>
                      <a:pt x="474" y="180"/>
                      <a:pt x="472" y="178"/>
                      <a:pt x="469" y="178"/>
                    </a:cubicBezTo>
                    <a:cubicBezTo>
                      <a:pt x="467" y="175"/>
                      <a:pt x="464" y="175"/>
                      <a:pt x="462" y="173"/>
                    </a:cubicBezTo>
                    <a:cubicBezTo>
                      <a:pt x="459" y="173"/>
                      <a:pt x="454" y="175"/>
                      <a:pt x="451" y="175"/>
                    </a:cubicBezTo>
                    <a:cubicBezTo>
                      <a:pt x="451" y="175"/>
                      <a:pt x="449" y="175"/>
                      <a:pt x="449" y="178"/>
                    </a:cubicBezTo>
                    <a:cubicBezTo>
                      <a:pt x="431" y="186"/>
                      <a:pt x="406" y="186"/>
                      <a:pt x="385" y="173"/>
                    </a:cubicBezTo>
                    <a:cubicBezTo>
                      <a:pt x="368" y="165"/>
                      <a:pt x="355" y="150"/>
                      <a:pt x="342" y="140"/>
                    </a:cubicBezTo>
                    <a:cubicBezTo>
                      <a:pt x="337" y="135"/>
                      <a:pt x="337" y="135"/>
                      <a:pt x="337" y="135"/>
                    </a:cubicBezTo>
                    <a:cubicBezTo>
                      <a:pt x="332" y="130"/>
                      <a:pt x="325" y="125"/>
                      <a:pt x="319" y="125"/>
                    </a:cubicBezTo>
                    <a:cubicBezTo>
                      <a:pt x="314" y="125"/>
                      <a:pt x="309" y="127"/>
                      <a:pt x="304" y="130"/>
                    </a:cubicBezTo>
                    <a:cubicBezTo>
                      <a:pt x="297" y="132"/>
                      <a:pt x="289" y="137"/>
                      <a:pt x="281" y="137"/>
                    </a:cubicBezTo>
                    <a:cubicBezTo>
                      <a:pt x="274" y="137"/>
                      <a:pt x="269" y="132"/>
                      <a:pt x="264" y="130"/>
                    </a:cubicBezTo>
                    <a:cubicBezTo>
                      <a:pt x="256" y="125"/>
                      <a:pt x="253" y="125"/>
                      <a:pt x="248" y="125"/>
                    </a:cubicBezTo>
                    <a:cubicBezTo>
                      <a:pt x="248" y="125"/>
                      <a:pt x="246" y="127"/>
                      <a:pt x="243" y="127"/>
                    </a:cubicBezTo>
                    <a:cubicBezTo>
                      <a:pt x="243" y="130"/>
                      <a:pt x="241" y="130"/>
                      <a:pt x="238" y="132"/>
                    </a:cubicBezTo>
                    <a:cubicBezTo>
                      <a:pt x="226" y="142"/>
                      <a:pt x="208" y="140"/>
                      <a:pt x="187" y="125"/>
                    </a:cubicBezTo>
                    <a:cubicBezTo>
                      <a:pt x="175" y="115"/>
                      <a:pt x="165" y="107"/>
                      <a:pt x="154" y="112"/>
                    </a:cubicBezTo>
                    <a:cubicBezTo>
                      <a:pt x="154" y="112"/>
                      <a:pt x="152" y="112"/>
                      <a:pt x="152" y="115"/>
                    </a:cubicBezTo>
                    <a:cubicBezTo>
                      <a:pt x="149" y="117"/>
                      <a:pt x="144" y="120"/>
                      <a:pt x="139" y="120"/>
                    </a:cubicBezTo>
                    <a:cubicBezTo>
                      <a:pt x="129" y="120"/>
                      <a:pt x="124" y="109"/>
                      <a:pt x="119" y="102"/>
                    </a:cubicBezTo>
                    <a:cubicBezTo>
                      <a:pt x="116" y="99"/>
                      <a:pt x="116" y="97"/>
                      <a:pt x="114" y="94"/>
                    </a:cubicBezTo>
                    <a:cubicBezTo>
                      <a:pt x="109" y="89"/>
                      <a:pt x="99" y="89"/>
                      <a:pt x="83" y="92"/>
                    </a:cubicBezTo>
                    <a:cubicBezTo>
                      <a:pt x="56" y="99"/>
                      <a:pt x="28" y="115"/>
                      <a:pt x="0" y="127"/>
                    </a:cubicBezTo>
                    <a:cubicBezTo>
                      <a:pt x="0" y="130"/>
                      <a:pt x="0" y="132"/>
                      <a:pt x="0" y="135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0" y="147"/>
                      <a:pt x="7" y="158"/>
                      <a:pt x="23" y="165"/>
                    </a:cubicBezTo>
                    <a:cubicBezTo>
                      <a:pt x="30" y="170"/>
                      <a:pt x="38" y="173"/>
                      <a:pt x="45" y="175"/>
                    </a:cubicBezTo>
                    <a:cubicBezTo>
                      <a:pt x="50" y="178"/>
                      <a:pt x="58" y="180"/>
                      <a:pt x="63" y="183"/>
                    </a:cubicBezTo>
                    <a:cubicBezTo>
                      <a:pt x="68" y="186"/>
                      <a:pt x="71" y="188"/>
                      <a:pt x="73" y="191"/>
                    </a:cubicBezTo>
                    <a:cubicBezTo>
                      <a:pt x="76" y="196"/>
                      <a:pt x="78" y="201"/>
                      <a:pt x="76" y="206"/>
                    </a:cubicBezTo>
                    <a:cubicBezTo>
                      <a:pt x="73" y="216"/>
                      <a:pt x="63" y="224"/>
                      <a:pt x="56" y="229"/>
                    </a:cubicBezTo>
                    <a:cubicBezTo>
                      <a:pt x="45" y="234"/>
                      <a:pt x="35" y="239"/>
                      <a:pt x="38" y="246"/>
                    </a:cubicBezTo>
                    <a:cubicBezTo>
                      <a:pt x="38" y="249"/>
                      <a:pt x="40" y="251"/>
                      <a:pt x="43" y="254"/>
                    </a:cubicBezTo>
                    <a:cubicBezTo>
                      <a:pt x="53" y="262"/>
                      <a:pt x="71" y="257"/>
                      <a:pt x="91" y="239"/>
                    </a:cubicBezTo>
                    <a:cubicBezTo>
                      <a:pt x="109" y="226"/>
                      <a:pt x="132" y="208"/>
                      <a:pt x="154" y="221"/>
                    </a:cubicBezTo>
                    <a:cubicBezTo>
                      <a:pt x="165" y="226"/>
                      <a:pt x="162" y="241"/>
                      <a:pt x="162" y="249"/>
                    </a:cubicBezTo>
                    <a:cubicBezTo>
                      <a:pt x="162" y="251"/>
                      <a:pt x="160" y="254"/>
                      <a:pt x="160" y="257"/>
                    </a:cubicBezTo>
                    <a:cubicBezTo>
                      <a:pt x="160" y="267"/>
                      <a:pt x="160" y="274"/>
                      <a:pt x="162" y="282"/>
                    </a:cubicBezTo>
                    <a:cubicBezTo>
                      <a:pt x="165" y="284"/>
                      <a:pt x="167" y="287"/>
                      <a:pt x="172" y="290"/>
                    </a:cubicBezTo>
                    <a:cubicBezTo>
                      <a:pt x="175" y="290"/>
                      <a:pt x="177" y="290"/>
                      <a:pt x="177" y="290"/>
                    </a:cubicBezTo>
                    <a:cubicBezTo>
                      <a:pt x="180" y="287"/>
                      <a:pt x="180" y="287"/>
                      <a:pt x="180" y="287"/>
                    </a:cubicBezTo>
                    <a:cubicBezTo>
                      <a:pt x="182" y="284"/>
                      <a:pt x="185" y="282"/>
                      <a:pt x="187" y="279"/>
                    </a:cubicBezTo>
                    <a:cubicBezTo>
                      <a:pt x="190" y="277"/>
                      <a:pt x="198" y="277"/>
                      <a:pt x="205" y="282"/>
                    </a:cubicBezTo>
                    <a:cubicBezTo>
                      <a:pt x="220" y="292"/>
                      <a:pt x="228" y="310"/>
                      <a:pt x="228" y="333"/>
                    </a:cubicBezTo>
                    <a:cubicBezTo>
                      <a:pt x="228" y="343"/>
                      <a:pt x="226" y="353"/>
                      <a:pt x="226" y="363"/>
                    </a:cubicBezTo>
                    <a:cubicBezTo>
                      <a:pt x="226" y="371"/>
                      <a:pt x="223" y="378"/>
                      <a:pt x="223" y="383"/>
                    </a:cubicBezTo>
                    <a:cubicBezTo>
                      <a:pt x="223" y="386"/>
                      <a:pt x="223" y="388"/>
                      <a:pt x="223" y="391"/>
                    </a:cubicBezTo>
                    <a:cubicBezTo>
                      <a:pt x="223" y="394"/>
                      <a:pt x="226" y="394"/>
                      <a:pt x="228" y="394"/>
                    </a:cubicBezTo>
                    <a:cubicBezTo>
                      <a:pt x="246" y="404"/>
                      <a:pt x="261" y="421"/>
                      <a:pt x="269" y="442"/>
                    </a:cubicBezTo>
                    <a:cubicBezTo>
                      <a:pt x="274" y="452"/>
                      <a:pt x="274" y="452"/>
                      <a:pt x="274" y="452"/>
                    </a:cubicBezTo>
                    <a:cubicBezTo>
                      <a:pt x="271" y="457"/>
                      <a:pt x="271" y="457"/>
                      <a:pt x="271" y="457"/>
                    </a:cubicBezTo>
                    <a:cubicBezTo>
                      <a:pt x="266" y="457"/>
                      <a:pt x="259" y="457"/>
                      <a:pt x="253" y="462"/>
                    </a:cubicBezTo>
                    <a:cubicBezTo>
                      <a:pt x="251" y="465"/>
                      <a:pt x="251" y="467"/>
                      <a:pt x="253" y="470"/>
                    </a:cubicBezTo>
                    <a:cubicBezTo>
                      <a:pt x="253" y="470"/>
                      <a:pt x="253" y="472"/>
                      <a:pt x="256" y="472"/>
                    </a:cubicBezTo>
                    <a:cubicBezTo>
                      <a:pt x="269" y="475"/>
                      <a:pt x="269" y="475"/>
                      <a:pt x="269" y="475"/>
                    </a:cubicBezTo>
                    <a:cubicBezTo>
                      <a:pt x="259" y="485"/>
                      <a:pt x="259" y="485"/>
                      <a:pt x="259" y="485"/>
                    </a:cubicBezTo>
                    <a:cubicBezTo>
                      <a:pt x="253" y="490"/>
                      <a:pt x="248" y="495"/>
                      <a:pt x="248" y="500"/>
                    </a:cubicBezTo>
                    <a:cubicBezTo>
                      <a:pt x="248" y="508"/>
                      <a:pt x="253" y="510"/>
                      <a:pt x="264" y="518"/>
                    </a:cubicBezTo>
                    <a:cubicBezTo>
                      <a:pt x="271" y="523"/>
                      <a:pt x="279" y="528"/>
                      <a:pt x="284" y="536"/>
                    </a:cubicBezTo>
                    <a:cubicBezTo>
                      <a:pt x="289" y="541"/>
                      <a:pt x="289" y="548"/>
                      <a:pt x="292" y="556"/>
                    </a:cubicBezTo>
                    <a:cubicBezTo>
                      <a:pt x="292" y="558"/>
                      <a:pt x="292" y="558"/>
                      <a:pt x="292" y="561"/>
                    </a:cubicBezTo>
                    <a:cubicBezTo>
                      <a:pt x="294" y="571"/>
                      <a:pt x="299" y="581"/>
                      <a:pt x="304" y="589"/>
                    </a:cubicBezTo>
                    <a:cubicBezTo>
                      <a:pt x="309" y="586"/>
                      <a:pt x="314" y="584"/>
                      <a:pt x="322" y="584"/>
                    </a:cubicBezTo>
                    <a:cubicBezTo>
                      <a:pt x="345" y="579"/>
                      <a:pt x="355" y="579"/>
                      <a:pt x="368" y="569"/>
                    </a:cubicBezTo>
                    <a:cubicBezTo>
                      <a:pt x="380" y="558"/>
                      <a:pt x="398" y="546"/>
                      <a:pt x="398" y="546"/>
                    </a:cubicBezTo>
                    <a:cubicBezTo>
                      <a:pt x="398" y="546"/>
                      <a:pt x="434" y="538"/>
                      <a:pt x="449" y="548"/>
                    </a:cubicBezTo>
                    <a:cubicBezTo>
                      <a:pt x="464" y="561"/>
                      <a:pt x="484" y="569"/>
                      <a:pt x="484" y="569"/>
                    </a:cubicBezTo>
                    <a:cubicBezTo>
                      <a:pt x="484" y="569"/>
                      <a:pt x="515" y="579"/>
                      <a:pt x="528" y="576"/>
                    </a:cubicBezTo>
                    <a:cubicBezTo>
                      <a:pt x="540" y="574"/>
                      <a:pt x="543" y="576"/>
                      <a:pt x="550" y="569"/>
                    </a:cubicBezTo>
                    <a:cubicBezTo>
                      <a:pt x="558" y="561"/>
                      <a:pt x="573" y="548"/>
                      <a:pt x="589" y="556"/>
                    </a:cubicBezTo>
                    <a:cubicBezTo>
                      <a:pt x="601" y="563"/>
                      <a:pt x="616" y="553"/>
                      <a:pt x="622" y="569"/>
                    </a:cubicBezTo>
                    <a:cubicBezTo>
                      <a:pt x="627" y="581"/>
                      <a:pt x="622" y="589"/>
                      <a:pt x="634" y="591"/>
                    </a:cubicBezTo>
                    <a:cubicBezTo>
                      <a:pt x="647" y="594"/>
                      <a:pt x="649" y="581"/>
                      <a:pt x="660" y="599"/>
                    </a:cubicBezTo>
                    <a:cubicBezTo>
                      <a:pt x="667" y="617"/>
                      <a:pt x="665" y="622"/>
                      <a:pt x="670" y="624"/>
                    </a:cubicBezTo>
                    <a:cubicBezTo>
                      <a:pt x="677" y="629"/>
                      <a:pt x="700" y="635"/>
                      <a:pt x="708" y="652"/>
                    </a:cubicBezTo>
                    <a:cubicBezTo>
                      <a:pt x="715" y="670"/>
                      <a:pt x="708" y="670"/>
                      <a:pt x="720" y="673"/>
                    </a:cubicBezTo>
                    <a:cubicBezTo>
                      <a:pt x="733" y="678"/>
                      <a:pt x="736" y="662"/>
                      <a:pt x="738" y="683"/>
                    </a:cubicBezTo>
                    <a:cubicBezTo>
                      <a:pt x="741" y="703"/>
                      <a:pt x="743" y="711"/>
                      <a:pt x="743" y="711"/>
                    </a:cubicBezTo>
                    <a:cubicBezTo>
                      <a:pt x="743" y="711"/>
                      <a:pt x="769" y="716"/>
                      <a:pt x="774" y="733"/>
                    </a:cubicBezTo>
                    <a:cubicBezTo>
                      <a:pt x="779" y="749"/>
                      <a:pt x="766" y="749"/>
                      <a:pt x="784" y="764"/>
                    </a:cubicBezTo>
                    <a:cubicBezTo>
                      <a:pt x="799" y="779"/>
                      <a:pt x="804" y="787"/>
                      <a:pt x="804" y="787"/>
                    </a:cubicBezTo>
                    <a:cubicBezTo>
                      <a:pt x="804" y="787"/>
                      <a:pt x="797" y="802"/>
                      <a:pt x="814" y="812"/>
                    </a:cubicBezTo>
                    <a:cubicBezTo>
                      <a:pt x="832" y="822"/>
                      <a:pt x="847" y="837"/>
                      <a:pt x="858" y="858"/>
                    </a:cubicBezTo>
                    <a:cubicBezTo>
                      <a:pt x="870" y="876"/>
                      <a:pt x="873" y="888"/>
                      <a:pt x="873" y="888"/>
                    </a:cubicBezTo>
                    <a:cubicBezTo>
                      <a:pt x="873" y="888"/>
                      <a:pt x="888" y="906"/>
                      <a:pt x="898" y="916"/>
                    </a:cubicBezTo>
                    <a:cubicBezTo>
                      <a:pt x="908" y="926"/>
                      <a:pt x="913" y="914"/>
                      <a:pt x="916" y="939"/>
                    </a:cubicBezTo>
                    <a:cubicBezTo>
                      <a:pt x="918" y="964"/>
                      <a:pt x="929" y="990"/>
                      <a:pt x="949" y="997"/>
                    </a:cubicBezTo>
                    <a:cubicBezTo>
                      <a:pt x="969" y="1005"/>
                      <a:pt x="987" y="1010"/>
                      <a:pt x="1000" y="1002"/>
                    </a:cubicBezTo>
                    <a:cubicBezTo>
                      <a:pt x="1012" y="995"/>
                      <a:pt x="1010" y="987"/>
                      <a:pt x="1028" y="985"/>
                    </a:cubicBezTo>
                    <a:cubicBezTo>
                      <a:pt x="1045" y="985"/>
                      <a:pt x="1050" y="985"/>
                      <a:pt x="1058" y="995"/>
                    </a:cubicBezTo>
                    <a:cubicBezTo>
                      <a:pt x="1068" y="1005"/>
                      <a:pt x="1061" y="1007"/>
                      <a:pt x="1081" y="1002"/>
                    </a:cubicBezTo>
                    <a:cubicBezTo>
                      <a:pt x="1101" y="997"/>
                      <a:pt x="1104" y="995"/>
                      <a:pt x="1116" y="990"/>
                    </a:cubicBezTo>
                    <a:cubicBezTo>
                      <a:pt x="1129" y="985"/>
                      <a:pt x="1134" y="974"/>
                      <a:pt x="1147" y="987"/>
                    </a:cubicBezTo>
                    <a:cubicBezTo>
                      <a:pt x="1160" y="1000"/>
                      <a:pt x="1172" y="1005"/>
                      <a:pt x="1182" y="1012"/>
                    </a:cubicBezTo>
                    <a:cubicBezTo>
                      <a:pt x="1195" y="1020"/>
                      <a:pt x="1226" y="1025"/>
                      <a:pt x="1226" y="1025"/>
                    </a:cubicBezTo>
                    <a:cubicBezTo>
                      <a:pt x="1226" y="1025"/>
                      <a:pt x="1233" y="1020"/>
                      <a:pt x="1241" y="1018"/>
                    </a:cubicBezTo>
                    <a:cubicBezTo>
                      <a:pt x="1256" y="1002"/>
                      <a:pt x="1259" y="992"/>
                      <a:pt x="1266" y="985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9" name="Freeform 91"/>
              <p:cNvSpPr>
                <a:spLocks/>
              </p:cNvSpPr>
              <p:nvPr/>
            </p:nvSpPr>
            <p:spPr bwMode="auto">
              <a:xfrm>
                <a:off x="3587" y="2114"/>
                <a:ext cx="23" cy="20"/>
              </a:xfrm>
              <a:custGeom>
                <a:avLst/>
                <a:gdLst>
                  <a:gd name="T0" fmla="*/ 25 w 408"/>
                  <a:gd name="T1" fmla="*/ 299 h 350"/>
                  <a:gd name="T2" fmla="*/ 63 w 408"/>
                  <a:gd name="T3" fmla="*/ 291 h 350"/>
                  <a:gd name="T4" fmla="*/ 71 w 408"/>
                  <a:gd name="T5" fmla="*/ 296 h 350"/>
                  <a:gd name="T6" fmla="*/ 79 w 408"/>
                  <a:gd name="T7" fmla="*/ 296 h 350"/>
                  <a:gd name="T8" fmla="*/ 142 w 408"/>
                  <a:gd name="T9" fmla="*/ 284 h 350"/>
                  <a:gd name="T10" fmla="*/ 162 w 408"/>
                  <a:gd name="T11" fmla="*/ 276 h 350"/>
                  <a:gd name="T12" fmla="*/ 188 w 408"/>
                  <a:gd name="T13" fmla="*/ 294 h 350"/>
                  <a:gd name="T14" fmla="*/ 205 w 408"/>
                  <a:gd name="T15" fmla="*/ 329 h 350"/>
                  <a:gd name="T16" fmla="*/ 213 w 408"/>
                  <a:gd name="T17" fmla="*/ 329 h 350"/>
                  <a:gd name="T18" fmla="*/ 228 w 408"/>
                  <a:gd name="T19" fmla="*/ 340 h 350"/>
                  <a:gd name="T20" fmla="*/ 254 w 408"/>
                  <a:gd name="T21" fmla="*/ 342 h 350"/>
                  <a:gd name="T22" fmla="*/ 266 w 408"/>
                  <a:gd name="T23" fmla="*/ 347 h 350"/>
                  <a:gd name="T24" fmla="*/ 304 w 408"/>
                  <a:gd name="T25" fmla="*/ 347 h 350"/>
                  <a:gd name="T26" fmla="*/ 355 w 408"/>
                  <a:gd name="T27" fmla="*/ 324 h 350"/>
                  <a:gd name="T28" fmla="*/ 386 w 408"/>
                  <a:gd name="T29" fmla="*/ 296 h 350"/>
                  <a:gd name="T30" fmla="*/ 408 w 408"/>
                  <a:gd name="T31" fmla="*/ 271 h 350"/>
                  <a:gd name="T32" fmla="*/ 388 w 408"/>
                  <a:gd name="T33" fmla="*/ 251 h 350"/>
                  <a:gd name="T34" fmla="*/ 388 w 408"/>
                  <a:gd name="T35" fmla="*/ 225 h 350"/>
                  <a:gd name="T36" fmla="*/ 370 w 408"/>
                  <a:gd name="T37" fmla="*/ 187 h 350"/>
                  <a:gd name="T38" fmla="*/ 297 w 408"/>
                  <a:gd name="T39" fmla="*/ 157 h 350"/>
                  <a:gd name="T40" fmla="*/ 261 w 408"/>
                  <a:gd name="T41" fmla="*/ 71 h 350"/>
                  <a:gd name="T42" fmla="*/ 238 w 408"/>
                  <a:gd name="T43" fmla="*/ 10 h 350"/>
                  <a:gd name="T44" fmla="*/ 231 w 408"/>
                  <a:gd name="T45" fmla="*/ 2 h 350"/>
                  <a:gd name="T46" fmla="*/ 190 w 408"/>
                  <a:gd name="T47" fmla="*/ 12 h 350"/>
                  <a:gd name="T48" fmla="*/ 145 w 408"/>
                  <a:gd name="T49" fmla="*/ 43 h 350"/>
                  <a:gd name="T50" fmla="*/ 106 w 408"/>
                  <a:gd name="T51" fmla="*/ 43 h 350"/>
                  <a:gd name="T52" fmla="*/ 94 w 408"/>
                  <a:gd name="T53" fmla="*/ 91 h 350"/>
                  <a:gd name="T54" fmla="*/ 76 w 408"/>
                  <a:gd name="T55" fmla="*/ 114 h 350"/>
                  <a:gd name="T56" fmla="*/ 56 w 408"/>
                  <a:gd name="T57" fmla="*/ 132 h 350"/>
                  <a:gd name="T58" fmla="*/ 56 w 408"/>
                  <a:gd name="T59" fmla="*/ 170 h 350"/>
                  <a:gd name="T60" fmla="*/ 25 w 408"/>
                  <a:gd name="T61" fmla="*/ 190 h 350"/>
                  <a:gd name="T62" fmla="*/ 23 w 408"/>
                  <a:gd name="T63" fmla="*/ 228 h 350"/>
                  <a:gd name="T64" fmla="*/ 2 w 408"/>
                  <a:gd name="T65" fmla="*/ 266 h 350"/>
                  <a:gd name="T66" fmla="*/ 23 w 408"/>
                  <a:gd name="T67" fmla="*/ 299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8" h="350">
                    <a:moveTo>
                      <a:pt x="23" y="299"/>
                    </a:moveTo>
                    <a:cubicBezTo>
                      <a:pt x="25" y="299"/>
                      <a:pt x="25" y="299"/>
                      <a:pt x="25" y="299"/>
                    </a:cubicBezTo>
                    <a:cubicBezTo>
                      <a:pt x="51" y="291"/>
                      <a:pt x="51" y="291"/>
                      <a:pt x="51" y="291"/>
                    </a:cubicBezTo>
                    <a:cubicBezTo>
                      <a:pt x="53" y="291"/>
                      <a:pt x="58" y="289"/>
                      <a:pt x="63" y="291"/>
                    </a:cubicBezTo>
                    <a:cubicBezTo>
                      <a:pt x="66" y="291"/>
                      <a:pt x="68" y="294"/>
                      <a:pt x="68" y="294"/>
                    </a:cubicBezTo>
                    <a:cubicBezTo>
                      <a:pt x="68" y="294"/>
                      <a:pt x="71" y="294"/>
                      <a:pt x="71" y="296"/>
                    </a:cubicBezTo>
                    <a:cubicBezTo>
                      <a:pt x="71" y="296"/>
                      <a:pt x="73" y="296"/>
                      <a:pt x="76" y="296"/>
                    </a:cubicBezTo>
                    <a:cubicBezTo>
                      <a:pt x="79" y="296"/>
                      <a:pt x="79" y="296"/>
                      <a:pt x="79" y="296"/>
                    </a:cubicBezTo>
                    <a:cubicBezTo>
                      <a:pt x="86" y="296"/>
                      <a:pt x="96" y="299"/>
                      <a:pt x="101" y="304"/>
                    </a:cubicBezTo>
                    <a:cubicBezTo>
                      <a:pt x="117" y="299"/>
                      <a:pt x="129" y="291"/>
                      <a:pt x="142" y="284"/>
                    </a:cubicBezTo>
                    <a:cubicBezTo>
                      <a:pt x="145" y="284"/>
                      <a:pt x="145" y="284"/>
                      <a:pt x="145" y="284"/>
                    </a:cubicBezTo>
                    <a:cubicBezTo>
                      <a:pt x="150" y="281"/>
                      <a:pt x="155" y="276"/>
                      <a:pt x="162" y="276"/>
                    </a:cubicBezTo>
                    <a:cubicBezTo>
                      <a:pt x="170" y="274"/>
                      <a:pt x="183" y="276"/>
                      <a:pt x="185" y="286"/>
                    </a:cubicBezTo>
                    <a:cubicBezTo>
                      <a:pt x="185" y="289"/>
                      <a:pt x="188" y="291"/>
                      <a:pt x="188" y="294"/>
                    </a:cubicBezTo>
                    <a:cubicBezTo>
                      <a:pt x="190" y="304"/>
                      <a:pt x="193" y="312"/>
                      <a:pt x="198" y="322"/>
                    </a:cubicBezTo>
                    <a:cubicBezTo>
                      <a:pt x="200" y="327"/>
                      <a:pt x="203" y="329"/>
                      <a:pt x="205" y="329"/>
                    </a:cubicBezTo>
                    <a:cubicBezTo>
                      <a:pt x="205" y="329"/>
                      <a:pt x="205" y="329"/>
                      <a:pt x="208" y="329"/>
                    </a:cubicBezTo>
                    <a:cubicBezTo>
                      <a:pt x="210" y="329"/>
                      <a:pt x="210" y="329"/>
                      <a:pt x="213" y="329"/>
                    </a:cubicBezTo>
                    <a:cubicBezTo>
                      <a:pt x="218" y="329"/>
                      <a:pt x="223" y="334"/>
                      <a:pt x="226" y="337"/>
                    </a:cubicBezTo>
                    <a:cubicBezTo>
                      <a:pt x="228" y="340"/>
                      <a:pt x="228" y="340"/>
                      <a:pt x="228" y="340"/>
                    </a:cubicBezTo>
                    <a:cubicBezTo>
                      <a:pt x="231" y="342"/>
                      <a:pt x="236" y="342"/>
                      <a:pt x="241" y="342"/>
                    </a:cubicBezTo>
                    <a:cubicBezTo>
                      <a:pt x="246" y="342"/>
                      <a:pt x="249" y="342"/>
                      <a:pt x="254" y="342"/>
                    </a:cubicBezTo>
                    <a:cubicBezTo>
                      <a:pt x="256" y="342"/>
                      <a:pt x="259" y="345"/>
                      <a:pt x="261" y="345"/>
                    </a:cubicBezTo>
                    <a:cubicBezTo>
                      <a:pt x="264" y="345"/>
                      <a:pt x="264" y="345"/>
                      <a:pt x="266" y="347"/>
                    </a:cubicBezTo>
                    <a:cubicBezTo>
                      <a:pt x="276" y="350"/>
                      <a:pt x="287" y="350"/>
                      <a:pt x="297" y="347"/>
                    </a:cubicBezTo>
                    <a:cubicBezTo>
                      <a:pt x="299" y="347"/>
                      <a:pt x="302" y="347"/>
                      <a:pt x="304" y="347"/>
                    </a:cubicBezTo>
                    <a:cubicBezTo>
                      <a:pt x="312" y="347"/>
                      <a:pt x="320" y="345"/>
                      <a:pt x="327" y="347"/>
                    </a:cubicBezTo>
                    <a:cubicBezTo>
                      <a:pt x="332" y="334"/>
                      <a:pt x="345" y="329"/>
                      <a:pt x="355" y="324"/>
                    </a:cubicBezTo>
                    <a:cubicBezTo>
                      <a:pt x="363" y="322"/>
                      <a:pt x="370" y="317"/>
                      <a:pt x="375" y="312"/>
                    </a:cubicBezTo>
                    <a:cubicBezTo>
                      <a:pt x="381" y="307"/>
                      <a:pt x="383" y="301"/>
                      <a:pt x="386" y="296"/>
                    </a:cubicBezTo>
                    <a:cubicBezTo>
                      <a:pt x="388" y="294"/>
                      <a:pt x="388" y="291"/>
                      <a:pt x="391" y="289"/>
                    </a:cubicBezTo>
                    <a:cubicBezTo>
                      <a:pt x="396" y="281"/>
                      <a:pt x="401" y="276"/>
                      <a:pt x="408" y="271"/>
                    </a:cubicBezTo>
                    <a:cubicBezTo>
                      <a:pt x="406" y="268"/>
                      <a:pt x="406" y="268"/>
                      <a:pt x="403" y="266"/>
                    </a:cubicBezTo>
                    <a:cubicBezTo>
                      <a:pt x="398" y="261"/>
                      <a:pt x="393" y="258"/>
                      <a:pt x="388" y="251"/>
                    </a:cubicBezTo>
                    <a:cubicBezTo>
                      <a:pt x="386" y="243"/>
                      <a:pt x="386" y="236"/>
                      <a:pt x="388" y="230"/>
                    </a:cubicBezTo>
                    <a:cubicBezTo>
                      <a:pt x="388" y="228"/>
                      <a:pt x="388" y="228"/>
                      <a:pt x="388" y="225"/>
                    </a:cubicBezTo>
                    <a:cubicBezTo>
                      <a:pt x="388" y="218"/>
                      <a:pt x="388" y="208"/>
                      <a:pt x="386" y="203"/>
                    </a:cubicBezTo>
                    <a:cubicBezTo>
                      <a:pt x="383" y="195"/>
                      <a:pt x="375" y="190"/>
                      <a:pt x="370" y="187"/>
                    </a:cubicBezTo>
                    <a:cubicBezTo>
                      <a:pt x="365" y="187"/>
                      <a:pt x="360" y="187"/>
                      <a:pt x="355" y="187"/>
                    </a:cubicBezTo>
                    <a:cubicBezTo>
                      <a:pt x="335" y="187"/>
                      <a:pt x="312" y="175"/>
                      <a:pt x="297" y="157"/>
                    </a:cubicBezTo>
                    <a:cubicBezTo>
                      <a:pt x="284" y="142"/>
                      <a:pt x="274" y="124"/>
                      <a:pt x="269" y="101"/>
                    </a:cubicBezTo>
                    <a:cubicBezTo>
                      <a:pt x="266" y="91"/>
                      <a:pt x="264" y="81"/>
                      <a:pt x="261" y="71"/>
                    </a:cubicBezTo>
                    <a:cubicBezTo>
                      <a:pt x="251" y="25"/>
                      <a:pt x="251" y="25"/>
                      <a:pt x="251" y="25"/>
                    </a:cubicBezTo>
                    <a:cubicBezTo>
                      <a:pt x="243" y="22"/>
                      <a:pt x="241" y="15"/>
                      <a:pt x="238" y="10"/>
                    </a:cubicBezTo>
                    <a:cubicBezTo>
                      <a:pt x="238" y="7"/>
                      <a:pt x="236" y="2"/>
                      <a:pt x="236" y="2"/>
                    </a:cubicBezTo>
                    <a:cubicBezTo>
                      <a:pt x="236" y="2"/>
                      <a:pt x="233" y="2"/>
                      <a:pt x="231" y="2"/>
                    </a:cubicBezTo>
                    <a:cubicBezTo>
                      <a:pt x="213" y="0"/>
                      <a:pt x="213" y="0"/>
                      <a:pt x="213" y="0"/>
                    </a:cubicBezTo>
                    <a:cubicBezTo>
                      <a:pt x="210" y="2"/>
                      <a:pt x="203" y="7"/>
                      <a:pt x="190" y="12"/>
                    </a:cubicBezTo>
                    <a:cubicBezTo>
                      <a:pt x="170" y="20"/>
                      <a:pt x="157" y="28"/>
                      <a:pt x="157" y="28"/>
                    </a:cubicBezTo>
                    <a:cubicBezTo>
                      <a:pt x="157" y="28"/>
                      <a:pt x="155" y="43"/>
                      <a:pt x="145" y="43"/>
                    </a:cubicBezTo>
                    <a:cubicBezTo>
                      <a:pt x="137" y="43"/>
                      <a:pt x="119" y="43"/>
                      <a:pt x="119" y="43"/>
                    </a:cubicBezTo>
                    <a:cubicBezTo>
                      <a:pt x="119" y="43"/>
                      <a:pt x="106" y="30"/>
                      <a:pt x="106" y="43"/>
                    </a:cubicBezTo>
                    <a:cubicBezTo>
                      <a:pt x="106" y="55"/>
                      <a:pt x="114" y="63"/>
                      <a:pt x="106" y="76"/>
                    </a:cubicBezTo>
                    <a:cubicBezTo>
                      <a:pt x="99" y="88"/>
                      <a:pt x="94" y="91"/>
                      <a:pt x="94" y="91"/>
                    </a:cubicBezTo>
                    <a:cubicBezTo>
                      <a:pt x="94" y="91"/>
                      <a:pt x="86" y="78"/>
                      <a:pt x="81" y="91"/>
                    </a:cubicBezTo>
                    <a:cubicBezTo>
                      <a:pt x="76" y="104"/>
                      <a:pt x="79" y="106"/>
                      <a:pt x="76" y="114"/>
                    </a:cubicBezTo>
                    <a:cubicBezTo>
                      <a:pt x="73" y="121"/>
                      <a:pt x="73" y="121"/>
                      <a:pt x="73" y="121"/>
                    </a:cubicBezTo>
                    <a:cubicBezTo>
                      <a:pt x="73" y="121"/>
                      <a:pt x="58" y="124"/>
                      <a:pt x="56" y="132"/>
                    </a:cubicBezTo>
                    <a:cubicBezTo>
                      <a:pt x="53" y="139"/>
                      <a:pt x="56" y="139"/>
                      <a:pt x="56" y="149"/>
                    </a:cubicBezTo>
                    <a:cubicBezTo>
                      <a:pt x="56" y="159"/>
                      <a:pt x="58" y="157"/>
                      <a:pt x="56" y="170"/>
                    </a:cubicBezTo>
                    <a:cubicBezTo>
                      <a:pt x="48" y="177"/>
                      <a:pt x="48" y="177"/>
                      <a:pt x="48" y="177"/>
                    </a:cubicBezTo>
                    <a:cubicBezTo>
                      <a:pt x="48" y="177"/>
                      <a:pt x="40" y="175"/>
                      <a:pt x="25" y="190"/>
                    </a:cubicBezTo>
                    <a:cubicBezTo>
                      <a:pt x="13" y="205"/>
                      <a:pt x="5" y="203"/>
                      <a:pt x="13" y="213"/>
                    </a:cubicBezTo>
                    <a:cubicBezTo>
                      <a:pt x="20" y="223"/>
                      <a:pt x="23" y="228"/>
                      <a:pt x="23" y="228"/>
                    </a:cubicBezTo>
                    <a:cubicBezTo>
                      <a:pt x="23" y="228"/>
                      <a:pt x="28" y="238"/>
                      <a:pt x="20" y="248"/>
                    </a:cubicBezTo>
                    <a:cubicBezTo>
                      <a:pt x="13" y="258"/>
                      <a:pt x="5" y="253"/>
                      <a:pt x="2" y="266"/>
                    </a:cubicBezTo>
                    <a:cubicBezTo>
                      <a:pt x="0" y="279"/>
                      <a:pt x="2" y="286"/>
                      <a:pt x="2" y="286"/>
                    </a:cubicBezTo>
                    <a:cubicBezTo>
                      <a:pt x="10" y="291"/>
                      <a:pt x="18" y="294"/>
                      <a:pt x="23" y="299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0" name="Freeform 92"/>
              <p:cNvSpPr>
                <a:spLocks/>
              </p:cNvSpPr>
              <p:nvPr/>
            </p:nvSpPr>
            <p:spPr bwMode="auto">
              <a:xfrm>
                <a:off x="3571" y="2157"/>
                <a:ext cx="13" cy="22"/>
              </a:xfrm>
              <a:custGeom>
                <a:avLst/>
                <a:gdLst>
                  <a:gd name="T0" fmla="*/ 15 w 233"/>
                  <a:gd name="T1" fmla="*/ 78 h 390"/>
                  <a:gd name="T2" fmla="*/ 20 w 233"/>
                  <a:gd name="T3" fmla="*/ 111 h 390"/>
                  <a:gd name="T4" fmla="*/ 30 w 233"/>
                  <a:gd name="T5" fmla="*/ 149 h 390"/>
                  <a:gd name="T6" fmla="*/ 73 w 233"/>
                  <a:gd name="T7" fmla="*/ 182 h 390"/>
                  <a:gd name="T8" fmla="*/ 88 w 233"/>
                  <a:gd name="T9" fmla="*/ 200 h 390"/>
                  <a:gd name="T10" fmla="*/ 76 w 233"/>
                  <a:gd name="T11" fmla="*/ 231 h 390"/>
                  <a:gd name="T12" fmla="*/ 63 w 233"/>
                  <a:gd name="T13" fmla="*/ 248 h 390"/>
                  <a:gd name="T14" fmla="*/ 55 w 233"/>
                  <a:gd name="T15" fmla="*/ 281 h 390"/>
                  <a:gd name="T16" fmla="*/ 61 w 233"/>
                  <a:gd name="T17" fmla="*/ 304 h 390"/>
                  <a:gd name="T18" fmla="*/ 81 w 233"/>
                  <a:gd name="T19" fmla="*/ 304 h 390"/>
                  <a:gd name="T20" fmla="*/ 86 w 233"/>
                  <a:gd name="T21" fmla="*/ 337 h 390"/>
                  <a:gd name="T22" fmla="*/ 94 w 233"/>
                  <a:gd name="T23" fmla="*/ 352 h 390"/>
                  <a:gd name="T24" fmla="*/ 86 w 233"/>
                  <a:gd name="T25" fmla="*/ 373 h 390"/>
                  <a:gd name="T26" fmla="*/ 94 w 233"/>
                  <a:gd name="T27" fmla="*/ 390 h 390"/>
                  <a:gd name="T28" fmla="*/ 106 w 233"/>
                  <a:gd name="T29" fmla="*/ 390 h 390"/>
                  <a:gd name="T30" fmla="*/ 109 w 233"/>
                  <a:gd name="T31" fmla="*/ 390 h 390"/>
                  <a:gd name="T32" fmla="*/ 121 w 233"/>
                  <a:gd name="T33" fmla="*/ 388 h 390"/>
                  <a:gd name="T34" fmla="*/ 124 w 233"/>
                  <a:gd name="T35" fmla="*/ 383 h 390"/>
                  <a:gd name="T36" fmla="*/ 167 w 233"/>
                  <a:gd name="T37" fmla="*/ 327 h 390"/>
                  <a:gd name="T38" fmla="*/ 172 w 233"/>
                  <a:gd name="T39" fmla="*/ 324 h 390"/>
                  <a:gd name="T40" fmla="*/ 172 w 233"/>
                  <a:gd name="T41" fmla="*/ 319 h 390"/>
                  <a:gd name="T42" fmla="*/ 172 w 233"/>
                  <a:gd name="T43" fmla="*/ 314 h 390"/>
                  <a:gd name="T44" fmla="*/ 195 w 233"/>
                  <a:gd name="T45" fmla="*/ 286 h 390"/>
                  <a:gd name="T46" fmla="*/ 213 w 233"/>
                  <a:gd name="T47" fmla="*/ 271 h 390"/>
                  <a:gd name="T48" fmla="*/ 210 w 233"/>
                  <a:gd name="T49" fmla="*/ 256 h 390"/>
                  <a:gd name="T50" fmla="*/ 208 w 233"/>
                  <a:gd name="T51" fmla="*/ 248 h 390"/>
                  <a:gd name="T52" fmla="*/ 220 w 233"/>
                  <a:gd name="T53" fmla="*/ 218 h 390"/>
                  <a:gd name="T54" fmla="*/ 228 w 233"/>
                  <a:gd name="T55" fmla="*/ 218 h 390"/>
                  <a:gd name="T56" fmla="*/ 231 w 233"/>
                  <a:gd name="T57" fmla="*/ 218 h 390"/>
                  <a:gd name="T58" fmla="*/ 231 w 233"/>
                  <a:gd name="T59" fmla="*/ 215 h 390"/>
                  <a:gd name="T60" fmla="*/ 165 w 233"/>
                  <a:gd name="T61" fmla="*/ 104 h 390"/>
                  <a:gd name="T62" fmla="*/ 157 w 233"/>
                  <a:gd name="T63" fmla="*/ 101 h 390"/>
                  <a:gd name="T64" fmla="*/ 154 w 233"/>
                  <a:gd name="T65" fmla="*/ 101 h 390"/>
                  <a:gd name="T66" fmla="*/ 139 w 233"/>
                  <a:gd name="T67" fmla="*/ 101 h 390"/>
                  <a:gd name="T68" fmla="*/ 132 w 233"/>
                  <a:gd name="T69" fmla="*/ 91 h 390"/>
                  <a:gd name="T70" fmla="*/ 109 w 233"/>
                  <a:gd name="T71" fmla="*/ 40 h 390"/>
                  <a:gd name="T72" fmla="*/ 106 w 233"/>
                  <a:gd name="T73" fmla="*/ 35 h 390"/>
                  <a:gd name="T74" fmla="*/ 99 w 233"/>
                  <a:gd name="T75" fmla="*/ 35 h 390"/>
                  <a:gd name="T76" fmla="*/ 96 w 233"/>
                  <a:gd name="T77" fmla="*/ 35 h 390"/>
                  <a:gd name="T78" fmla="*/ 55 w 233"/>
                  <a:gd name="T79" fmla="*/ 18 h 390"/>
                  <a:gd name="T80" fmla="*/ 43 w 233"/>
                  <a:gd name="T81" fmla="*/ 0 h 390"/>
                  <a:gd name="T82" fmla="*/ 38 w 233"/>
                  <a:gd name="T83" fmla="*/ 5 h 390"/>
                  <a:gd name="T84" fmla="*/ 7 w 233"/>
                  <a:gd name="T85" fmla="*/ 33 h 390"/>
                  <a:gd name="T86" fmla="*/ 10 w 233"/>
                  <a:gd name="T87" fmla="*/ 38 h 390"/>
                  <a:gd name="T88" fmla="*/ 2 w 233"/>
                  <a:gd name="T89" fmla="*/ 63 h 390"/>
                  <a:gd name="T90" fmla="*/ 15 w 233"/>
                  <a:gd name="T91" fmla="*/ 78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33" h="390">
                    <a:moveTo>
                      <a:pt x="15" y="78"/>
                    </a:moveTo>
                    <a:cubicBezTo>
                      <a:pt x="17" y="83"/>
                      <a:pt x="25" y="94"/>
                      <a:pt x="20" y="111"/>
                    </a:cubicBezTo>
                    <a:cubicBezTo>
                      <a:pt x="17" y="127"/>
                      <a:pt x="22" y="139"/>
                      <a:pt x="30" y="149"/>
                    </a:cubicBezTo>
                    <a:cubicBezTo>
                      <a:pt x="38" y="160"/>
                      <a:pt x="68" y="175"/>
                      <a:pt x="73" y="182"/>
                    </a:cubicBezTo>
                    <a:cubicBezTo>
                      <a:pt x="78" y="190"/>
                      <a:pt x="91" y="190"/>
                      <a:pt x="88" y="200"/>
                    </a:cubicBezTo>
                    <a:cubicBezTo>
                      <a:pt x="86" y="208"/>
                      <a:pt x="76" y="231"/>
                      <a:pt x="76" y="231"/>
                    </a:cubicBezTo>
                    <a:cubicBezTo>
                      <a:pt x="76" y="231"/>
                      <a:pt x="63" y="231"/>
                      <a:pt x="63" y="248"/>
                    </a:cubicBezTo>
                    <a:cubicBezTo>
                      <a:pt x="63" y="264"/>
                      <a:pt x="61" y="264"/>
                      <a:pt x="55" y="281"/>
                    </a:cubicBezTo>
                    <a:cubicBezTo>
                      <a:pt x="53" y="297"/>
                      <a:pt x="53" y="299"/>
                      <a:pt x="61" y="304"/>
                    </a:cubicBezTo>
                    <a:cubicBezTo>
                      <a:pt x="71" y="307"/>
                      <a:pt x="76" y="294"/>
                      <a:pt x="81" y="304"/>
                    </a:cubicBezTo>
                    <a:cubicBezTo>
                      <a:pt x="86" y="314"/>
                      <a:pt x="81" y="330"/>
                      <a:pt x="86" y="337"/>
                    </a:cubicBezTo>
                    <a:cubicBezTo>
                      <a:pt x="91" y="345"/>
                      <a:pt x="94" y="352"/>
                      <a:pt x="94" y="352"/>
                    </a:cubicBezTo>
                    <a:cubicBezTo>
                      <a:pt x="94" y="352"/>
                      <a:pt x="81" y="368"/>
                      <a:pt x="86" y="373"/>
                    </a:cubicBezTo>
                    <a:cubicBezTo>
                      <a:pt x="88" y="378"/>
                      <a:pt x="91" y="383"/>
                      <a:pt x="94" y="390"/>
                    </a:cubicBezTo>
                    <a:cubicBezTo>
                      <a:pt x="99" y="390"/>
                      <a:pt x="101" y="390"/>
                      <a:pt x="106" y="390"/>
                    </a:cubicBezTo>
                    <a:cubicBezTo>
                      <a:pt x="109" y="390"/>
                      <a:pt x="109" y="390"/>
                      <a:pt x="109" y="390"/>
                    </a:cubicBezTo>
                    <a:cubicBezTo>
                      <a:pt x="114" y="390"/>
                      <a:pt x="121" y="390"/>
                      <a:pt x="121" y="388"/>
                    </a:cubicBezTo>
                    <a:cubicBezTo>
                      <a:pt x="121" y="388"/>
                      <a:pt x="124" y="385"/>
                      <a:pt x="124" y="383"/>
                    </a:cubicBezTo>
                    <a:cubicBezTo>
                      <a:pt x="129" y="360"/>
                      <a:pt x="144" y="337"/>
                      <a:pt x="167" y="327"/>
                    </a:cubicBezTo>
                    <a:cubicBezTo>
                      <a:pt x="170" y="327"/>
                      <a:pt x="172" y="324"/>
                      <a:pt x="172" y="324"/>
                    </a:cubicBezTo>
                    <a:cubicBezTo>
                      <a:pt x="172" y="324"/>
                      <a:pt x="172" y="322"/>
                      <a:pt x="172" y="319"/>
                    </a:cubicBezTo>
                    <a:cubicBezTo>
                      <a:pt x="172" y="317"/>
                      <a:pt x="172" y="317"/>
                      <a:pt x="172" y="314"/>
                    </a:cubicBezTo>
                    <a:cubicBezTo>
                      <a:pt x="172" y="299"/>
                      <a:pt x="185" y="291"/>
                      <a:pt x="195" y="286"/>
                    </a:cubicBezTo>
                    <a:cubicBezTo>
                      <a:pt x="203" y="281"/>
                      <a:pt x="210" y="276"/>
                      <a:pt x="213" y="271"/>
                    </a:cubicBezTo>
                    <a:cubicBezTo>
                      <a:pt x="213" y="266"/>
                      <a:pt x="213" y="261"/>
                      <a:pt x="210" y="256"/>
                    </a:cubicBezTo>
                    <a:cubicBezTo>
                      <a:pt x="210" y="253"/>
                      <a:pt x="210" y="251"/>
                      <a:pt x="208" y="248"/>
                    </a:cubicBezTo>
                    <a:cubicBezTo>
                      <a:pt x="205" y="236"/>
                      <a:pt x="208" y="223"/>
                      <a:pt x="220" y="218"/>
                    </a:cubicBezTo>
                    <a:cubicBezTo>
                      <a:pt x="223" y="218"/>
                      <a:pt x="226" y="218"/>
                      <a:pt x="228" y="218"/>
                    </a:cubicBezTo>
                    <a:cubicBezTo>
                      <a:pt x="231" y="218"/>
                      <a:pt x="231" y="218"/>
                      <a:pt x="231" y="218"/>
                    </a:cubicBezTo>
                    <a:cubicBezTo>
                      <a:pt x="231" y="218"/>
                      <a:pt x="231" y="218"/>
                      <a:pt x="231" y="215"/>
                    </a:cubicBezTo>
                    <a:cubicBezTo>
                      <a:pt x="233" y="170"/>
                      <a:pt x="208" y="124"/>
                      <a:pt x="165" y="104"/>
                    </a:cubicBezTo>
                    <a:cubicBezTo>
                      <a:pt x="162" y="104"/>
                      <a:pt x="160" y="101"/>
                      <a:pt x="157" y="101"/>
                    </a:cubicBezTo>
                    <a:cubicBezTo>
                      <a:pt x="154" y="101"/>
                      <a:pt x="154" y="101"/>
                      <a:pt x="154" y="101"/>
                    </a:cubicBezTo>
                    <a:cubicBezTo>
                      <a:pt x="152" y="101"/>
                      <a:pt x="144" y="104"/>
                      <a:pt x="139" y="101"/>
                    </a:cubicBezTo>
                    <a:cubicBezTo>
                      <a:pt x="134" y="99"/>
                      <a:pt x="132" y="94"/>
                      <a:pt x="132" y="91"/>
                    </a:cubicBezTo>
                    <a:cubicBezTo>
                      <a:pt x="109" y="40"/>
                      <a:pt x="109" y="40"/>
                      <a:pt x="109" y="40"/>
                    </a:cubicBezTo>
                    <a:cubicBezTo>
                      <a:pt x="109" y="38"/>
                      <a:pt x="106" y="35"/>
                      <a:pt x="106" y="35"/>
                    </a:cubicBezTo>
                    <a:cubicBezTo>
                      <a:pt x="106" y="35"/>
                      <a:pt x="101" y="35"/>
                      <a:pt x="99" y="35"/>
                    </a:cubicBezTo>
                    <a:cubicBezTo>
                      <a:pt x="96" y="35"/>
                      <a:pt x="96" y="35"/>
                      <a:pt x="96" y="35"/>
                    </a:cubicBezTo>
                    <a:cubicBezTo>
                      <a:pt x="83" y="38"/>
                      <a:pt x="68" y="30"/>
                      <a:pt x="55" y="18"/>
                    </a:cubicBezTo>
                    <a:cubicBezTo>
                      <a:pt x="50" y="12"/>
                      <a:pt x="45" y="5"/>
                      <a:pt x="43" y="0"/>
                    </a:cubicBezTo>
                    <a:cubicBezTo>
                      <a:pt x="40" y="2"/>
                      <a:pt x="40" y="2"/>
                      <a:pt x="38" y="5"/>
                    </a:cubicBezTo>
                    <a:cubicBezTo>
                      <a:pt x="25" y="20"/>
                      <a:pt x="15" y="30"/>
                      <a:pt x="7" y="33"/>
                    </a:cubicBezTo>
                    <a:cubicBezTo>
                      <a:pt x="10" y="25"/>
                      <a:pt x="10" y="20"/>
                      <a:pt x="10" y="38"/>
                    </a:cubicBezTo>
                    <a:cubicBezTo>
                      <a:pt x="10" y="56"/>
                      <a:pt x="0" y="53"/>
                      <a:pt x="2" y="63"/>
                    </a:cubicBezTo>
                    <a:cubicBezTo>
                      <a:pt x="5" y="71"/>
                      <a:pt x="12" y="71"/>
                      <a:pt x="15" y="78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1" name="Freeform 93"/>
              <p:cNvSpPr>
                <a:spLocks/>
              </p:cNvSpPr>
              <p:nvPr/>
            </p:nvSpPr>
            <p:spPr bwMode="auto">
              <a:xfrm>
                <a:off x="3544" y="2232"/>
                <a:ext cx="10" cy="9"/>
              </a:xfrm>
              <a:custGeom>
                <a:avLst/>
                <a:gdLst>
                  <a:gd name="T0" fmla="*/ 178 w 185"/>
                  <a:gd name="T1" fmla="*/ 129 h 157"/>
                  <a:gd name="T2" fmla="*/ 178 w 185"/>
                  <a:gd name="T3" fmla="*/ 129 h 157"/>
                  <a:gd name="T4" fmla="*/ 178 w 185"/>
                  <a:gd name="T5" fmla="*/ 129 h 157"/>
                  <a:gd name="T6" fmla="*/ 178 w 185"/>
                  <a:gd name="T7" fmla="*/ 127 h 157"/>
                  <a:gd name="T8" fmla="*/ 183 w 185"/>
                  <a:gd name="T9" fmla="*/ 114 h 157"/>
                  <a:gd name="T10" fmla="*/ 185 w 185"/>
                  <a:gd name="T11" fmla="*/ 107 h 157"/>
                  <a:gd name="T12" fmla="*/ 178 w 185"/>
                  <a:gd name="T13" fmla="*/ 89 h 157"/>
                  <a:gd name="T14" fmla="*/ 170 w 185"/>
                  <a:gd name="T15" fmla="*/ 81 h 157"/>
                  <a:gd name="T16" fmla="*/ 163 w 185"/>
                  <a:gd name="T17" fmla="*/ 79 h 157"/>
                  <a:gd name="T18" fmla="*/ 158 w 185"/>
                  <a:gd name="T19" fmla="*/ 76 h 157"/>
                  <a:gd name="T20" fmla="*/ 135 w 185"/>
                  <a:gd name="T21" fmla="*/ 61 h 157"/>
                  <a:gd name="T22" fmla="*/ 127 w 185"/>
                  <a:gd name="T23" fmla="*/ 51 h 157"/>
                  <a:gd name="T24" fmla="*/ 125 w 185"/>
                  <a:gd name="T25" fmla="*/ 38 h 157"/>
                  <a:gd name="T26" fmla="*/ 125 w 185"/>
                  <a:gd name="T27" fmla="*/ 36 h 157"/>
                  <a:gd name="T28" fmla="*/ 109 w 185"/>
                  <a:gd name="T29" fmla="*/ 13 h 157"/>
                  <a:gd name="T30" fmla="*/ 104 w 185"/>
                  <a:gd name="T31" fmla="*/ 10 h 157"/>
                  <a:gd name="T32" fmla="*/ 84 w 185"/>
                  <a:gd name="T33" fmla="*/ 0 h 157"/>
                  <a:gd name="T34" fmla="*/ 71 w 185"/>
                  <a:gd name="T35" fmla="*/ 0 h 157"/>
                  <a:gd name="T36" fmla="*/ 66 w 185"/>
                  <a:gd name="T37" fmla="*/ 0 h 157"/>
                  <a:gd name="T38" fmla="*/ 61 w 185"/>
                  <a:gd name="T39" fmla="*/ 3 h 157"/>
                  <a:gd name="T40" fmla="*/ 46 w 185"/>
                  <a:gd name="T41" fmla="*/ 8 h 157"/>
                  <a:gd name="T42" fmla="*/ 38 w 185"/>
                  <a:gd name="T43" fmla="*/ 8 h 157"/>
                  <a:gd name="T44" fmla="*/ 36 w 185"/>
                  <a:gd name="T45" fmla="*/ 8 h 157"/>
                  <a:gd name="T46" fmla="*/ 23 w 185"/>
                  <a:gd name="T47" fmla="*/ 15 h 157"/>
                  <a:gd name="T48" fmla="*/ 0 w 185"/>
                  <a:gd name="T49" fmla="*/ 36 h 157"/>
                  <a:gd name="T50" fmla="*/ 8 w 185"/>
                  <a:gd name="T51" fmla="*/ 48 h 157"/>
                  <a:gd name="T52" fmla="*/ 13 w 185"/>
                  <a:gd name="T53" fmla="*/ 81 h 157"/>
                  <a:gd name="T54" fmla="*/ 20 w 185"/>
                  <a:gd name="T55" fmla="*/ 99 h 157"/>
                  <a:gd name="T56" fmla="*/ 20 w 185"/>
                  <a:gd name="T57" fmla="*/ 137 h 157"/>
                  <a:gd name="T58" fmla="*/ 43 w 185"/>
                  <a:gd name="T59" fmla="*/ 137 h 157"/>
                  <a:gd name="T60" fmla="*/ 69 w 185"/>
                  <a:gd name="T61" fmla="*/ 135 h 157"/>
                  <a:gd name="T62" fmla="*/ 74 w 185"/>
                  <a:gd name="T63" fmla="*/ 132 h 157"/>
                  <a:gd name="T64" fmla="*/ 94 w 185"/>
                  <a:gd name="T65" fmla="*/ 127 h 157"/>
                  <a:gd name="T66" fmla="*/ 112 w 185"/>
                  <a:gd name="T67" fmla="*/ 140 h 157"/>
                  <a:gd name="T68" fmla="*/ 122 w 185"/>
                  <a:gd name="T69" fmla="*/ 147 h 157"/>
                  <a:gd name="T70" fmla="*/ 125 w 185"/>
                  <a:gd name="T71" fmla="*/ 147 h 157"/>
                  <a:gd name="T72" fmla="*/ 135 w 185"/>
                  <a:gd name="T73" fmla="*/ 147 h 157"/>
                  <a:gd name="T74" fmla="*/ 142 w 185"/>
                  <a:gd name="T75" fmla="*/ 152 h 157"/>
                  <a:gd name="T76" fmla="*/ 145 w 185"/>
                  <a:gd name="T77" fmla="*/ 155 h 157"/>
                  <a:gd name="T78" fmla="*/ 160 w 185"/>
                  <a:gd name="T79" fmla="*/ 157 h 157"/>
                  <a:gd name="T80" fmla="*/ 173 w 185"/>
                  <a:gd name="T81" fmla="*/ 152 h 157"/>
                  <a:gd name="T82" fmla="*/ 173 w 185"/>
                  <a:gd name="T83" fmla="*/ 147 h 157"/>
                  <a:gd name="T84" fmla="*/ 175 w 185"/>
                  <a:gd name="T85" fmla="*/ 132 h 157"/>
                  <a:gd name="T86" fmla="*/ 178 w 185"/>
                  <a:gd name="T87" fmla="*/ 129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85" h="157">
                    <a:moveTo>
                      <a:pt x="178" y="129"/>
                    </a:moveTo>
                    <a:cubicBezTo>
                      <a:pt x="180" y="129"/>
                      <a:pt x="180" y="129"/>
                      <a:pt x="178" y="129"/>
                    </a:cubicBezTo>
                    <a:cubicBezTo>
                      <a:pt x="180" y="129"/>
                      <a:pt x="180" y="129"/>
                      <a:pt x="178" y="129"/>
                    </a:cubicBezTo>
                    <a:cubicBezTo>
                      <a:pt x="178" y="127"/>
                      <a:pt x="178" y="127"/>
                      <a:pt x="178" y="127"/>
                    </a:cubicBezTo>
                    <a:cubicBezTo>
                      <a:pt x="178" y="122"/>
                      <a:pt x="180" y="119"/>
                      <a:pt x="183" y="114"/>
                    </a:cubicBezTo>
                    <a:cubicBezTo>
                      <a:pt x="185" y="112"/>
                      <a:pt x="185" y="109"/>
                      <a:pt x="185" y="107"/>
                    </a:cubicBezTo>
                    <a:cubicBezTo>
                      <a:pt x="185" y="102"/>
                      <a:pt x="180" y="94"/>
                      <a:pt x="178" y="89"/>
                    </a:cubicBezTo>
                    <a:cubicBezTo>
                      <a:pt x="175" y="86"/>
                      <a:pt x="173" y="84"/>
                      <a:pt x="170" y="81"/>
                    </a:cubicBezTo>
                    <a:cubicBezTo>
                      <a:pt x="168" y="81"/>
                      <a:pt x="165" y="79"/>
                      <a:pt x="163" y="79"/>
                    </a:cubicBezTo>
                    <a:cubicBezTo>
                      <a:pt x="160" y="79"/>
                      <a:pt x="158" y="79"/>
                      <a:pt x="158" y="76"/>
                    </a:cubicBezTo>
                    <a:cubicBezTo>
                      <a:pt x="147" y="74"/>
                      <a:pt x="142" y="66"/>
                      <a:pt x="135" y="61"/>
                    </a:cubicBezTo>
                    <a:cubicBezTo>
                      <a:pt x="132" y="58"/>
                      <a:pt x="130" y="56"/>
                      <a:pt x="127" y="51"/>
                    </a:cubicBezTo>
                    <a:cubicBezTo>
                      <a:pt x="125" y="46"/>
                      <a:pt x="125" y="43"/>
                      <a:pt x="125" y="38"/>
                    </a:cubicBezTo>
                    <a:cubicBezTo>
                      <a:pt x="125" y="36"/>
                      <a:pt x="125" y="36"/>
                      <a:pt x="125" y="36"/>
                    </a:cubicBezTo>
                    <a:cubicBezTo>
                      <a:pt x="125" y="25"/>
                      <a:pt x="119" y="15"/>
                      <a:pt x="109" y="13"/>
                    </a:cubicBezTo>
                    <a:cubicBezTo>
                      <a:pt x="107" y="13"/>
                      <a:pt x="107" y="13"/>
                      <a:pt x="104" y="10"/>
                    </a:cubicBezTo>
                    <a:cubicBezTo>
                      <a:pt x="97" y="8"/>
                      <a:pt x="89" y="5"/>
                      <a:pt x="84" y="0"/>
                    </a:cubicBezTo>
                    <a:cubicBezTo>
                      <a:pt x="79" y="3"/>
                      <a:pt x="76" y="0"/>
                      <a:pt x="71" y="0"/>
                    </a:cubicBezTo>
                    <a:cubicBezTo>
                      <a:pt x="69" y="0"/>
                      <a:pt x="66" y="0"/>
                      <a:pt x="66" y="0"/>
                    </a:cubicBezTo>
                    <a:cubicBezTo>
                      <a:pt x="64" y="0"/>
                      <a:pt x="61" y="3"/>
                      <a:pt x="61" y="3"/>
                    </a:cubicBezTo>
                    <a:cubicBezTo>
                      <a:pt x="59" y="5"/>
                      <a:pt x="53" y="8"/>
                      <a:pt x="46" y="8"/>
                    </a:cubicBezTo>
                    <a:cubicBezTo>
                      <a:pt x="43" y="8"/>
                      <a:pt x="41" y="8"/>
                      <a:pt x="38" y="8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3" y="8"/>
                      <a:pt x="28" y="10"/>
                      <a:pt x="23" y="15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5" y="41"/>
                      <a:pt x="8" y="46"/>
                      <a:pt x="8" y="48"/>
                    </a:cubicBezTo>
                    <a:cubicBezTo>
                      <a:pt x="8" y="61"/>
                      <a:pt x="8" y="76"/>
                      <a:pt x="13" y="81"/>
                    </a:cubicBezTo>
                    <a:cubicBezTo>
                      <a:pt x="18" y="86"/>
                      <a:pt x="23" y="79"/>
                      <a:pt x="20" y="99"/>
                    </a:cubicBezTo>
                    <a:cubicBezTo>
                      <a:pt x="18" y="119"/>
                      <a:pt x="20" y="135"/>
                      <a:pt x="20" y="137"/>
                    </a:cubicBezTo>
                    <a:cubicBezTo>
                      <a:pt x="43" y="137"/>
                      <a:pt x="43" y="137"/>
                      <a:pt x="43" y="137"/>
                    </a:cubicBezTo>
                    <a:cubicBezTo>
                      <a:pt x="51" y="137"/>
                      <a:pt x="61" y="137"/>
                      <a:pt x="69" y="135"/>
                    </a:cubicBezTo>
                    <a:cubicBezTo>
                      <a:pt x="71" y="135"/>
                      <a:pt x="71" y="132"/>
                      <a:pt x="74" y="132"/>
                    </a:cubicBezTo>
                    <a:cubicBezTo>
                      <a:pt x="79" y="129"/>
                      <a:pt x="86" y="124"/>
                      <a:pt x="94" y="127"/>
                    </a:cubicBezTo>
                    <a:cubicBezTo>
                      <a:pt x="102" y="129"/>
                      <a:pt x="109" y="135"/>
                      <a:pt x="112" y="140"/>
                    </a:cubicBezTo>
                    <a:cubicBezTo>
                      <a:pt x="114" y="145"/>
                      <a:pt x="119" y="147"/>
                      <a:pt x="122" y="147"/>
                    </a:cubicBezTo>
                    <a:cubicBezTo>
                      <a:pt x="125" y="147"/>
                      <a:pt x="125" y="147"/>
                      <a:pt x="125" y="147"/>
                    </a:cubicBezTo>
                    <a:cubicBezTo>
                      <a:pt x="127" y="147"/>
                      <a:pt x="132" y="147"/>
                      <a:pt x="135" y="147"/>
                    </a:cubicBezTo>
                    <a:cubicBezTo>
                      <a:pt x="137" y="150"/>
                      <a:pt x="140" y="150"/>
                      <a:pt x="142" y="152"/>
                    </a:cubicBezTo>
                    <a:cubicBezTo>
                      <a:pt x="142" y="152"/>
                      <a:pt x="142" y="152"/>
                      <a:pt x="145" y="155"/>
                    </a:cubicBezTo>
                    <a:cubicBezTo>
                      <a:pt x="147" y="157"/>
                      <a:pt x="155" y="157"/>
                      <a:pt x="160" y="157"/>
                    </a:cubicBezTo>
                    <a:cubicBezTo>
                      <a:pt x="168" y="157"/>
                      <a:pt x="173" y="155"/>
                      <a:pt x="173" y="152"/>
                    </a:cubicBezTo>
                    <a:cubicBezTo>
                      <a:pt x="173" y="152"/>
                      <a:pt x="173" y="150"/>
                      <a:pt x="173" y="147"/>
                    </a:cubicBezTo>
                    <a:cubicBezTo>
                      <a:pt x="173" y="142"/>
                      <a:pt x="170" y="137"/>
                      <a:pt x="175" y="132"/>
                    </a:cubicBezTo>
                    <a:cubicBezTo>
                      <a:pt x="175" y="132"/>
                      <a:pt x="178" y="132"/>
                      <a:pt x="178" y="129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2" name="Freeform 94"/>
              <p:cNvSpPr>
                <a:spLocks/>
              </p:cNvSpPr>
              <p:nvPr/>
            </p:nvSpPr>
            <p:spPr bwMode="auto">
              <a:xfrm>
                <a:off x="3555" y="2186"/>
                <a:ext cx="29" cy="35"/>
              </a:xfrm>
              <a:custGeom>
                <a:avLst/>
                <a:gdLst>
                  <a:gd name="T0" fmla="*/ 69 w 508"/>
                  <a:gd name="T1" fmla="*/ 140 h 606"/>
                  <a:gd name="T2" fmla="*/ 5 w 508"/>
                  <a:gd name="T3" fmla="*/ 155 h 606"/>
                  <a:gd name="T4" fmla="*/ 3 w 508"/>
                  <a:gd name="T5" fmla="*/ 185 h 606"/>
                  <a:gd name="T6" fmla="*/ 38 w 508"/>
                  <a:gd name="T7" fmla="*/ 198 h 606"/>
                  <a:gd name="T8" fmla="*/ 61 w 508"/>
                  <a:gd name="T9" fmla="*/ 279 h 606"/>
                  <a:gd name="T10" fmla="*/ 51 w 508"/>
                  <a:gd name="T11" fmla="*/ 373 h 606"/>
                  <a:gd name="T12" fmla="*/ 43 w 508"/>
                  <a:gd name="T13" fmla="*/ 414 h 606"/>
                  <a:gd name="T14" fmla="*/ 56 w 508"/>
                  <a:gd name="T15" fmla="*/ 457 h 606"/>
                  <a:gd name="T16" fmla="*/ 66 w 508"/>
                  <a:gd name="T17" fmla="*/ 459 h 606"/>
                  <a:gd name="T18" fmla="*/ 81 w 508"/>
                  <a:gd name="T19" fmla="*/ 444 h 606"/>
                  <a:gd name="T20" fmla="*/ 94 w 508"/>
                  <a:gd name="T21" fmla="*/ 462 h 606"/>
                  <a:gd name="T22" fmla="*/ 122 w 508"/>
                  <a:gd name="T23" fmla="*/ 467 h 606"/>
                  <a:gd name="T24" fmla="*/ 145 w 508"/>
                  <a:gd name="T25" fmla="*/ 447 h 606"/>
                  <a:gd name="T26" fmla="*/ 165 w 508"/>
                  <a:gd name="T27" fmla="*/ 487 h 606"/>
                  <a:gd name="T28" fmla="*/ 180 w 508"/>
                  <a:gd name="T29" fmla="*/ 505 h 606"/>
                  <a:gd name="T30" fmla="*/ 193 w 508"/>
                  <a:gd name="T31" fmla="*/ 548 h 606"/>
                  <a:gd name="T32" fmla="*/ 188 w 508"/>
                  <a:gd name="T33" fmla="*/ 563 h 606"/>
                  <a:gd name="T34" fmla="*/ 193 w 508"/>
                  <a:gd name="T35" fmla="*/ 584 h 606"/>
                  <a:gd name="T36" fmla="*/ 206 w 508"/>
                  <a:gd name="T37" fmla="*/ 594 h 606"/>
                  <a:gd name="T38" fmla="*/ 234 w 508"/>
                  <a:gd name="T39" fmla="*/ 604 h 606"/>
                  <a:gd name="T40" fmla="*/ 244 w 508"/>
                  <a:gd name="T41" fmla="*/ 596 h 606"/>
                  <a:gd name="T42" fmla="*/ 292 w 508"/>
                  <a:gd name="T43" fmla="*/ 589 h 606"/>
                  <a:gd name="T44" fmla="*/ 333 w 508"/>
                  <a:gd name="T45" fmla="*/ 573 h 606"/>
                  <a:gd name="T46" fmla="*/ 348 w 508"/>
                  <a:gd name="T47" fmla="*/ 561 h 606"/>
                  <a:gd name="T48" fmla="*/ 376 w 508"/>
                  <a:gd name="T49" fmla="*/ 525 h 606"/>
                  <a:gd name="T50" fmla="*/ 366 w 508"/>
                  <a:gd name="T51" fmla="*/ 533 h 606"/>
                  <a:gd name="T52" fmla="*/ 348 w 508"/>
                  <a:gd name="T53" fmla="*/ 525 h 606"/>
                  <a:gd name="T54" fmla="*/ 330 w 508"/>
                  <a:gd name="T55" fmla="*/ 525 h 606"/>
                  <a:gd name="T56" fmla="*/ 333 w 508"/>
                  <a:gd name="T57" fmla="*/ 492 h 606"/>
                  <a:gd name="T58" fmla="*/ 317 w 508"/>
                  <a:gd name="T59" fmla="*/ 467 h 606"/>
                  <a:gd name="T60" fmla="*/ 300 w 508"/>
                  <a:gd name="T61" fmla="*/ 429 h 606"/>
                  <a:gd name="T62" fmla="*/ 302 w 508"/>
                  <a:gd name="T63" fmla="*/ 398 h 606"/>
                  <a:gd name="T64" fmla="*/ 310 w 508"/>
                  <a:gd name="T65" fmla="*/ 330 h 606"/>
                  <a:gd name="T66" fmla="*/ 289 w 508"/>
                  <a:gd name="T67" fmla="*/ 287 h 606"/>
                  <a:gd name="T68" fmla="*/ 317 w 508"/>
                  <a:gd name="T69" fmla="*/ 277 h 606"/>
                  <a:gd name="T70" fmla="*/ 355 w 508"/>
                  <a:gd name="T71" fmla="*/ 254 h 606"/>
                  <a:gd name="T72" fmla="*/ 409 w 508"/>
                  <a:gd name="T73" fmla="*/ 269 h 606"/>
                  <a:gd name="T74" fmla="*/ 426 w 508"/>
                  <a:gd name="T75" fmla="*/ 223 h 606"/>
                  <a:gd name="T76" fmla="*/ 437 w 508"/>
                  <a:gd name="T77" fmla="*/ 216 h 606"/>
                  <a:gd name="T78" fmla="*/ 442 w 508"/>
                  <a:gd name="T79" fmla="*/ 175 h 606"/>
                  <a:gd name="T80" fmla="*/ 470 w 508"/>
                  <a:gd name="T81" fmla="*/ 142 h 606"/>
                  <a:gd name="T82" fmla="*/ 492 w 508"/>
                  <a:gd name="T83" fmla="*/ 130 h 606"/>
                  <a:gd name="T84" fmla="*/ 495 w 508"/>
                  <a:gd name="T85" fmla="*/ 79 h 606"/>
                  <a:gd name="T86" fmla="*/ 470 w 508"/>
                  <a:gd name="T87" fmla="*/ 41 h 606"/>
                  <a:gd name="T88" fmla="*/ 447 w 508"/>
                  <a:gd name="T89" fmla="*/ 43 h 606"/>
                  <a:gd name="T90" fmla="*/ 409 w 508"/>
                  <a:gd name="T91" fmla="*/ 31 h 606"/>
                  <a:gd name="T92" fmla="*/ 396 w 508"/>
                  <a:gd name="T93" fmla="*/ 26 h 606"/>
                  <a:gd name="T94" fmla="*/ 376 w 508"/>
                  <a:gd name="T95" fmla="*/ 0 h 606"/>
                  <a:gd name="T96" fmla="*/ 317 w 508"/>
                  <a:gd name="T97" fmla="*/ 28 h 606"/>
                  <a:gd name="T98" fmla="*/ 284 w 508"/>
                  <a:gd name="T99" fmla="*/ 56 h 606"/>
                  <a:gd name="T100" fmla="*/ 256 w 508"/>
                  <a:gd name="T101" fmla="*/ 43 h 606"/>
                  <a:gd name="T102" fmla="*/ 223 w 508"/>
                  <a:gd name="T103" fmla="*/ 91 h 606"/>
                  <a:gd name="T104" fmla="*/ 150 w 508"/>
                  <a:gd name="T105" fmla="*/ 76 h 606"/>
                  <a:gd name="T106" fmla="*/ 97 w 508"/>
                  <a:gd name="T107" fmla="*/ 53 h 606"/>
                  <a:gd name="T108" fmla="*/ 25 w 508"/>
                  <a:gd name="T109" fmla="*/ 56 h 606"/>
                  <a:gd name="T110" fmla="*/ 38 w 508"/>
                  <a:gd name="T111" fmla="*/ 109 h 6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508" h="606">
                    <a:moveTo>
                      <a:pt x="38" y="109"/>
                    </a:moveTo>
                    <a:cubicBezTo>
                      <a:pt x="51" y="117"/>
                      <a:pt x="48" y="114"/>
                      <a:pt x="61" y="119"/>
                    </a:cubicBezTo>
                    <a:cubicBezTo>
                      <a:pt x="74" y="127"/>
                      <a:pt x="91" y="124"/>
                      <a:pt x="69" y="140"/>
                    </a:cubicBezTo>
                    <a:cubicBezTo>
                      <a:pt x="46" y="155"/>
                      <a:pt x="71" y="160"/>
                      <a:pt x="46" y="155"/>
                    </a:cubicBezTo>
                    <a:cubicBezTo>
                      <a:pt x="28" y="150"/>
                      <a:pt x="15" y="145"/>
                      <a:pt x="8" y="140"/>
                    </a:cubicBezTo>
                    <a:cubicBezTo>
                      <a:pt x="8" y="145"/>
                      <a:pt x="8" y="150"/>
                      <a:pt x="5" y="155"/>
                    </a:cubicBezTo>
                    <a:cubicBezTo>
                      <a:pt x="5" y="157"/>
                      <a:pt x="3" y="163"/>
                      <a:pt x="3" y="165"/>
                    </a:cubicBezTo>
                    <a:cubicBezTo>
                      <a:pt x="0" y="168"/>
                      <a:pt x="0" y="170"/>
                      <a:pt x="0" y="175"/>
                    </a:cubicBezTo>
                    <a:cubicBezTo>
                      <a:pt x="0" y="180"/>
                      <a:pt x="0" y="183"/>
                      <a:pt x="3" y="185"/>
                    </a:cubicBezTo>
                    <a:cubicBezTo>
                      <a:pt x="5" y="185"/>
                      <a:pt x="8" y="185"/>
                      <a:pt x="13" y="185"/>
                    </a:cubicBezTo>
                    <a:cubicBezTo>
                      <a:pt x="18" y="185"/>
                      <a:pt x="25" y="185"/>
                      <a:pt x="31" y="188"/>
                    </a:cubicBezTo>
                    <a:cubicBezTo>
                      <a:pt x="36" y="190"/>
                      <a:pt x="38" y="195"/>
                      <a:pt x="38" y="198"/>
                    </a:cubicBezTo>
                    <a:cubicBezTo>
                      <a:pt x="64" y="246"/>
                      <a:pt x="64" y="246"/>
                      <a:pt x="64" y="246"/>
                    </a:cubicBezTo>
                    <a:cubicBezTo>
                      <a:pt x="66" y="251"/>
                      <a:pt x="71" y="259"/>
                      <a:pt x="69" y="269"/>
                    </a:cubicBezTo>
                    <a:cubicBezTo>
                      <a:pt x="66" y="274"/>
                      <a:pt x="64" y="277"/>
                      <a:pt x="61" y="279"/>
                    </a:cubicBezTo>
                    <a:cubicBezTo>
                      <a:pt x="58" y="282"/>
                      <a:pt x="58" y="282"/>
                      <a:pt x="58" y="282"/>
                    </a:cubicBezTo>
                    <a:cubicBezTo>
                      <a:pt x="43" y="297"/>
                      <a:pt x="46" y="322"/>
                      <a:pt x="48" y="348"/>
                    </a:cubicBezTo>
                    <a:cubicBezTo>
                      <a:pt x="51" y="373"/>
                      <a:pt x="51" y="373"/>
                      <a:pt x="51" y="373"/>
                    </a:cubicBezTo>
                    <a:cubicBezTo>
                      <a:pt x="51" y="378"/>
                      <a:pt x="53" y="386"/>
                      <a:pt x="51" y="393"/>
                    </a:cubicBezTo>
                    <a:cubicBezTo>
                      <a:pt x="51" y="398"/>
                      <a:pt x="48" y="401"/>
                      <a:pt x="46" y="406"/>
                    </a:cubicBezTo>
                    <a:cubicBezTo>
                      <a:pt x="46" y="409"/>
                      <a:pt x="43" y="411"/>
                      <a:pt x="43" y="414"/>
                    </a:cubicBezTo>
                    <a:cubicBezTo>
                      <a:pt x="41" y="421"/>
                      <a:pt x="43" y="431"/>
                      <a:pt x="46" y="442"/>
                    </a:cubicBezTo>
                    <a:cubicBezTo>
                      <a:pt x="51" y="444"/>
                      <a:pt x="53" y="449"/>
                      <a:pt x="56" y="454"/>
                    </a:cubicBezTo>
                    <a:cubicBezTo>
                      <a:pt x="56" y="457"/>
                      <a:pt x="56" y="457"/>
                      <a:pt x="56" y="457"/>
                    </a:cubicBezTo>
                    <a:cubicBezTo>
                      <a:pt x="58" y="459"/>
                      <a:pt x="58" y="464"/>
                      <a:pt x="61" y="464"/>
                    </a:cubicBezTo>
                    <a:cubicBezTo>
                      <a:pt x="64" y="464"/>
                      <a:pt x="64" y="464"/>
                      <a:pt x="64" y="464"/>
                    </a:cubicBezTo>
                    <a:cubicBezTo>
                      <a:pt x="64" y="464"/>
                      <a:pt x="66" y="462"/>
                      <a:pt x="66" y="459"/>
                    </a:cubicBezTo>
                    <a:cubicBezTo>
                      <a:pt x="66" y="457"/>
                      <a:pt x="66" y="457"/>
                      <a:pt x="66" y="457"/>
                    </a:cubicBezTo>
                    <a:cubicBezTo>
                      <a:pt x="66" y="454"/>
                      <a:pt x="69" y="449"/>
                      <a:pt x="71" y="447"/>
                    </a:cubicBezTo>
                    <a:cubicBezTo>
                      <a:pt x="74" y="444"/>
                      <a:pt x="79" y="444"/>
                      <a:pt x="81" y="444"/>
                    </a:cubicBezTo>
                    <a:cubicBezTo>
                      <a:pt x="84" y="444"/>
                      <a:pt x="89" y="447"/>
                      <a:pt x="91" y="449"/>
                    </a:cubicBezTo>
                    <a:cubicBezTo>
                      <a:pt x="94" y="452"/>
                      <a:pt x="94" y="457"/>
                      <a:pt x="94" y="459"/>
                    </a:cubicBezTo>
                    <a:cubicBezTo>
                      <a:pt x="94" y="462"/>
                      <a:pt x="94" y="462"/>
                      <a:pt x="94" y="462"/>
                    </a:cubicBezTo>
                    <a:cubicBezTo>
                      <a:pt x="97" y="462"/>
                      <a:pt x="97" y="462"/>
                      <a:pt x="97" y="462"/>
                    </a:cubicBezTo>
                    <a:cubicBezTo>
                      <a:pt x="107" y="464"/>
                      <a:pt x="107" y="464"/>
                      <a:pt x="107" y="464"/>
                    </a:cubicBezTo>
                    <a:cubicBezTo>
                      <a:pt x="112" y="467"/>
                      <a:pt x="117" y="467"/>
                      <a:pt x="122" y="467"/>
                    </a:cubicBezTo>
                    <a:cubicBezTo>
                      <a:pt x="122" y="467"/>
                      <a:pt x="122" y="467"/>
                      <a:pt x="124" y="467"/>
                    </a:cubicBezTo>
                    <a:cubicBezTo>
                      <a:pt x="124" y="462"/>
                      <a:pt x="127" y="459"/>
                      <a:pt x="127" y="457"/>
                    </a:cubicBezTo>
                    <a:cubicBezTo>
                      <a:pt x="130" y="449"/>
                      <a:pt x="137" y="444"/>
                      <a:pt x="145" y="447"/>
                    </a:cubicBezTo>
                    <a:cubicBezTo>
                      <a:pt x="152" y="447"/>
                      <a:pt x="157" y="452"/>
                      <a:pt x="163" y="462"/>
                    </a:cubicBezTo>
                    <a:cubicBezTo>
                      <a:pt x="165" y="469"/>
                      <a:pt x="165" y="475"/>
                      <a:pt x="165" y="482"/>
                    </a:cubicBezTo>
                    <a:cubicBezTo>
                      <a:pt x="165" y="485"/>
                      <a:pt x="165" y="485"/>
                      <a:pt x="165" y="487"/>
                    </a:cubicBezTo>
                    <a:cubicBezTo>
                      <a:pt x="168" y="490"/>
                      <a:pt x="168" y="490"/>
                      <a:pt x="168" y="490"/>
                    </a:cubicBezTo>
                    <a:cubicBezTo>
                      <a:pt x="168" y="490"/>
                      <a:pt x="168" y="490"/>
                      <a:pt x="170" y="492"/>
                    </a:cubicBezTo>
                    <a:cubicBezTo>
                      <a:pt x="175" y="497"/>
                      <a:pt x="178" y="500"/>
                      <a:pt x="180" y="505"/>
                    </a:cubicBezTo>
                    <a:cubicBezTo>
                      <a:pt x="193" y="523"/>
                      <a:pt x="193" y="523"/>
                      <a:pt x="193" y="523"/>
                    </a:cubicBezTo>
                    <a:cubicBezTo>
                      <a:pt x="196" y="525"/>
                      <a:pt x="198" y="533"/>
                      <a:pt x="198" y="538"/>
                    </a:cubicBezTo>
                    <a:cubicBezTo>
                      <a:pt x="198" y="543"/>
                      <a:pt x="196" y="546"/>
                      <a:pt x="193" y="548"/>
                    </a:cubicBezTo>
                    <a:cubicBezTo>
                      <a:pt x="193" y="548"/>
                      <a:pt x="193" y="551"/>
                      <a:pt x="190" y="551"/>
                    </a:cubicBezTo>
                    <a:cubicBezTo>
                      <a:pt x="188" y="553"/>
                      <a:pt x="188" y="558"/>
                      <a:pt x="188" y="561"/>
                    </a:cubicBezTo>
                    <a:cubicBezTo>
                      <a:pt x="188" y="563"/>
                      <a:pt x="188" y="563"/>
                      <a:pt x="188" y="563"/>
                    </a:cubicBezTo>
                    <a:cubicBezTo>
                      <a:pt x="188" y="566"/>
                      <a:pt x="190" y="566"/>
                      <a:pt x="190" y="568"/>
                    </a:cubicBezTo>
                    <a:cubicBezTo>
                      <a:pt x="190" y="571"/>
                      <a:pt x="190" y="576"/>
                      <a:pt x="193" y="579"/>
                    </a:cubicBezTo>
                    <a:cubicBezTo>
                      <a:pt x="193" y="581"/>
                      <a:pt x="193" y="584"/>
                      <a:pt x="193" y="584"/>
                    </a:cubicBezTo>
                    <a:cubicBezTo>
                      <a:pt x="193" y="586"/>
                      <a:pt x="196" y="589"/>
                      <a:pt x="201" y="591"/>
                    </a:cubicBezTo>
                    <a:cubicBezTo>
                      <a:pt x="203" y="594"/>
                      <a:pt x="203" y="594"/>
                      <a:pt x="203" y="594"/>
                    </a:cubicBezTo>
                    <a:cubicBezTo>
                      <a:pt x="206" y="594"/>
                      <a:pt x="206" y="594"/>
                      <a:pt x="206" y="594"/>
                    </a:cubicBezTo>
                    <a:cubicBezTo>
                      <a:pt x="208" y="594"/>
                      <a:pt x="213" y="594"/>
                      <a:pt x="216" y="594"/>
                    </a:cubicBezTo>
                    <a:cubicBezTo>
                      <a:pt x="218" y="594"/>
                      <a:pt x="221" y="594"/>
                      <a:pt x="223" y="594"/>
                    </a:cubicBezTo>
                    <a:cubicBezTo>
                      <a:pt x="229" y="594"/>
                      <a:pt x="234" y="599"/>
                      <a:pt x="234" y="604"/>
                    </a:cubicBezTo>
                    <a:cubicBezTo>
                      <a:pt x="234" y="604"/>
                      <a:pt x="234" y="604"/>
                      <a:pt x="234" y="606"/>
                    </a:cubicBezTo>
                    <a:cubicBezTo>
                      <a:pt x="236" y="606"/>
                      <a:pt x="239" y="604"/>
                      <a:pt x="241" y="601"/>
                    </a:cubicBezTo>
                    <a:cubicBezTo>
                      <a:pt x="241" y="601"/>
                      <a:pt x="244" y="599"/>
                      <a:pt x="244" y="596"/>
                    </a:cubicBezTo>
                    <a:cubicBezTo>
                      <a:pt x="246" y="594"/>
                      <a:pt x="249" y="591"/>
                      <a:pt x="251" y="589"/>
                    </a:cubicBezTo>
                    <a:cubicBezTo>
                      <a:pt x="256" y="584"/>
                      <a:pt x="264" y="581"/>
                      <a:pt x="274" y="584"/>
                    </a:cubicBezTo>
                    <a:cubicBezTo>
                      <a:pt x="282" y="584"/>
                      <a:pt x="287" y="586"/>
                      <a:pt x="292" y="589"/>
                    </a:cubicBezTo>
                    <a:cubicBezTo>
                      <a:pt x="294" y="589"/>
                      <a:pt x="297" y="589"/>
                      <a:pt x="302" y="586"/>
                    </a:cubicBezTo>
                    <a:cubicBezTo>
                      <a:pt x="305" y="586"/>
                      <a:pt x="307" y="584"/>
                      <a:pt x="310" y="584"/>
                    </a:cubicBezTo>
                    <a:cubicBezTo>
                      <a:pt x="317" y="581"/>
                      <a:pt x="325" y="579"/>
                      <a:pt x="333" y="573"/>
                    </a:cubicBezTo>
                    <a:cubicBezTo>
                      <a:pt x="335" y="571"/>
                      <a:pt x="338" y="571"/>
                      <a:pt x="340" y="568"/>
                    </a:cubicBezTo>
                    <a:cubicBezTo>
                      <a:pt x="343" y="566"/>
                      <a:pt x="343" y="566"/>
                      <a:pt x="345" y="563"/>
                    </a:cubicBezTo>
                    <a:cubicBezTo>
                      <a:pt x="348" y="561"/>
                      <a:pt x="348" y="561"/>
                      <a:pt x="348" y="561"/>
                    </a:cubicBezTo>
                    <a:cubicBezTo>
                      <a:pt x="353" y="553"/>
                      <a:pt x="358" y="548"/>
                      <a:pt x="363" y="543"/>
                    </a:cubicBezTo>
                    <a:cubicBezTo>
                      <a:pt x="368" y="538"/>
                      <a:pt x="371" y="535"/>
                      <a:pt x="373" y="530"/>
                    </a:cubicBezTo>
                    <a:cubicBezTo>
                      <a:pt x="373" y="528"/>
                      <a:pt x="376" y="528"/>
                      <a:pt x="376" y="525"/>
                    </a:cubicBezTo>
                    <a:cubicBezTo>
                      <a:pt x="373" y="528"/>
                      <a:pt x="373" y="528"/>
                      <a:pt x="373" y="528"/>
                    </a:cubicBezTo>
                    <a:cubicBezTo>
                      <a:pt x="371" y="530"/>
                      <a:pt x="371" y="530"/>
                      <a:pt x="371" y="530"/>
                    </a:cubicBezTo>
                    <a:cubicBezTo>
                      <a:pt x="368" y="530"/>
                      <a:pt x="368" y="533"/>
                      <a:pt x="366" y="533"/>
                    </a:cubicBezTo>
                    <a:cubicBezTo>
                      <a:pt x="363" y="533"/>
                      <a:pt x="360" y="533"/>
                      <a:pt x="358" y="533"/>
                    </a:cubicBezTo>
                    <a:cubicBezTo>
                      <a:pt x="355" y="533"/>
                      <a:pt x="353" y="530"/>
                      <a:pt x="350" y="528"/>
                    </a:cubicBezTo>
                    <a:cubicBezTo>
                      <a:pt x="348" y="525"/>
                      <a:pt x="348" y="525"/>
                      <a:pt x="348" y="525"/>
                    </a:cubicBezTo>
                    <a:cubicBezTo>
                      <a:pt x="345" y="525"/>
                      <a:pt x="345" y="525"/>
                      <a:pt x="345" y="525"/>
                    </a:cubicBezTo>
                    <a:cubicBezTo>
                      <a:pt x="343" y="525"/>
                      <a:pt x="340" y="528"/>
                      <a:pt x="338" y="528"/>
                    </a:cubicBezTo>
                    <a:cubicBezTo>
                      <a:pt x="335" y="528"/>
                      <a:pt x="333" y="528"/>
                      <a:pt x="330" y="525"/>
                    </a:cubicBezTo>
                    <a:cubicBezTo>
                      <a:pt x="327" y="523"/>
                      <a:pt x="327" y="520"/>
                      <a:pt x="325" y="520"/>
                    </a:cubicBezTo>
                    <a:cubicBezTo>
                      <a:pt x="322" y="515"/>
                      <a:pt x="322" y="507"/>
                      <a:pt x="325" y="502"/>
                    </a:cubicBezTo>
                    <a:cubicBezTo>
                      <a:pt x="327" y="497"/>
                      <a:pt x="330" y="495"/>
                      <a:pt x="333" y="492"/>
                    </a:cubicBezTo>
                    <a:cubicBezTo>
                      <a:pt x="335" y="490"/>
                      <a:pt x="335" y="490"/>
                      <a:pt x="335" y="487"/>
                    </a:cubicBezTo>
                    <a:cubicBezTo>
                      <a:pt x="333" y="487"/>
                      <a:pt x="333" y="487"/>
                      <a:pt x="333" y="487"/>
                    </a:cubicBezTo>
                    <a:cubicBezTo>
                      <a:pt x="333" y="480"/>
                      <a:pt x="325" y="475"/>
                      <a:pt x="317" y="467"/>
                    </a:cubicBezTo>
                    <a:cubicBezTo>
                      <a:pt x="307" y="457"/>
                      <a:pt x="297" y="447"/>
                      <a:pt x="300" y="434"/>
                    </a:cubicBezTo>
                    <a:cubicBezTo>
                      <a:pt x="300" y="431"/>
                      <a:pt x="300" y="431"/>
                      <a:pt x="300" y="431"/>
                    </a:cubicBezTo>
                    <a:cubicBezTo>
                      <a:pt x="300" y="429"/>
                      <a:pt x="300" y="429"/>
                      <a:pt x="300" y="429"/>
                    </a:cubicBezTo>
                    <a:cubicBezTo>
                      <a:pt x="300" y="429"/>
                      <a:pt x="300" y="426"/>
                      <a:pt x="297" y="426"/>
                    </a:cubicBezTo>
                    <a:cubicBezTo>
                      <a:pt x="294" y="424"/>
                      <a:pt x="292" y="421"/>
                      <a:pt x="292" y="414"/>
                    </a:cubicBezTo>
                    <a:cubicBezTo>
                      <a:pt x="292" y="406"/>
                      <a:pt x="297" y="401"/>
                      <a:pt x="302" y="398"/>
                    </a:cubicBezTo>
                    <a:cubicBezTo>
                      <a:pt x="305" y="398"/>
                      <a:pt x="305" y="396"/>
                      <a:pt x="305" y="396"/>
                    </a:cubicBezTo>
                    <a:cubicBezTo>
                      <a:pt x="307" y="393"/>
                      <a:pt x="307" y="391"/>
                      <a:pt x="307" y="388"/>
                    </a:cubicBezTo>
                    <a:cubicBezTo>
                      <a:pt x="315" y="368"/>
                      <a:pt x="320" y="345"/>
                      <a:pt x="310" y="330"/>
                    </a:cubicBezTo>
                    <a:cubicBezTo>
                      <a:pt x="307" y="327"/>
                      <a:pt x="305" y="325"/>
                      <a:pt x="302" y="322"/>
                    </a:cubicBezTo>
                    <a:cubicBezTo>
                      <a:pt x="300" y="317"/>
                      <a:pt x="294" y="315"/>
                      <a:pt x="292" y="310"/>
                    </a:cubicBezTo>
                    <a:cubicBezTo>
                      <a:pt x="287" y="302"/>
                      <a:pt x="287" y="294"/>
                      <a:pt x="289" y="287"/>
                    </a:cubicBezTo>
                    <a:cubicBezTo>
                      <a:pt x="292" y="282"/>
                      <a:pt x="297" y="277"/>
                      <a:pt x="302" y="277"/>
                    </a:cubicBezTo>
                    <a:cubicBezTo>
                      <a:pt x="305" y="277"/>
                      <a:pt x="310" y="277"/>
                      <a:pt x="312" y="277"/>
                    </a:cubicBezTo>
                    <a:cubicBezTo>
                      <a:pt x="315" y="277"/>
                      <a:pt x="315" y="277"/>
                      <a:pt x="317" y="277"/>
                    </a:cubicBezTo>
                    <a:cubicBezTo>
                      <a:pt x="320" y="277"/>
                      <a:pt x="320" y="274"/>
                      <a:pt x="322" y="272"/>
                    </a:cubicBezTo>
                    <a:cubicBezTo>
                      <a:pt x="322" y="269"/>
                      <a:pt x="325" y="267"/>
                      <a:pt x="325" y="264"/>
                    </a:cubicBezTo>
                    <a:cubicBezTo>
                      <a:pt x="333" y="254"/>
                      <a:pt x="345" y="251"/>
                      <a:pt x="355" y="254"/>
                    </a:cubicBezTo>
                    <a:cubicBezTo>
                      <a:pt x="360" y="256"/>
                      <a:pt x="363" y="256"/>
                      <a:pt x="366" y="259"/>
                    </a:cubicBezTo>
                    <a:cubicBezTo>
                      <a:pt x="368" y="261"/>
                      <a:pt x="368" y="261"/>
                      <a:pt x="368" y="261"/>
                    </a:cubicBezTo>
                    <a:cubicBezTo>
                      <a:pt x="381" y="269"/>
                      <a:pt x="396" y="274"/>
                      <a:pt x="409" y="269"/>
                    </a:cubicBezTo>
                    <a:cubicBezTo>
                      <a:pt x="421" y="264"/>
                      <a:pt x="429" y="251"/>
                      <a:pt x="426" y="241"/>
                    </a:cubicBezTo>
                    <a:cubicBezTo>
                      <a:pt x="426" y="241"/>
                      <a:pt x="426" y="241"/>
                      <a:pt x="426" y="239"/>
                    </a:cubicBezTo>
                    <a:cubicBezTo>
                      <a:pt x="426" y="234"/>
                      <a:pt x="424" y="228"/>
                      <a:pt x="426" y="223"/>
                    </a:cubicBezTo>
                    <a:cubicBezTo>
                      <a:pt x="429" y="221"/>
                      <a:pt x="432" y="218"/>
                      <a:pt x="434" y="218"/>
                    </a:cubicBezTo>
                    <a:cubicBezTo>
                      <a:pt x="434" y="218"/>
                      <a:pt x="434" y="218"/>
                      <a:pt x="437" y="218"/>
                    </a:cubicBezTo>
                    <a:cubicBezTo>
                      <a:pt x="437" y="216"/>
                      <a:pt x="437" y="216"/>
                      <a:pt x="437" y="216"/>
                    </a:cubicBezTo>
                    <a:cubicBezTo>
                      <a:pt x="429" y="198"/>
                      <a:pt x="429" y="198"/>
                      <a:pt x="429" y="198"/>
                    </a:cubicBezTo>
                    <a:cubicBezTo>
                      <a:pt x="429" y="195"/>
                      <a:pt x="426" y="193"/>
                      <a:pt x="426" y="190"/>
                    </a:cubicBezTo>
                    <a:cubicBezTo>
                      <a:pt x="426" y="180"/>
                      <a:pt x="437" y="178"/>
                      <a:pt x="442" y="175"/>
                    </a:cubicBezTo>
                    <a:cubicBezTo>
                      <a:pt x="442" y="175"/>
                      <a:pt x="444" y="175"/>
                      <a:pt x="444" y="173"/>
                    </a:cubicBezTo>
                    <a:cubicBezTo>
                      <a:pt x="449" y="170"/>
                      <a:pt x="452" y="165"/>
                      <a:pt x="454" y="160"/>
                    </a:cubicBezTo>
                    <a:cubicBezTo>
                      <a:pt x="459" y="152"/>
                      <a:pt x="462" y="147"/>
                      <a:pt x="470" y="142"/>
                    </a:cubicBezTo>
                    <a:cubicBezTo>
                      <a:pt x="472" y="140"/>
                      <a:pt x="477" y="140"/>
                      <a:pt x="480" y="140"/>
                    </a:cubicBezTo>
                    <a:cubicBezTo>
                      <a:pt x="482" y="140"/>
                      <a:pt x="485" y="137"/>
                      <a:pt x="487" y="137"/>
                    </a:cubicBezTo>
                    <a:cubicBezTo>
                      <a:pt x="490" y="135"/>
                      <a:pt x="490" y="132"/>
                      <a:pt x="492" y="130"/>
                    </a:cubicBezTo>
                    <a:cubicBezTo>
                      <a:pt x="498" y="122"/>
                      <a:pt x="503" y="112"/>
                      <a:pt x="500" y="102"/>
                    </a:cubicBezTo>
                    <a:cubicBezTo>
                      <a:pt x="500" y="99"/>
                      <a:pt x="500" y="97"/>
                      <a:pt x="498" y="94"/>
                    </a:cubicBezTo>
                    <a:cubicBezTo>
                      <a:pt x="498" y="89"/>
                      <a:pt x="495" y="84"/>
                      <a:pt x="495" y="79"/>
                    </a:cubicBezTo>
                    <a:cubicBezTo>
                      <a:pt x="495" y="71"/>
                      <a:pt x="500" y="64"/>
                      <a:pt x="503" y="56"/>
                    </a:cubicBezTo>
                    <a:cubicBezTo>
                      <a:pt x="505" y="51"/>
                      <a:pt x="508" y="46"/>
                      <a:pt x="508" y="43"/>
                    </a:cubicBezTo>
                    <a:cubicBezTo>
                      <a:pt x="495" y="46"/>
                      <a:pt x="480" y="43"/>
                      <a:pt x="470" y="41"/>
                    </a:cubicBezTo>
                    <a:cubicBezTo>
                      <a:pt x="465" y="41"/>
                      <a:pt x="459" y="38"/>
                      <a:pt x="457" y="38"/>
                    </a:cubicBezTo>
                    <a:cubicBezTo>
                      <a:pt x="457" y="38"/>
                      <a:pt x="454" y="41"/>
                      <a:pt x="452" y="41"/>
                    </a:cubicBezTo>
                    <a:cubicBezTo>
                      <a:pt x="449" y="41"/>
                      <a:pt x="449" y="43"/>
                      <a:pt x="447" y="43"/>
                    </a:cubicBezTo>
                    <a:cubicBezTo>
                      <a:pt x="442" y="46"/>
                      <a:pt x="439" y="46"/>
                      <a:pt x="434" y="46"/>
                    </a:cubicBezTo>
                    <a:cubicBezTo>
                      <a:pt x="424" y="46"/>
                      <a:pt x="414" y="41"/>
                      <a:pt x="409" y="33"/>
                    </a:cubicBezTo>
                    <a:cubicBezTo>
                      <a:pt x="409" y="31"/>
                      <a:pt x="409" y="31"/>
                      <a:pt x="409" y="31"/>
                    </a:cubicBezTo>
                    <a:cubicBezTo>
                      <a:pt x="406" y="28"/>
                      <a:pt x="406" y="28"/>
                      <a:pt x="406" y="28"/>
                    </a:cubicBezTo>
                    <a:cubicBezTo>
                      <a:pt x="404" y="28"/>
                      <a:pt x="404" y="28"/>
                      <a:pt x="404" y="28"/>
                    </a:cubicBezTo>
                    <a:cubicBezTo>
                      <a:pt x="401" y="28"/>
                      <a:pt x="399" y="26"/>
                      <a:pt x="396" y="26"/>
                    </a:cubicBezTo>
                    <a:cubicBezTo>
                      <a:pt x="391" y="23"/>
                      <a:pt x="388" y="15"/>
                      <a:pt x="386" y="10"/>
                    </a:cubicBezTo>
                    <a:cubicBezTo>
                      <a:pt x="386" y="8"/>
                      <a:pt x="383" y="5"/>
                      <a:pt x="383" y="5"/>
                    </a:cubicBezTo>
                    <a:cubicBezTo>
                      <a:pt x="381" y="3"/>
                      <a:pt x="378" y="0"/>
                      <a:pt x="376" y="0"/>
                    </a:cubicBezTo>
                    <a:cubicBezTo>
                      <a:pt x="363" y="3"/>
                      <a:pt x="348" y="0"/>
                      <a:pt x="348" y="0"/>
                    </a:cubicBezTo>
                    <a:cubicBezTo>
                      <a:pt x="348" y="0"/>
                      <a:pt x="366" y="15"/>
                      <a:pt x="348" y="23"/>
                    </a:cubicBezTo>
                    <a:cubicBezTo>
                      <a:pt x="330" y="31"/>
                      <a:pt x="317" y="28"/>
                      <a:pt x="317" y="28"/>
                    </a:cubicBezTo>
                    <a:cubicBezTo>
                      <a:pt x="317" y="28"/>
                      <a:pt x="305" y="5"/>
                      <a:pt x="294" y="13"/>
                    </a:cubicBezTo>
                    <a:cubicBezTo>
                      <a:pt x="284" y="20"/>
                      <a:pt x="282" y="5"/>
                      <a:pt x="282" y="28"/>
                    </a:cubicBezTo>
                    <a:cubicBezTo>
                      <a:pt x="282" y="51"/>
                      <a:pt x="289" y="48"/>
                      <a:pt x="284" y="56"/>
                    </a:cubicBezTo>
                    <a:cubicBezTo>
                      <a:pt x="279" y="64"/>
                      <a:pt x="264" y="56"/>
                      <a:pt x="264" y="48"/>
                    </a:cubicBezTo>
                    <a:cubicBezTo>
                      <a:pt x="264" y="41"/>
                      <a:pt x="267" y="43"/>
                      <a:pt x="249" y="48"/>
                    </a:cubicBezTo>
                    <a:cubicBezTo>
                      <a:pt x="256" y="43"/>
                      <a:pt x="256" y="23"/>
                      <a:pt x="256" y="43"/>
                    </a:cubicBezTo>
                    <a:cubicBezTo>
                      <a:pt x="256" y="64"/>
                      <a:pt x="274" y="66"/>
                      <a:pt x="256" y="71"/>
                    </a:cubicBezTo>
                    <a:cubicBezTo>
                      <a:pt x="239" y="76"/>
                      <a:pt x="231" y="81"/>
                      <a:pt x="231" y="81"/>
                    </a:cubicBezTo>
                    <a:cubicBezTo>
                      <a:pt x="231" y="81"/>
                      <a:pt x="229" y="81"/>
                      <a:pt x="223" y="91"/>
                    </a:cubicBezTo>
                    <a:cubicBezTo>
                      <a:pt x="218" y="102"/>
                      <a:pt x="203" y="122"/>
                      <a:pt x="190" y="117"/>
                    </a:cubicBezTo>
                    <a:cubicBezTo>
                      <a:pt x="180" y="112"/>
                      <a:pt x="165" y="109"/>
                      <a:pt x="163" y="99"/>
                    </a:cubicBezTo>
                    <a:cubicBezTo>
                      <a:pt x="160" y="89"/>
                      <a:pt x="163" y="84"/>
                      <a:pt x="150" y="76"/>
                    </a:cubicBezTo>
                    <a:cubicBezTo>
                      <a:pt x="137" y="69"/>
                      <a:pt x="130" y="61"/>
                      <a:pt x="124" y="53"/>
                    </a:cubicBezTo>
                    <a:cubicBezTo>
                      <a:pt x="119" y="48"/>
                      <a:pt x="119" y="43"/>
                      <a:pt x="112" y="51"/>
                    </a:cubicBezTo>
                    <a:cubicBezTo>
                      <a:pt x="104" y="59"/>
                      <a:pt x="102" y="66"/>
                      <a:pt x="97" y="53"/>
                    </a:cubicBezTo>
                    <a:cubicBezTo>
                      <a:pt x="91" y="41"/>
                      <a:pt x="91" y="33"/>
                      <a:pt x="74" y="33"/>
                    </a:cubicBezTo>
                    <a:cubicBezTo>
                      <a:pt x="56" y="33"/>
                      <a:pt x="51" y="23"/>
                      <a:pt x="43" y="33"/>
                    </a:cubicBezTo>
                    <a:cubicBezTo>
                      <a:pt x="36" y="46"/>
                      <a:pt x="36" y="53"/>
                      <a:pt x="25" y="56"/>
                    </a:cubicBezTo>
                    <a:cubicBezTo>
                      <a:pt x="15" y="56"/>
                      <a:pt x="15" y="56"/>
                      <a:pt x="10" y="59"/>
                    </a:cubicBezTo>
                    <a:cubicBezTo>
                      <a:pt x="5" y="61"/>
                      <a:pt x="10" y="69"/>
                      <a:pt x="18" y="79"/>
                    </a:cubicBezTo>
                    <a:cubicBezTo>
                      <a:pt x="20" y="89"/>
                      <a:pt x="25" y="99"/>
                      <a:pt x="38" y="109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3" name="Freeform 95"/>
              <p:cNvSpPr>
                <a:spLocks/>
              </p:cNvSpPr>
              <p:nvPr/>
            </p:nvSpPr>
            <p:spPr bwMode="auto">
              <a:xfrm>
                <a:off x="3551" y="2243"/>
                <a:ext cx="13" cy="12"/>
              </a:xfrm>
              <a:custGeom>
                <a:avLst/>
                <a:gdLst>
                  <a:gd name="T0" fmla="*/ 137 w 226"/>
                  <a:gd name="T1" fmla="*/ 160 h 210"/>
                  <a:gd name="T2" fmla="*/ 137 w 226"/>
                  <a:gd name="T3" fmla="*/ 160 h 210"/>
                  <a:gd name="T4" fmla="*/ 140 w 226"/>
                  <a:gd name="T5" fmla="*/ 155 h 210"/>
                  <a:gd name="T6" fmla="*/ 145 w 226"/>
                  <a:gd name="T7" fmla="*/ 145 h 210"/>
                  <a:gd name="T8" fmla="*/ 155 w 226"/>
                  <a:gd name="T9" fmla="*/ 139 h 210"/>
                  <a:gd name="T10" fmla="*/ 221 w 226"/>
                  <a:gd name="T11" fmla="*/ 127 h 210"/>
                  <a:gd name="T12" fmla="*/ 226 w 226"/>
                  <a:gd name="T13" fmla="*/ 127 h 210"/>
                  <a:gd name="T14" fmla="*/ 226 w 226"/>
                  <a:gd name="T15" fmla="*/ 124 h 210"/>
                  <a:gd name="T16" fmla="*/ 218 w 226"/>
                  <a:gd name="T17" fmla="*/ 109 h 210"/>
                  <a:gd name="T18" fmla="*/ 208 w 226"/>
                  <a:gd name="T19" fmla="*/ 101 h 210"/>
                  <a:gd name="T20" fmla="*/ 198 w 226"/>
                  <a:gd name="T21" fmla="*/ 94 h 210"/>
                  <a:gd name="T22" fmla="*/ 183 w 226"/>
                  <a:gd name="T23" fmla="*/ 73 h 210"/>
                  <a:gd name="T24" fmla="*/ 155 w 226"/>
                  <a:gd name="T25" fmla="*/ 30 h 210"/>
                  <a:gd name="T26" fmla="*/ 152 w 226"/>
                  <a:gd name="T27" fmla="*/ 25 h 210"/>
                  <a:gd name="T28" fmla="*/ 147 w 226"/>
                  <a:gd name="T29" fmla="*/ 23 h 210"/>
                  <a:gd name="T30" fmla="*/ 132 w 226"/>
                  <a:gd name="T31" fmla="*/ 15 h 210"/>
                  <a:gd name="T32" fmla="*/ 127 w 226"/>
                  <a:gd name="T33" fmla="*/ 5 h 210"/>
                  <a:gd name="T34" fmla="*/ 124 w 226"/>
                  <a:gd name="T35" fmla="*/ 0 h 210"/>
                  <a:gd name="T36" fmla="*/ 122 w 226"/>
                  <a:gd name="T37" fmla="*/ 0 h 210"/>
                  <a:gd name="T38" fmla="*/ 112 w 226"/>
                  <a:gd name="T39" fmla="*/ 2 h 210"/>
                  <a:gd name="T40" fmla="*/ 109 w 226"/>
                  <a:gd name="T41" fmla="*/ 5 h 210"/>
                  <a:gd name="T42" fmla="*/ 107 w 226"/>
                  <a:gd name="T43" fmla="*/ 8 h 210"/>
                  <a:gd name="T44" fmla="*/ 104 w 226"/>
                  <a:gd name="T45" fmla="*/ 10 h 210"/>
                  <a:gd name="T46" fmla="*/ 84 w 226"/>
                  <a:gd name="T47" fmla="*/ 48 h 210"/>
                  <a:gd name="T48" fmla="*/ 81 w 226"/>
                  <a:gd name="T49" fmla="*/ 56 h 210"/>
                  <a:gd name="T50" fmla="*/ 74 w 226"/>
                  <a:gd name="T51" fmla="*/ 53 h 210"/>
                  <a:gd name="T52" fmla="*/ 71 w 226"/>
                  <a:gd name="T53" fmla="*/ 56 h 210"/>
                  <a:gd name="T54" fmla="*/ 69 w 226"/>
                  <a:gd name="T55" fmla="*/ 61 h 210"/>
                  <a:gd name="T56" fmla="*/ 66 w 226"/>
                  <a:gd name="T57" fmla="*/ 68 h 210"/>
                  <a:gd name="T58" fmla="*/ 51 w 226"/>
                  <a:gd name="T59" fmla="*/ 86 h 210"/>
                  <a:gd name="T60" fmla="*/ 38 w 226"/>
                  <a:gd name="T61" fmla="*/ 101 h 210"/>
                  <a:gd name="T62" fmla="*/ 38 w 226"/>
                  <a:gd name="T63" fmla="*/ 104 h 210"/>
                  <a:gd name="T64" fmla="*/ 36 w 226"/>
                  <a:gd name="T65" fmla="*/ 112 h 210"/>
                  <a:gd name="T66" fmla="*/ 25 w 226"/>
                  <a:gd name="T67" fmla="*/ 122 h 210"/>
                  <a:gd name="T68" fmla="*/ 0 w 226"/>
                  <a:gd name="T69" fmla="*/ 142 h 210"/>
                  <a:gd name="T70" fmla="*/ 0 w 226"/>
                  <a:gd name="T71" fmla="*/ 157 h 210"/>
                  <a:gd name="T72" fmla="*/ 10 w 226"/>
                  <a:gd name="T73" fmla="*/ 193 h 210"/>
                  <a:gd name="T74" fmla="*/ 28 w 226"/>
                  <a:gd name="T75" fmla="*/ 195 h 210"/>
                  <a:gd name="T76" fmla="*/ 46 w 226"/>
                  <a:gd name="T77" fmla="*/ 195 h 210"/>
                  <a:gd name="T78" fmla="*/ 48 w 226"/>
                  <a:gd name="T79" fmla="*/ 195 h 210"/>
                  <a:gd name="T80" fmla="*/ 56 w 226"/>
                  <a:gd name="T81" fmla="*/ 195 h 210"/>
                  <a:gd name="T82" fmla="*/ 66 w 226"/>
                  <a:gd name="T83" fmla="*/ 198 h 210"/>
                  <a:gd name="T84" fmla="*/ 71 w 226"/>
                  <a:gd name="T85" fmla="*/ 200 h 210"/>
                  <a:gd name="T86" fmla="*/ 79 w 226"/>
                  <a:gd name="T87" fmla="*/ 198 h 210"/>
                  <a:gd name="T88" fmla="*/ 97 w 226"/>
                  <a:gd name="T89" fmla="*/ 195 h 210"/>
                  <a:gd name="T90" fmla="*/ 109 w 226"/>
                  <a:gd name="T91" fmla="*/ 203 h 210"/>
                  <a:gd name="T92" fmla="*/ 112 w 226"/>
                  <a:gd name="T93" fmla="*/ 205 h 210"/>
                  <a:gd name="T94" fmla="*/ 124 w 226"/>
                  <a:gd name="T95" fmla="*/ 210 h 210"/>
                  <a:gd name="T96" fmla="*/ 132 w 226"/>
                  <a:gd name="T97" fmla="*/ 205 h 210"/>
                  <a:gd name="T98" fmla="*/ 132 w 226"/>
                  <a:gd name="T99" fmla="*/ 195 h 210"/>
                  <a:gd name="T100" fmla="*/ 137 w 226"/>
                  <a:gd name="T101" fmla="*/ 172 h 210"/>
                  <a:gd name="T102" fmla="*/ 137 w 226"/>
                  <a:gd name="T103" fmla="*/ 16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26" h="210">
                    <a:moveTo>
                      <a:pt x="137" y="160"/>
                    </a:moveTo>
                    <a:cubicBezTo>
                      <a:pt x="140" y="160"/>
                      <a:pt x="140" y="160"/>
                      <a:pt x="137" y="160"/>
                    </a:cubicBezTo>
                    <a:cubicBezTo>
                      <a:pt x="140" y="157"/>
                      <a:pt x="140" y="155"/>
                      <a:pt x="140" y="155"/>
                    </a:cubicBezTo>
                    <a:cubicBezTo>
                      <a:pt x="140" y="152"/>
                      <a:pt x="140" y="147"/>
                      <a:pt x="145" y="145"/>
                    </a:cubicBezTo>
                    <a:cubicBezTo>
                      <a:pt x="147" y="142"/>
                      <a:pt x="152" y="139"/>
                      <a:pt x="155" y="139"/>
                    </a:cubicBezTo>
                    <a:cubicBezTo>
                      <a:pt x="175" y="132"/>
                      <a:pt x="198" y="129"/>
                      <a:pt x="221" y="127"/>
                    </a:cubicBezTo>
                    <a:cubicBezTo>
                      <a:pt x="223" y="127"/>
                      <a:pt x="223" y="127"/>
                      <a:pt x="226" y="127"/>
                    </a:cubicBezTo>
                    <a:cubicBezTo>
                      <a:pt x="226" y="127"/>
                      <a:pt x="226" y="127"/>
                      <a:pt x="226" y="124"/>
                    </a:cubicBezTo>
                    <a:cubicBezTo>
                      <a:pt x="226" y="117"/>
                      <a:pt x="221" y="112"/>
                      <a:pt x="218" y="109"/>
                    </a:cubicBezTo>
                    <a:cubicBezTo>
                      <a:pt x="216" y="106"/>
                      <a:pt x="213" y="104"/>
                      <a:pt x="208" y="101"/>
                    </a:cubicBezTo>
                    <a:cubicBezTo>
                      <a:pt x="206" y="99"/>
                      <a:pt x="201" y="96"/>
                      <a:pt x="198" y="94"/>
                    </a:cubicBezTo>
                    <a:cubicBezTo>
                      <a:pt x="190" y="89"/>
                      <a:pt x="185" y="81"/>
                      <a:pt x="183" y="73"/>
                    </a:cubicBezTo>
                    <a:cubicBezTo>
                      <a:pt x="155" y="30"/>
                      <a:pt x="155" y="30"/>
                      <a:pt x="155" y="30"/>
                    </a:cubicBezTo>
                    <a:cubicBezTo>
                      <a:pt x="155" y="28"/>
                      <a:pt x="152" y="28"/>
                      <a:pt x="152" y="25"/>
                    </a:cubicBezTo>
                    <a:cubicBezTo>
                      <a:pt x="152" y="25"/>
                      <a:pt x="150" y="23"/>
                      <a:pt x="147" y="23"/>
                    </a:cubicBezTo>
                    <a:cubicBezTo>
                      <a:pt x="142" y="23"/>
                      <a:pt x="137" y="20"/>
                      <a:pt x="132" y="15"/>
                    </a:cubicBezTo>
                    <a:cubicBezTo>
                      <a:pt x="130" y="13"/>
                      <a:pt x="127" y="8"/>
                      <a:pt x="127" y="5"/>
                    </a:cubicBezTo>
                    <a:cubicBezTo>
                      <a:pt x="127" y="2"/>
                      <a:pt x="127" y="2"/>
                      <a:pt x="124" y="0"/>
                    </a:cubicBezTo>
                    <a:cubicBezTo>
                      <a:pt x="124" y="0"/>
                      <a:pt x="124" y="0"/>
                      <a:pt x="122" y="0"/>
                    </a:cubicBezTo>
                    <a:cubicBezTo>
                      <a:pt x="119" y="0"/>
                      <a:pt x="114" y="0"/>
                      <a:pt x="112" y="2"/>
                    </a:cubicBezTo>
                    <a:cubicBezTo>
                      <a:pt x="109" y="5"/>
                      <a:pt x="109" y="5"/>
                      <a:pt x="109" y="5"/>
                    </a:cubicBezTo>
                    <a:cubicBezTo>
                      <a:pt x="109" y="5"/>
                      <a:pt x="107" y="5"/>
                      <a:pt x="107" y="8"/>
                    </a:cubicBezTo>
                    <a:cubicBezTo>
                      <a:pt x="104" y="10"/>
                      <a:pt x="104" y="10"/>
                      <a:pt x="104" y="10"/>
                    </a:cubicBezTo>
                    <a:cubicBezTo>
                      <a:pt x="91" y="18"/>
                      <a:pt x="89" y="33"/>
                      <a:pt x="84" y="48"/>
                    </a:cubicBezTo>
                    <a:cubicBezTo>
                      <a:pt x="81" y="56"/>
                      <a:pt x="81" y="56"/>
                      <a:pt x="81" y="56"/>
                    </a:cubicBezTo>
                    <a:cubicBezTo>
                      <a:pt x="74" y="53"/>
                      <a:pt x="74" y="53"/>
                      <a:pt x="74" y="53"/>
                    </a:cubicBezTo>
                    <a:cubicBezTo>
                      <a:pt x="74" y="53"/>
                      <a:pt x="71" y="53"/>
                      <a:pt x="71" y="56"/>
                    </a:cubicBezTo>
                    <a:cubicBezTo>
                      <a:pt x="71" y="58"/>
                      <a:pt x="69" y="58"/>
                      <a:pt x="69" y="61"/>
                    </a:cubicBezTo>
                    <a:cubicBezTo>
                      <a:pt x="69" y="63"/>
                      <a:pt x="69" y="66"/>
                      <a:pt x="66" y="68"/>
                    </a:cubicBezTo>
                    <a:cubicBezTo>
                      <a:pt x="64" y="76"/>
                      <a:pt x="56" y="81"/>
                      <a:pt x="51" y="86"/>
                    </a:cubicBezTo>
                    <a:cubicBezTo>
                      <a:pt x="46" y="91"/>
                      <a:pt x="41" y="94"/>
                      <a:pt x="38" y="101"/>
                    </a:cubicBezTo>
                    <a:cubicBezTo>
                      <a:pt x="38" y="104"/>
                      <a:pt x="38" y="104"/>
                      <a:pt x="38" y="104"/>
                    </a:cubicBezTo>
                    <a:cubicBezTo>
                      <a:pt x="38" y="106"/>
                      <a:pt x="38" y="109"/>
                      <a:pt x="36" y="112"/>
                    </a:cubicBezTo>
                    <a:cubicBezTo>
                      <a:pt x="33" y="117"/>
                      <a:pt x="28" y="119"/>
                      <a:pt x="25" y="122"/>
                    </a:cubicBezTo>
                    <a:cubicBezTo>
                      <a:pt x="15" y="127"/>
                      <a:pt x="8" y="134"/>
                      <a:pt x="0" y="142"/>
                    </a:cubicBezTo>
                    <a:cubicBezTo>
                      <a:pt x="0" y="145"/>
                      <a:pt x="0" y="142"/>
                      <a:pt x="0" y="157"/>
                    </a:cubicBezTo>
                    <a:cubicBezTo>
                      <a:pt x="0" y="172"/>
                      <a:pt x="8" y="180"/>
                      <a:pt x="10" y="193"/>
                    </a:cubicBezTo>
                    <a:cubicBezTo>
                      <a:pt x="15" y="193"/>
                      <a:pt x="23" y="193"/>
                      <a:pt x="28" y="195"/>
                    </a:cubicBezTo>
                    <a:cubicBezTo>
                      <a:pt x="33" y="195"/>
                      <a:pt x="41" y="198"/>
                      <a:pt x="46" y="195"/>
                    </a:cubicBezTo>
                    <a:cubicBezTo>
                      <a:pt x="48" y="195"/>
                      <a:pt x="48" y="195"/>
                      <a:pt x="48" y="195"/>
                    </a:cubicBezTo>
                    <a:cubicBezTo>
                      <a:pt x="51" y="195"/>
                      <a:pt x="53" y="195"/>
                      <a:pt x="56" y="195"/>
                    </a:cubicBezTo>
                    <a:cubicBezTo>
                      <a:pt x="58" y="195"/>
                      <a:pt x="61" y="198"/>
                      <a:pt x="66" y="198"/>
                    </a:cubicBezTo>
                    <a:cubicBezTo>
                      <a:pt x="69" y="198"/>
                      <a:pt x="69" y="200"/>
                      <a:pt x="71" y="200"/>
                    </a:cubicBezTo>
                    <a:cubicBezTo>
                      <a:pt x="74" y="200"/>
                      <a:pt x="76" y="200"/>
                      <a:pt x="79" y="198"/>
                    </a:cubicBezTo>
                    <a:cubicBezTo>
                      <a:pt x="84" y="195"/>
                      <a:pt x="89" y="193"/>
                      <a:pt x="97" y="195"/>
                    </a:cubicBezTo>
                    <a:cubicBezTo>
                      <a:pt x="102" y="195"/>
                      <a:pt x="104" y="200"/>
                      <a:pt x="109" y="203"/>
                    </a:cubicBezTo>
                    <a:cubicBezTo>
                      <a:pt x="109" y="203"/>
                      <a:pt x="109" y="203"/>
                      <a:pt x="112" y="205"/>
                    </a:cubicBezTo>
                    <a:cubicBezTo>
                      <a:pt x="117" y="208"/>
                      <a:pt x="119" y="210"/>
                      <a:pt x="124" y="210"/>
                    </a:cubicBezTo>
                    <a:cubicBezTo>
                      <a:pt x="130" y="210"/>
                      <a:pt x="132" y="208"/>
                      <a:pt x="132" y="205"/>
                    </a:cubicBezTo>
                    <a:cubicBezTo>
                      <a:pt x="132" y="203"/>
                      <a:pt x="132" y="198"/>
                      <a:pt x="132" y="195"/>
                    </a:cubicBezTo>
                    <a:cubicBezTo>
                      <a:pt x="132" y="188"/>
                      <a:pt x="130" y="177"/>
                      <a:pt x="137" y="172"/>
                    </a:cubicBezTo>
                    <a:cubicBezTo>
                      <a:pt x="135" y="162"/>
                      <a:pt x="137" y="162"/>
                      <a:pt x="137" y="160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4" name="Freeform 96"/>
              <p:cNvSpPr>
                <a:spLocks/>
              </p:cNvSpPr>
              <p:nvPr/>
            </p:nvSpPr>
            <p:spPr bwMode="auto">
              <a:xfrm>
                <a:off x="3549" y="2212"/>
                <a:ext cx="18" cy="31"/>
              </a:xfrm>
              <a:custGeom>
                <a:avLst/>
                <a:gdLst>
                  <a:gd name="T0" fmla="*/ 208 w 319"/>
                  <a:gd name="T1" fmla="*/ 66 h 545"/>
                  <a:gd name="T2" fmla="*/ 187 w 319"/>
                  <a:gd name="T3" fmla="*/ 61 h 545"/>
                  <a:gd name="T4" fmla="*/ 167 w 319"/>
                  <a:gd name="T5" fmla="*/ 33 h 545"/>
                  <a:gd name="T6" fmla="*/ 157 w 319"/>
                  <a:gd name="T7" fmla="*/ 25 h 545"/>
                  <a:gd name="T8" fmla="*/ 149 w 319"/>
                  <a:gd name="T9" fmla="*/ 8 h 545"/>
                  <a:gd name="T10" fmla="*/ 137 w 319"/>
                  <a:gd name="T11" fmla="*/ 8 h 545"/>
                  <a:gd name="T12" fmla="*/ 104 w 319"/>
                  <a:gd name="T13" fmla="*/ 13 h 545"/>
                  <a:gd name="T14" fmla="*/ 78 w 319"/>
                  <a:gd name="T15" fmla="*/ 10 h 545"/>
                  <a:gd name="T16" fmla="*/ 78 w 319"/>
                  <a:gd name="T17" fmla="*/ 63 h 545"/>
                  <a:gd name="T18" fmla="*/ 68 w 319"/>
                  <a:gd name="T19" fmla="*/ 96 h 545"/>
                  <a:gd name="T20" fmla="*/ 68 w 319"/>
                  <a:gd name="T21" fmla="*/ 107 h 545"/>
                  <a:gd name="T22" fmla="*/ 71 w 319"/>
                  <a:gd name="T23" fmla="*/ 137 h 545"/>
                  <a:gd name="T24" fmla="*/ 27 w 319"/>
                  <a:gd name="T25" fmla="*/ 162 h 545"/>
                  <a:gd name="T26" fmla="*/ 22 w 319"/>
                  <a:gd name="T27" fmla="*/ 173 h 545"/>
                  <a:gd name="T28" fmla="*/ 25 w 319"/>
                  <a:gd name="T29" fmla="*/ 193 h 545"/>
                  <a:gd name="T30" fmla="*/ 27 w 319"/>
                  <a:gd name="T31" fmla="*/ 200 h 545"/>
                  <a:gd name="T32" fmla="*/ 38 w 319"/>
                  <a:gd name="T33" fmla="*/ 244 h 545"/>
                  <a:gd name="T34" fmla="*/ 53 w 319"/>
                  <a:gd name="T35" fmla="*/ 249 h 545"/>
                  <a:gd name="T36" fmla="*/ 40 w 319"/>
                  <a:gd name="T37" fmla="*/ 282 h 545"/>
                  <a:gd name="T38" fmla="*/ 12 w 319"/>
                  <a:gd name="T39" fmla="*/ 294 h 545"/>
                  <a:gd name="T40" fmla="*/ 17 w 319"/>
                  <a:gd name="T41" fmla="*/ 317 h 545"/>
                  <a:gd name="T42" fmla="*/ 10 w 319"/>
                  <a:gd name="T43" fmla="*/ 332 h 545"/>
                  <a:gd name="T44" fmla="*/ 33 w 319"/>
                  <a:gd name="T45" fmla="*/ 343 h 545"/>
                  <a:gd name="T46" fmla="*/ 55 w 319"/>
                  <a:gd name="T47" fmla="*/ 381 h 545"/>
                  <a:gd name="T48" fmla="*/ 60 w 319"/>
                  <a:gd name="T49" fmla="*/ 393 h 545"/>
                  <a:gd name="T50" fmla="*/ 83 w 319"/>
                  <a:gd name="T51" fmla="*/ 406 h 545"/>
                  <a:gd name="T52" fmla="*/ 106 w 319"/>
                  <a:gd name="T53" fmla="*/ 419 h 545"/>
                  <a:gd name="T54" fmla="*/ 114 w 319"/>
                  <a:gd name="T55" fmla="*/ 459 h 545"/>
                  <a:gd name="T56" fmla="*/ 109 w 319"/>
                  <a:gd name="T57" fmla="*/ 474 h 545"/>
                  <a:gd name="T58" fmla="*/ 104 w 319"/>
                  <a:gd name="T59" fmla="*/ 485 h 545"/>
                  <a:gd name="T60" fmla="*/ 109 w 319"/>
                  <a:gd name="T61" fmla="*/ 492 h 545"/>
                  <a:gd name="T62" fmla="*/ 129 w 319"/>
                  <a:gd name="T63" fmla="*/ 502 h 545"/>
                  <a:gd name="T64" fmla="*/ 129 w 319"/>
                  <a:gd name="T65" fmla="*/ 515 h 545"/>
                  <a:gd name="T66" fmla="*/ 142 w 319"/>
                  <a:gd name="T67" fmla="*/ 530 h 545"/>
                  <a:gd name="T68" fmla="*/ 177 w 319"/>
                  <a:gd name="T69" fmla="*/ 528 h 545"/>
                  <a:gd name="T70" fmla="*/ 185 w 319"/>
                  <a:gd name="T71" fmla="*/ 543 h 545"/>
                  <a:gd name="T72" fmla="*/ 210 w 319"/>
                  <a:gd name="T73" fmla="*/ 530 h 545"/>
                  <a:gd name="T74" fmla="*/ 205 w 319"/>
                  <a:gd name="T75" fmla="*/ 518 h 545"/>
                  <a:gd name="T76" fmla="*/ 210 w 319"/>
                  <a:gd name="T77" fmla="*/ 482 h 545"/>
                  <a:gd name="T78" fmla="*/ 228 w 319"/>
                  <a:gd name="T79" fmla="*/ 492 h 545"/>
                  <a:gd name="T80" fmla="*/ 228 w 319"/>
                  <a:gd name="T81" fmla="*/ 482 h 545"/>
                  <a:gd name="T82" fmla="*/ 228 w 319"/>
                  <a:gd name="T83" fmla="*/ 472 h 545"/>
                  <a:gd name="T84" fmla="*/ 289 w 319"/>
                  <a:gd name="T85" fmla="*/ 464 h 545"/>
                  <a:gd name="T86" fmla="*/ 319 w 319"/>
                  <a:gd name="T87" fmla="*/ 426 h 545"/>
                  <a:gd name="T88" fmla="*/ 291 w 319"/>
                  <a:gd name="T89" fmla="*/ 322 h 545"/>
                  <a:gd name="T90" fmla="*/ 284 w 319"/>
                  <a:gd name="T91" fmla="*/ 307 h 545"/>
                  <a:gd name="T92" fmla="*/ 279 w 319"/>
                  <a:gd name="T93" fmla="*/ 284 h 545"/>
                  <a:gd name="T94" fmla="*/ 274 w 319"/>
                  <a:gd name="T95" fmla="*/ 272 h 545"/>
                  <a:gd name="T96" fmla="*/ 289 w 319"/>
                  <a:gd name="T97" fmla="*/ 244 h 545"/>
                  <a:gd name="T98" fmla="*/ 286 w 319"/>
                  <a:gd name="T99" fmla="*/ 239 h 545"/>
                  <a:gd name="T100" fmla="*/ 276 w 319"/>
                  <a:gd name="T101" fmla="*/ 180 h 545"/>
                  <a:gd name="T102" fmla="*/ 266 w 319"/>
                  <a:gd name="T103" fmla="*/ 124 h 545"/>
                  <a:gd name="T104" fmla="*/ 266 w 319"/>
                  <a:gd name="T105" fmla="*/ 104 h 545"/>
                  <a:gd name="T106" fmla="*/ 256 w 319"/>
                  <a:gd name="T107" fmla="*/ 104 h 545"/>
                  <a:gd name="T108" fmla="*/ 210 w 319"/>
                  <a:gd name="T109" fmla="*/ 79 h 545"/>
                  <a:gd name="T110" fmla="*/ 213 w 319"/>
                  <a:gd name="T111" fmla="*/ 63 h 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19" h="545">
                    <a:moveTo>
                      <a:pt x="213" y="63"/>
                    </a:moveTo>
                    <a:cubicBezTo>
                      <a:pt x="210" y="63"/>
                      <a:pt x="210" y="66"/>
                      <a:pt x="208" y="66"/>
                    </a:cubicBezTo>
                    <a:cubicBezTo>
                      <a:pt x="208" y="66"/>
                      <a:pt x="195" y="66"/>
                      <a:pt x="192" y="63"/>
                    </a:cubicBezTo>
                    <a:cubicBezTo>
                      <a:pt x="190" y="63"/>
                      <a:pt x="190" y="61"/>
                      <a:pt x="187" y="61"/>
                    </a:cubicBezTo>
                    <a:cubicBezTo>
                      <a:pt x="180" y="56"/>
                      <a:pt x="172" y="51"/>
                      <a:pt x="167" y="43"/>
                    </a:cubicBezTo>
                    <a:cubicBezTo>
                      <a:pt x="165" y="41"/>
                      <a:pt x="167" y="36"/>
                      <a:pt x="167" y="33"/>
                    </a:cubicBezTo>
                    <a:cubicBezTo>
                      <a:pt x="167" y="33"/>
                      <a:pt x="167" y="33"/>
                      <a:pt x="167" y="31"/>
                    </a:cubicBezTo>
                    <a:cubicBezTo>
                      <a:pt x="165" y="31"/>
                      <a:pt x="162" y="31"/>
                      <a:pt x="157" y="25"/>
                    </a:cubicBezTo>
                    <a:cubicBezTo>
                      <a:pt x="152" y="20"/>
                      <a:pt x="149" y="15"/>
                      <a:pt x="149" y="10"/>
                    </a:cubicBezTo>
                    <a:cubicBezTo>
                      <a:pt x="149" y="8"/>
                      <a:pt x="149" y="8"/>
                      <a:pt x="149" y="8"/>
                    </a:cubicBezTo>
                    <a:cubicBezTo>
                      <a:pt x="147" y="3"/>
                      <a:pt x="147" y="3"/>
                      <a:pt x="144" y="0"/>
                    </a:cubicBezTo>
                    <a:cubicBezTo>
                      <a:pt x="142" y="0"/>
                      <a:pt x="139" y="5"/>
                      <a:pt x="137" y="8"/>
                    </a:cubicBezTo>
                    <a:cubicBezTo>
                      <a:pt x="132" y="13"/>
                      <a:pt x="126" y="23"/>
                      <a:pt x="116" y="20"/>
                    </a:cubicBezTo>
                    <a:cubicBezTo>
                      <a:pt x="111" y="20"/>
                      <a:pt x="106" y="18"/>
                      <a:pt x="104" y="13"/>
                    </a:cubicBezTo>
                    <a:cubicBezTo>
                      <a:pt x="101" y="10"/>
                      <a:pt x="101" y="10"/>
                      <a:pt x="101" y="10"/>
                    </a:cubicBezTo>
                    <a:cubicBezTo>
                      <a:pt x="96" y="8"/>
                      <a:pt x="86" y="8"/>
                      <a:pt x="78" y="10"/>
                    </a:cubicBezTo>
                    <a:cubicBezTo>
                      <a:pt x="76" y="28"/>
                      <a:pt x="73" y="46"/>
                      <a:pt x="78" y="61"/>
                    </a:cubicBezTo>
                    <a:cubicBezTo>
                      <a:pt x="78" y="63"/>
                      <a:pt x="78" y="63"/>
                      <a:pt x="78" y="63"/>
                    </a:cubicBezTo>
                    <a:cubicBezTo>
                      <a:pt x="81" y="69"/>
                      <a:pt x="81" y="76"/>
                      <a:pt x="78" y="84"/>
                    </a:cubicBezTo>
                    <a:cubicBezTo>
                      <a:pt x="76" y="89"/>
                      <a:pt x="71" y="91"/>
                      <a:pt x="68" y="96"/>
                    </a:cubicBezTo>
                    <a:cubicBezTo>
                      <a:pt x="66" y="99"/>
                      <a:pt x="63" y="102"/>
                      <a:pt x="63" y="102"/>
                    </a:cubicBezTo>
                    <a:cubicBezTo>
                      <a:pt x="63" y="102"/>
                      <a:pt x="66" y="104"/>
                      <a:pt x="68" y="107"/>
                    </a:cubicBezTo>
                    <a:cubicBezTo>
                      <a:pt x="71" y="109"/>
                      <a:pt x="76" y="112"/>
                      <a:pt x="76" y="117"/>
                    </a:cubicBezTo>
                    <a:cubicBezTo>
                      <a:pt x="78" y="124"/>
                      <a:pt x="76" y="132"/>
                      <a:pt x="71" y="137"/>
                    </a:cubicBezTo>
                    <a:cubicBezTo>
                      <a:pt x="66" y="142"/>
                      <a:pt x="60" y="145"/>
                      <a:pt x="55" y="147"/>
                    </a:cubicBezTo>
                    <a:cubicBezTo>
                      <a:pt x="27" y="162"/>
                      <a:pt x="27" y="162"/>
                      <a:pt x="27" y="162"/>
                    </a:cubicBezTo>
                    <a:cubicBezTo>
                      <a:pt x="25" y="162"/>
                      <a:pt x="22" y="165"/>
                      <a:pt x="22" y="165"/>
                    </a:cubicBezTo>
                    <a:cubicBezTo>
                      <a:pt x="22" y="167"/>
                      <a:pt x="20" y="170"/>
                      <a:pt x="22" y="173"/>
                    </a:cubicBezTo>
                    <a:cubicBezTo>
                      <a:pt x="22" y="180"/>
                      <a:pt x="25" y="185"/>
                      <a:pt x="27" y="190"/>
                    </a:cubicBezTo>
                    <a:cubicBezTo>
                      <a:pt x="25" y="193"/>
                      <a:pt x="25" y="193"/>
                      <a:pt x="25" y="193"/>
                    </a:cubicBezTo>
                    <a:cubicBezTo>
                      <a:pt x="30" y="195"/>
                      <a:pt x="30" y="195"/>
                      <a:pt x="30" y="195"/>
                    </a:cubicBezTo>
                    <a:cubicBezTo>
                      <a:pt x="27" y="200"/>
                      <a:pt x="27" y="200"/>
                      <a:pt x="27" y="200"/>
                    </a:cubicBezTo>
                    <a:cubicBezTo>
                      <a:pt x="25" y="208"/>
                      <a:pt x="22" y="216"/>
                      <a:pt x="25" y="226"/>
                    </a:cubicBezTo>
                    <a:cubicBezTo>
                      <a:pt x="25" y="233"/>
                      <a:pt x="30" y="241"/>
                      <a:pt x="38" y="244"/>
                    </a:cubicBezTo>
                    <a:cubicBezTo>
                      <a:pt x="40" y="244"/>
                      <a:pt x="40" y="244"/>
                      <a:pt x="43" y="246"/>
                    </a:cubicBezTo>
                    <a:cubicBezTo>
                      <a:pt x="45" y="246"/>
                      <a:pt x="48" y="249"/>
                      <a:pt x="53" y="249"/>
                    </a:cubicBezTo>
                    <a:cubicBezTo>
                      <a:pt x="60" y="251"/>
                      <a:pt x="66" y="261"/>
                      <a:pt x="63" y="269"/>
                    </a:cubicBezTo>
                    <a:cubicBezTo>
                      <a:pt x="60" y="274"/>
                      <a:pt x="55" y="282"/>
                      <a:pt x="40" y="282"/>
                    </a:cubicBezTo>
                    <a:cubicBezTo>
                      <a:pt x="27" y="282"/>
                      <a:pt x="12" y="282"/>
                      <a:pt x="0" y="282"/>
                    </a:cubicBezTo>
                    <a:cubicBezTo>
                      <a:pt x="2" y="287"/>
                      <a:pt x="7" y="292"/>
                      <a:pt x="12" y="294"/>
                    </a:cubicBezTo>
                    <a:cubicBezTo>
                      <a:pt x="15" y="297"/>
                      <a:pt x="22" y="297"/>
                      <a:pt x="25" y="304"/>
                    </a:cubicBezTo>
                    <a:cubicBezTo>
                      <a:pt x="25" y="312"/>
                      <a:pt x="20" y="317"/>
                      <a:pt x="17" y="317"/>
                    </a:cubicBezTo>
                    <a:cubicBezTo>
                      <a:pt x="15" y="320"/>
                      <a:pt x="12" y="325"/>
                      <a:pt x="10" y="330"/>
                    </a:cubicBezTo>
                    <a:cubicBezTo>
                      <a:pt x="10" y="332"/>
                      <a:pt x="10" y="332"/>
                      <a:pt x="10" y="332"/>
                    </a:cubicBezTo>
                    <a:cubicBezTo>
                      <a:pt x="15" y="335"/>
                      <a:pt x="22" y="337"/>
                      <a:pt x="27" y="340"/>
                    </a:cubicBezTo>
                    <a:cubicBezTo>
                      <a:pt x="30" y="340"/>
                      <a:pt x="30" y="343"/>
                      <a:pt x="33" y="343"/>
                    </a:cubicBezTo>
                    <a:cubicBezTo>
                      <a:pt x="45" y="348"/>
                      <a:pt x="55" y="363"/>
                      <a:pt x="55" y="378"/>
                    </a:cubicBezTo>
                    <a:cubicBezTo>
                      <a:pt x="55" y="381"/>
                      <a:pt x="55" y="381"/>
                      <a:pt x="55" y="381"/>
                    </a:cubicBezTo>
                    <a:cubicBezTo>
                      <a:pt x="55" y="383"/>
                      <a:pt x="55" y="386"/>
                      <a:pt x="55" y="388"/>
                    </a:cubicBezTo>
                    <a:cubicBezTo>
                      <a:pt x="55" y="391"/>
                      <a:pt x="58" y="391"/>
                      <a:pt x="60" y="393"/>
                    </a:cubicBezTo>
                    <a:cubicBezTo>
                      <a:pt x="66" y="398"/>
                      <a:pt x="71" y="403"/>
                      <a:pt x="78" y="406"/>
                    </a:cubicBezTo>
                    <a:cubicBezTo>
                      <a:pt x="81" y="406"/>
                      <a:pt x="81" y="406"/>
                      <a:pt x="83" y="406"/>
                    </a:cubicBezTo>
                    <a:cubicBezTo>
                      <a:pt x="86" y="406"/>
                      <a:pt x="91" y="408"/>
                      <a:pt x="93" y="408"/>
                    </a:cubicBezTo>
                    <a:cubicBezTo>
                      <a:pt x="99" y="411"/>
                      <a:pt x="104" y="416"/>
                      <a:pt x="106" y="419"/>
                    </a:cubicBezTo>
                    <a:cubicBezTo>
                      <a:pt x="111" y="424"/>
                      <a:pt x="119" y="434"/>
                      <a:pt x="119" y="447"/>
                    </a:cubicBezTo>
                    <a:cubicBezTo>
                      <a:pt x="119" y="452"/>
                      <a:pt x="116" y="457"/>
                      <a:pt x="114" y="459"/>
                    </a:cubicBezTo>
                    <a:cubicBezTo>
                      <a:pt x="111" y="462"/>
                      <a:pt x="111" y="464"/>
                      <a:pt x="111" y="467"/>
                    </a:cubicBezTo>
                    <a:cubicBezTo>
                      <a:pt x="111" y="469"/>
                      <a:pt x="111" y="472"/>
                      <a:pt x="109" y="474"/>
                    </a:cubicBezTo>
                    <a:cubicBezTo>
                      <a:pt x="106" y="477"/>
                      <a:pt x="104" y="477"/>
                      <a:pt x="104" y="480"/>
                    </a:cubicBezTo>
                    <a:cubicBezTo>
                      <a:pt x="104" y="480"/>
                      <a:pt x="104" y="482"/>
                      <a:pt x="104" y="485"/>
                    </a:cubicBezTo>
                    <a:cubicBezTo>
                      <a:pt x="104" y="487"/>
                      <a:pt x="104" y="490"/>
                      <a:pt x="104" y="492"/>
                    </a:cubicBezTo>
                    <a:cubicBezTo>
                      <a:pt x="106" y="492"/>
                      <a:pt x="106" y="492"/>
                      <a:pt x="109" y="492"/>
                    </a:cubicBezTo>
                    <a:cubicBezTo>
                      <a:pt x="111" y="492"/>
                      <a:pt x="114" y="492"/>
                      <a:pt x="116" y="492"/>
                    </a:cubicBezTo>
                    <a:cubicBezTo>
                      <a:pt x="124" y="492"/>
                      <a:pt x="126" y="500"/>
                      <a:pt x="129" y="502"/>
                    </a:cubicBezTo>
                    <a:cubicBezTo>
                      <a:pt x="129" y="505"/>
                      <a:pt x="129" y="505"/>
                      <a:pt x="129" y="505"/>
                    </a:cubicBezTo>
                    <a:cubicBezTo>
                      <a:pt x="129" y="507"/>
                      <a:pt x="129" y="510"/>
                      <a:pt x="129" y="515"/>
                    </a:cubicBezTo>
                    <a:cubicBezTo>
                      <a:pt x="132" y="518"/>
                      <a:pt x="137" y="520"/>
                      <a:pt x="139" y="525"/>
                    </a:cubicBezTo>
                    <a:cubicBezTo>
                      <a:pt x="139" y="525"/>
                      <a:pt x="142" y="528"/>
                      <a:pt x="142" y="530"/>
                    </a:cubicBezTo>
                    <a:cubicBezTo>
                      <a:pt x="149" y="525"/>
                      <a:pt x="157" y="523"/>
                      <a:pt x="165" y="523"/>
                    </a:cubicBezTo>
                    <a:cubicBezTo>
                      <a:pt x="170" y="523"/>
                      <a:pt x="172" y="525"/>
                      <a:pt x="177" y="528"/>
                    </a:cubicBezTo>
                    <a:cubicBezTo>
                      <a:pt x="180" y="530"/>
                      <a:pt x="182" y="535"/>
                      <a:pt x="182" y="538"/>
                    </a:cubicBezTo>
                    <a:cubicBezTo>
                      <a:pt x="182" y="540"/>
                      <a:pt x="182" y="540"/>
                      <a:pt x="185" y="543"/>
                    </a:cubicBezTo>
                    <a:cubicBezTo>
                      <a:pt x="185" y="543"/>
                      <a:pt x="187" y="545"/>
                      <a:pt x="190" y="545"/>
                    </a:cubicBezTo>
                    <a:cubicBezTo>
                      <a:pt x="210" y="530"/>
                      <a:pt x="210" y="530"/>
                      <a:pt x="210" y="530"/>
                    </a:cubicBezTo>
                    <a:cubicBezTo>
                      <a:pt x="213" y="528"/>
                      <a:pt x="213" y="528"/>
                      <a:pt x="213" y="528"/>
                    </a:cubicBezTo>
                    <a:cubicBezTo>
                      <a:pt x="213" y="528"/>
                      <a:pt x="210" y="523"/>
                      <a:pt x="205" y="518"/>
                    </a:cubicBezTo>
                    <a:cubicBezTo>
                      <a:pt x="192" y="510"/>
                      <a:pt x="187" y="497"/>
                      <a:pt x="192" y="490"/>
                    </a:cubicBezTo>
                    <a:cubicBezTo>
                      <a:pt x="195" y="485"/>
                      <a:pt x="203" y="480"/>
                      <a:pt x="210" y="482"/>
                    </a:cubicBezTo>
                    <a:cubicBezTo>
                      <a:pt x="215" y="482"/>
                      <a:pt x="220" y="485"/>
                      <a:pt x="225" y="490"/>
                    </a:cubicBezTo>
                    <a:cubicBezTo>
                      <a:pt x="228" y="492"/>
                      <a:pt x="228" y="492"/>
                      <a:pt x="228" y="492"/>
                    </a:cubicBezTo>
                    <a:cubicBezTo>
                      <a:pt x="228" y="492"/>
                      <a:pt x="228" y="492"/>
                      <a:pt x="228" y="490"/>
                    </a:cubicBezTo>
                    <a:cubicBezTo>
                      <a:pt x="228" y="487"/>
                      <a:pt x="228" y="485"/>
                      <a:pt x="228" y="482"/>
                    </a:cubicBezTo>
                    <a:cubicBezTo>
                      <a:pt x="228" y="480"/>
                      <a:pt x="228" y="480"/>
                      <a:pt x="228" y="480"/>
                    </a:cubicBezTo>
                    <a:cubicBezTo>
                      <a:pt x="228" y="477"/>
                      <a:pt x="228" y="474"/>
                      <a:pt x="228" y="472"/>
                    </a:cubicBezTo>
                    <a:cubicBezTo>
                      <a:pt x="231" y="467"/>
                      <a:pt x="236" y="464"/>
                      <a:pt x="246" y="464"/>
                    </a:cubicBezTo>
                    <a:cubicBezTo>
                      <a:pt x="289" y="464"/>
                      <a:pt x="289" y="464"/>
                      <a:pt x="289" y="464"/>
                    </a:cubicBezTo>
                    <a:cubicBezTo>
                      <a:pt x="294" y="464"/>
                      <a:pt x="299" y="464"/>
                      <a:pt x="304" y="462"/>
                    </a:cubicBezTo>
                    <a:cubicBezTo>
                      <a:pt x="317" y="457"/>
                      <a:pt x="319" y="441"/>
                      <a:pt x="319" y="426"/>
                    </a:cubicBezTo>
                    <a:cubicBezTo>
                      <a:pt x="319" y="403"/>
                      <a:pt x="312" y="381"/>
                      <a:pt x="304" y="358"/>
                    </a:cubicBezTo>
                    <a:cubicBezTo>
                      <a:pt x="302" y="345"/>
                      <a:pt x="297" y="332"/>
                      <a:pt x="291" y="322"/>
                    </a:cubicBezTo>
                    <a:cubicBezTo>
                      <a:pt x="289" y="320"/>
                      <a:pt x="289" y="320"/>
                      <a:pt x="289" y="320"/>
                    </a:cubicBezTo>
                    <a:cubicBezTo>
                      <a:pt x="286" y="317"/>
                      <a:pt x="284" y="312"/>
                      <a:pt x="284" y="307"/>
                    </a:cubicBezTo>
                    <a:cubicBezTo>
                      <a:pt x="284" y="302"/>
                      <a:pt x="281" y="299"/>
                      <a:pt x="281" y="294"/>
                    </a:cubicBezTo>
                    <a:cubicBezTo>
                      <a:pt x="281" y="292"/>
                      <a:pt x="281" y="287"/>
                      <a:pt x="279" y="284"/>
                    </a:cubicBezTo>
                    <a:cubicBezTo>
                      <a:pt x="279" y="284"/>
                      <a:pt x="279" y="282"/>
                      <a:pt x="276" y="282"/>
                    </a:cubicBezTo>
                    <a:cubicBezTo>
                      <a:pt x="274" y="279"/>
                      <a:pt x="274" y="274"/>
                      <a:pt x="274" y="272"/>
                    </a:cubicBezTo>
                    <a:cubicBezTo>
                      <a:pt x="274" y="261"/>
                      <a:pt x="279" y="256"/>
                      <a:pt x="284" y="251"/>
                    </a:cubicBezTo>
                    <a:cubicBezTo>
                      <a:pt x="286" y="249"/>
                      <a:pt x="289" y="244"/>
                      <a:pt x="289" y="244"/>
                    </a:cubicBezTo>
                    <a:cubicBezTo>
                      <a:pt x="286" y="241"/>
                      <a:pt x="286" y="241"/>
                      <a:pt x="286" y="241"/>
                    </a:cubicBezTo>
                    <a:cubicBezTo>
                      <a:pt x="286" y="239"/>
                      <a:pt x="286" y="239"/>
                      <a:pt x="286" y="239"/>
                    </a:cubicBezTo>
                    <a:cubicBezTo>
                      <a:pt x="291" y="221"/>
                      <a:pt x="289" y="203"/>
                      <a:pt x="279" y="185"/>
                    </a:cubicBezTo>
                    <a:cubicBezTo>
                      <a:pt x="279" y="183"/>
                      <a:pt x="276" y="183"/>
                      <a:pt x="276" y="180"/>
                    </a:cubicBezTo>
                    <a:cubicBezTo>
                      <a:pt x="274" y="178"/>
                      <a:pt x="271" y="173"/>
                      <a:pt x="271" y="170"/>
                    </a:cubicBezTo>
                    <a:cubicBezTo>
                      <a:pt x="264" y="155"/>
                      <a:pt x="266" y="140"/>
                      <a:pt x="266" y="124"/>
                    </a:cubicBezTo>
                    <a:cubicBezTo>
                      <a:pt x="266" y="119"/>
                      <a:pt x="266" y="114"/>
                      <a:pt x="266" y="109"/>
                    </a:cubicBezTo>
                    <a:cubicBezTo>
                      <a:pt x="266" y="104"/>
                      <a:pt x="266" y="104"/>
                      <a:pt x="266" y="104"/>
                    </a:cubicBezTo>
                    <a:cubicBezTo>
                      <a:pt x="266" y="104"/>
                      <a:pt x="261" y="104"/>
                      <a:pt x="258" y="104"/>
                    </a:cubicBezTo>
                    <a:cubicBezTo>
                      <a:pt x="256" y="104"/>
                      <a:pt x="256" y="104"/>
                      <a:pt x="256" y="104"/>
                    </a:cubicBezTo>
                    <a:cubicBezTo>
                      <a:pt x="241" y="104"/>
                      <a:pt x="228" y="99"/>
                      <a:pt x="215" y="89"/>
                    </a:cubicBezTo>
                    <a:cubicBezTo>
                      <a:pt x="213" y="86"/>
                      <a:pt x="210" y="84"/>
                      <a:pt x="210" y="79"/>
                    </a:cubicBezTo>
                    <a:cubicBezTo>
                      <a:pt x="210" y="74"/>
                      <a:pt x="213" y="69"/>
                      <a:pt x="213" y="66"/>
                    </a:cubicBezTo>
                    <a:cubicBezTo>
                      <a:pt x="213" y="69"/>
                      <a:pt x="213" y="66"/>
                      <a:pt x="213" y="63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5" name="Freeform 97"/>
              <p:cNvSpPr>
                <a:spLocks noEditPoints="1"/>
              </p:cNvSpPr>
              <p:nvPr/>
            </p:nvSpPr>
            <p:spPr bwMode="auto">
              <a:xfrm>
                <a:off x="3620" y="2064"/>
                <a:ext cx="70" cy="50"/>
              </a:xfrm>
              <a:custGeom>
                <a:avLst/>
                <a:gdLst>
                  <a:gd name="T0" fmla="*/ 0 w 1215"/>
                  <a:gd name="T1" fmla="*/ 558 h 862"/>
                  <a:gd name="T2" fmla="*/ 63 w 1215"/>
                  <a:gd name="T3" fmla="*/ 568 h 862"/>
                  <a:gd name="T4" fmla="*/ 134 w 1215"/>
                  <a:gd name="T5" fmla="*/ 608 h 862"/>
                  <a:gd name="T6" fmla="*/ 192 w 1215"/>
                  <a:gd name="T7" fmla="*/ 626 h 862"/>
                  <a:gd name="T8" fmla="*/ 203 w 1215"/>
                  <a:gd name="T9" fmla="*/ 697 h 862"/>
                  <a:gd name="T10" fmla="*/ 253 w 1215"/>
                  <a:gd name="T11" fmla="*/ 758 h 862"/>
                  <a:gd name="T12" fmla="*/ 248 w 1215"/>
                  <a:gd name="T13" fmla="*/ 839 h 862"/>
                  <a:gd name="T14" fmla="*/ 342 w 1215"/>
                  <a:gd name="T15" fmla="*/ 847 h 862"/>
                  <a:gd name="T16" fmla="*/ 342 w 1215"/>
                  <a:gd name="T17" fmla="*/ 832 h 862"/>
                  <a:gd name="T18" fmla="*/ 385 w 1215"/>
                  <a:gd name="T19" fmla="*/ 811 h 862"/>
                  <a:gd name="T20" fmla="*/ 421 w 1215"/>
                  <a:gd name="T21" fmla="*/ 781 h 862"/>
                  <a:gd name="T22" fmla="*/ 520 w 1215"/>
                  <a:gd name="T23" fmla="*/ 748 h 862"/>
                  <a:gd name="T24" fmla="*/ 533 w 1215"/>
                  <a:gd name="T25" fmla="*/ 685 h 862"/>
                  <a:gd name="T26" fmla="*/ 492 w 1215"/>
                  <a:gd name="T27" fmla="*/ 631 h 862"/>
                  <a:gd name="T28" fmla="*/ 441 w 1215"/>
                  <a:gd name="T29" fmla="*/ 629 h 862"/>
                  <a:gd name="T30" fmla="*/ 436 w 1215"/>
                  <a:gd name="T31" fmla="*/ 619 h 862"/>
                  <a:gd name="T32" fmla="*/ 484 w 1215"/>
                  <a:gd name="T33" fmla="*/ 621 h 862"/>
                  <a:gd name="T34" fmla="*/ 530 w 1215"/>
                  <a:gd name="T35" fmla="*/ 679 h 862"/>
                  <a:gd name="T36" fmla="*/ 563 w 1215"/>
                  <a:gd name="T37" fmla="*/ 710 h 862"/>
                  <a:gd name="T38" fmla="*/ 629 w 1215"/>
                  <a:gd name="T39" fmla="*/ 591 h 862"/>
                  <a:gd name="T40" fmla="*/ 672 w 1215"/>
                  <a:gd name="T41" fmla="*/ 601 h 862"/>
                  <a:gd name="T42" fmla="*/ 647 w 1215"/>
                  <a:gd name="T43" fmla="*/ 631 h 862"/>
                  <a:gd name="T44" fmla="*/ 672 w 1215"/>
                  <a:gd name="T45" fmla="*/ 652 h 862"/>
                  <a:gd name="T46" fmla="*/ 718 w 1215"/>
                  <a:gd name="T47" fmla="*/ 563 h 862"/>
                  <a:gd name="T48" fmla="*/ 621 w 1215"/>
                  <a:gd name="T49" fmla="*/ 730 h 862"/>
                  <a:gd name="T50" fmla="*/ 644 w 1215"/>
                  <a:gd name="T51" fmla="*/ 804 h 862"/>
                  <a:gd name="T52" fmla="*/ 723 w 1215"/>
                  <a:gd name="T53" fmla="*/ 811 h 862"/>
                  <a:gd name="T54" fmla="*/ 774 w 1215"/>
                  <a:gd name="T55" fmla="*/ 756 h 862"/>
                  <a:gd name="T56" fmla="*/ 781 w 1215"/>
                  <a:gd name="T57" fmla="*/ 695 h 862"/>
                  <a:gd name="T58" fmla="*/ 852 w 1215"/>
                  <a:gd name="T59" fmla="*/ 598 h 862"/>
                  <a:gd name="T60" fmla="*/ 928 w 1215"/>
                  <a:gd name="T61" fmla="*/ 581 h 862"/>
                  <a:gd name="T62" fmla="*/ 956 w 1215"/>
                  <a:gd name="T63" fmla="*/ 482 h 862"/>
                  <a:gd name="T64" fmla="*/ 1066 w 1215"/>
                  <a:gd name="T65" fmla="*/ 350 h 862"/>
                  <a:gd name="T66" fmla="*/ 1215 w 1215"/>
                  <a:gd name="T67" fmla="*/ 192 h 862"/>
                  <a:gd name="T68" fmla="*/ 1162 w 1215"/>
                  <a:gd name="T69" fmla="*/ 86 h 862"/>
                  <a:gd name="T70" fmla="*/ 987 w 1215"/>
                  <a:gd name="T71" fmla="*/ 76 h 862"/>
                  <a:gd name="T72" fmla="*/ 880 w 1215"/>
                  <a:gd name="T73" fmla="*/ 119 h 862"/>
                  <a:gd name="T74" fmla="*/ 819 w 1215"/>
                  <a:gd name="T75" fmla="*/ 192 h 862"/>
                  <a:gd name="T76" fmla="*/ 692 w 1215"/>
                  <a:gd name="T77" fmla="*/ 302 h 862"/>
                  <a:gd name="T78" fmla="*/ 525 w 1215"/>
                  <a:gd name="T79" fmla="*/ 357 h 862"/>
                  <a:gd name="T80" fmla="*/ 370 w 1215"/>
                  <a:gd name="T81" fmla="*/ 327 h 862"/>
                  <a:gd name="T82" fmla="*/ 251 w 1215"/>
                  <a:gd name="T83" fmla="*/ 329 h 862"/>
                  <a:gd name="T84" fmla="*/ 210 w 1215"/>
                  <a:gd name="T85" fmla="*/ 428 h 862"/>
                  <a:gd name="T86" fmla="*/ 165 w 1215"/>
                  <a:gd name="T87" fmla="*/ 400 h 862"/>
                  <a:gd name="T88" fmla="*/ 91 w 1215"/>
                  <a:gd name="T89" fmla="*/ 357 h 862"/>
                  <a:gd name="T90" fmla="*/ 304 w 1215"/>
                  <a:gd name="T91" fmla="*/ 474 h 862"/>
                  <a:gd name="T92" fmla="*/ 385 w 1215"/>
                  <a:gd name="T93" fmla="*/ 370 h 862"/>
                  <a:gd name="T94" fmla="*/ 449 w 1215"/>
                  <a:gd name="T95" fmla="*/ 380 h 862"/>
                  <a:gd name="T96" fmla="*/ 479 w 1215"/>
                  <a:gd name="T97" fmla="*/ 454 h 862"/>
                  <a:gd name="T98" fmla="*/ 423 w 1215"/>
                  <a:gd name="T99" fmla="*/ 570 h 862"/>
                  <a:gd name="T100" fmla="*/ 307 w 1215"/>
                  <a:gd name="T101" fmla="*/ 603 h 862"/>
                  <a:gd name="T102" fmla="*/ 233 w 1215"/>
                  <a:gd name="T103" fmla="*/ 543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15" h="862">
                    <a:moveTo>
                      <a:pt x="25" y="494"/>
                    </a:moveTo>
                    <a:cubicBezTo>
                      <a:pt x="25" y="497"/>
                      <a:pt x="25" y="502"/>
                      <a:pt x="22" y="504"/>
                    </a:cubicBezTo>
                    <a:cubicBezTo>
                      <a:pt x="20" y="510"/>
                      <a:pt x="17" y="512"/>
                      <a:pt x="15" y="517"/>
                    </a:cubicBezTo>
                    <a:cubicBezTo>
                      <a:pt x="15" y="517"/>
                      <a:pt x="15" y="520"/>
                      <a:pt x="12" y="520"/>
                    </a:cubicBezTo>
                    <a:cubicBezTo>
                      <a:pt x="2" y="530"/>
                      <a:pt x="0" y="545"/>
                      <a:pt x="0" y="558"/>
                    </a:cubicBezTo>
                    <a:cubicBezTo>
                      <a:pt x="0" y="558"/>
                      <a:pt x="0" y="560"/>
                      <a:pt x="0" y="563"/>
                    </a:cubicBezTo>
                    <a:cubicBezTo>
                      <a:pt x="7" y="568"/>
                      <a:pt x="12" y="570"/>
                      <a:pt x="17" y="568"/>
                    </a:cubicBezTo>
                    <a:cubicBezTo>
                      <a:pt x="20" y="568"/>
                      <a:pt x="22" y="565"/>
                      <a:pt x="25" y="563"/>
                    </a:cubicBezTo>
                    <a:cubicBezTo>
                      <a:pt x="30" y="558"/>
                      <a:pt x="35" y="553"/>
                      <a:pt x="45" y="553"/>
                    </a:cubicBezTo>
                    <a:cubicBezTo>
                      <a:pt x="53" y="553"/>
                      <a:pt x="60" y="560"/>
                      <a:pt x="63" y="568"/>
                    </a:cubicBezTo>
                    <a:cubicBezTo>
                      <a:pt x="63" y="570"/>
                      <a:pt x="66" y="573"/>
                      <a:pt x="66" y="573"/>
                    </a:cubicBezTo>
                    <a:cubicBezTo>
                      <a:pt x="66" y="575"/>
                      <a:pt x="68" y="578"/>
                      <a:pt x="68" y="581"/>
                    </a:cubicBezTo>
                    <a:cubicBezTo>
                      <a:pt x="73" y="588"/>
                      <a:pt x="81" y="588"/>
                      <a:pt x="93" y="588"/>
                    </a:cubicBezTo>
                    <a:cubicBezTo>
                      <a:pt x="104" y="588"/>
                      <a:pt x="116" y="591"/>
                      <a:pt x="126" y="598"/>
                    </a:cubicBezTo>
                    <a:cubicBezTo>
                      <a:pt x="129" y="601"/>
                      <a:pt x="134" y="606"/>
                      <a:pt x="134" y="608"/>
                    </a:cubicBezTo>
                    <a:cubicBezTo>
                      <a:pt x="137" y="611"/>
                      <a:pt x="137" y="611"/>
                      <a:pt x="139" y="614"/>
                    </a:cubicBezTo>
                    <a:cubicBezTo>
                      <a:pt x="142" y="616"/>
                      <a:pt x="147" y="619"/>
                      <a:pt x="147" y="619"/>
                    </a:cubicBezTo>
                    <a:cubicBezTo>
                      <a:pt x="147" y="619"/>
                      <a:pt x="149" y="616"/>
                      <a:pt x="152" y="616"/>
                    </a:cubicBezTo>
                    <a:cubicBezTo>
                      <a:pt x="154" y="614"/>
                      <a:pt x="157" y="614"/>
                      <a:pt x="159" y="611"/>
                    </a:cubicBezTo>
                    <a:cubicBezTo>
                      <a:pt x="170" y="606"/>
                      <a:pt x="182" y="614"/>
                      <a:pt x="192" y="626"/>
                    </a:cubicBezTo>
                    <a:cubicBezTo>
                      <a:pt x="205" y="644"/>
                      <a:pt x="208" y="664"/>
                      <a:pt x="198" y="679"/>
                    </a:cubicBezTo>
                    <a:cubicBezTo>
                      <a:pt x="195" y="682"/>
                      <a:pt x="192" y="685"/>
                      <a:pt x="192" y="685"/>
                    </a:cubicBezTo>
                    <a:cubicBezTo>
                      <a:pt x="190" y="690"/>
                      <a:pt x="187" y="692"/>
                      <a:pt x="187" y="695"/>
                    </a:cubicBezTo>
                    <a:cubicBezTo>
                      <a:pt x="187" y="697"/>
                      <a:pt x="192" y="697"/>
                      <a:pt x="200" y="697"/>
                    </a:cubicBezTo>
                    <a:cubicBezTo>
                      <a:pt x="203" y="697"/>
                      <a:pt x="203" y="697"/>
                      <a:pt x="203" y="697"/>
                    </a:cubicBezTo>
                    <a:cubicBezTo>
                      <a:pt x="210" y="697"/>
                      <a:pt x="220" y="695"/>
                      <a:pt x="228" y="702"/>
                    </a:cubicBezTo>
                    <a:cubicBezTo>
                      <a:pt x="236" y="710"/>
                      <a:pt x="236" y="720"/>
                      <a:pt x="236" y="728"/>
                    </a:cubicBezTo>
                    <a:cubicBezTo>
                      <a:pt x="236" y="733"/>
                      <a:pt x="236" y="738"/>
                      <a:pt x="238" y="740"/>
                    </a:cubicBezTo>
                    <a:cubicBezTo>
                      <a:pt x="238" y="743"/>
                      <a:pt x="241" y="745"/>
                      <a:pt x="243" y="745"/>
                    </a:cubicBezTo>
                    <a:cubicBezTo>
                      <a:pt x="246" y="748"/>
                      <a:pt x="251" y="753"/>
                      <a:pt x="253" y="758"/>
                    </a:cubicBezTo>
                    <a:cubicBezTo>
                      <a:pt x="258" y="768"/>
                      <a:pt x="251" y="778"/>
                      <a:pt x="248" y="786"/>
                    </a:cubicBezTo>
                    <a:cubicBezTo>
                      <a:pt x="246" y="791"/>
                      <a:pt x="243" y="796"/>
                      <a:pt x="243" y="801"/>
                    </a:cubicBezTo>
                    <a:cubicBezTo>
                      <a:pt x="243" y="804"/>
                      <a:pt x="246" y="806"/>
                      <a:pt x="248" y="809"/>
                    </a:cubicBezTo>
                    <a:cubicBezTo>
                      <a:pt x="251" y="814"/>
                      <a:pt x="256" y="822"/>
                      <a:pt x="253" y="832"/>
                    </a:cubicBezTo>
                    <a:cubicBezTo>
                      <a:pt x="253" y="834"/>
                      <a:pt x="251" y="837"/>
                      <a:pt x="248" y="839"/>
                    </a:cubicBezTo>
                    <a:cubicBezTo>
                      <a:pt x="256" y="839"/>
                      <a:pt x="263" y="842"/>
                      <a:pt x="271" y="849"/>
                    </a:cubicBezTo>
                    <a:cubicBezTo>
                      <a:pt x="274" y="852"/>
                      <a:pt x="274" y="852"/>
                      <a:pt x="274" y="852"/>
                    </a:cubicBezTo>
                    <a:cubicBezTo>
                      <a:pt x="279" y="857"/>
                      <a:pt x="284" y="860"/>
                      <a:pt x="289" y="862"/>
                    </a:cubicBezTo>
                    <a:cubicBezTo>
                      <a:pt x="294" y="862"/>
                      <a:pt x="302" y="860"/>
                      <a:pt x="309" y="855"/>
                    </a:cubicBezTo>
                    <a:cubicBezTo>
                      <a:pt x="319" y="849"/>
                      <a:pt x="329" y="844"/>
                      <a:pt x="342" y="847"/>
                    </a:cubicBezTo>
                    <a:cubicBezTo>
                      <a:pt x="345" y="847"/>
                      <a:pt x="347" y="849"/>
                      <a:pt x="347" y="849"/>
                    </a:cubicBezTo>
                    <a:cubicBezTo>
                      <a:pt x="350" y="849"/>
                      <a:pt x="352" y="852"/>
                      <a:pt x="352" y="852"/>
                    </a:cubicBezTo>
                    <a:cubicBezTo>
                      <a:pt x="352" y="852"/>
                      <a:pt x="355" y="849"/>
                      <a:pt x="355" y="847"/>
                    </a:cubicBezTo>
                    <a:cubicBezTo>
                      <a:pt x="355" y="844"/>
                      <a:pt x="350" y="839"/>
                      <a:pt x="347" y="837"/>
                    </a:cubicBezTo>
                    <a:cubicBezTo>
                      <a:pt x="342" y="832"/>
                      <a:pt x="342" y="832"/>
                      <a:pt x="342" y="832"/>
                    </a:cubicBezTo>
                    <a:cubicBezTo>
                      <a:pt x="347" y="827"/>
                      <a:pt x="347" y="827"/>
                      <a:pt x="347" y="827"/>
                    </a:cubicBezTo>
                    <a:cubicBezTo>
                      <a:pt x="355" y="822"/>
                      <a:pt x="362" y="819"/>
                      <a:pt x="370" y="819"/>
                    </a:cubicBezTo>
                    <a:cubicBezTo>
                      <a:pt x="373" y="819"/>
                      <a:pt x="375" y="819"/>
                      <a:pt x="375" y="819"/>
                    </a:cubicBezTo>
                    <a:cubicBezTo>
                      <a:pt x="380" y="819"/>
                      <a:pt x="383" y="816"/>
                      <a:pt x="385" y="814"/>
                    </a:cubicBezTo>
                    <a:cubicBezTo>
                      <a:pt x="385" y="811"/>
                      <a:pt x="385" y="811"/>
                      <a:pt x="385" y="811"/>
                    </a:cubicBezTo>
                    <a:cubicBezTo>
                      <a:pt x="385" y="809"/>
                      <a:pt x="385" y="809"/>
                      <a:pt x="385" y="809"/>
                    </a:cubicBezTo>
                    <a:cubicBezTo>
                      <a:pt x="383" y="806"/>
                      <a:pt x="383" y="801"/>
                      <a:pt x="383" y="796"/>
                    </a:cubicBezTo>
                    <a:cubicBezTo>
                      <a:pt x="385" y="783"/>
                      <a:pt x="398" y="783"/>
                      <a:pt x="406" y="783"/>
                    </a:cubicBezTo>
                    <a:cubicBezTo>
                      <a:pt x="408" y="783"/>
                      <a:pt x="408" y="783"/>
                      <a:pt x="411" y="783"/>
                    </a:cubicBezTo>
                    <a:cubicBezTo>
                      <a:pt x="413" y="783"/>
                      <a:pt x="418" y="781"/>
                      <a:pt x="421" y="781"/>
                    </a:cubicBezTo>
                    <a:cubicBezTo>
                      <a:pt x="439" y="773"/>
                      <a:pt x="456" y="763"/>
                      <a:pt x="472" y="751"/>
                    </a:cubicBezTo>
                    <a:cubicBezTo>
                      <a:pt x="479" y="745"/>
                      <a:pt x="487" y="740"/>
                      <a:pt x="497" y="738"/>
                    </a:cubicBezTo>
                    <a:cubicBezTo>
                      <a:pt x="500" y="738"/>
                      <a:pt x="500" y="738"/>
                      <a:pt x="500" y="738"/>
                    </a:cubicBezTo>
                    <a:cubicBezTo>
                      <a:pt x="505" y="738"/>
                      <a:pt x="510" y="735"/>
                      <a:pt x="515" y="740"/>
                    </a:cubicBezTo>
                    <a:cubicBezTo>
                      <a:pt x="517" y="743"/>
                      <a:pt x="517" y="745"/>
                      <a:pt x="520" y="748"/>
                    </a:cubicBezTo>
                    <a:cubicBezTo>
                      <a:pt x="530" y="745"/>
                      <a:pt x="540" y="745"/>
                      <a:pt x="550" y="743"/>
                    </a:cubicBezTo>
                    <a:cubicBezTo>
                      <a:pt x="543" y="735"/>
                      <a:pt x="540" y="723"/>
                      <a:pt x="540" y="712"/>
                    </a:cubicBezTo>
                    <a:cubicBezTo>
                      <a:pt x="540" y="710"/>
                      <a:pt x="540" y="707"/>
                      <a:pt x="540" y="705"/>
                    </a:cubicBezTo>
                    <a:cubicBezTo>
                      <a:pt x="540" y="702"/>
                      <a:pt x="540" y="697"/>
                      <a:pt x="540" y="695"/>
                    </a:cubicBezTo>
                    <a:cubicBezTo>
                      <a:pt x="540" y="692"/>
                      <a:pt x="538" y="687"/>
                      <a:pt x="533" y="685"/>
                    </a:cubicBezTo>
                    <a:cubicBezTo>
                      <a:pt x="530" y="685"/>
                      <a:pt x="530" y="685"/>
                      <a:pt x="530" y="685"/>
                    </a:cubicBezTo>
                    <a:cubicBezTo>
                      <a:pt x="527" y="685"/>
                      <a:pt x="522" y="682"/>
                      <a:pt x="517" y="679"/>
                    </a:cubicBezTo>
                    <a:cubicBezTo>
                      <a:pt x="515" y="677"/>
                      <a:pt x="515" y="674"/>
                      <a:pt x="512" y="672"/>
                    </a:cubicBezTo>
                    <a:cubicBezTo>
                      <a:pt x="510" y="659"/>
                      <a:pt x="505" y="649"/>
                      <a:pt x="500" y="639"/>
                    </a:cubicBezTo>
                    <a:cubicBezTo>
                      <a:pt x="497" y="634"/>
                      <a:pt x="494" y="631"/>
                      <a:pt x="492" y="631"/>
                    </a:cubicBezTo>
                    <a:cubicBezTo>
                      <a:pt x="492" y="631"/>
                      <a:pt x="489" y="634"/>
                      <a:pt x="487" y="634"/>
                    </a:cubicBezTo>
                    <a:cubicBezTo>
                      <a:pt x="484" y="636"/>
                      <a:pt x="482" y="639"/>
                      <a:pt x="477" y="641"/>
                    </a:cubicBezTo>
                    <a:cubicBezTo>
                      <a:pt x="467" y="644"/>
                      <a:pt x="461" y="636"/>
                      <a:pt x="456" y="634"/>
                    </a:cubicBezTo>
                    <a:cubicBezTo>
                      <a:pt x="454" y="631"/>
                      <a:pt x="451" y="629"/>
                      <a:pt x="449" y="629"/>
                    </a:cubicBezTo>
                    <a:cubicBezTo>
                      <a:pt x="446" y="629"/>
                      <a:pt x="444" y="629"/>
                      <a:pt x="441" y="629"/>
                    </a:cubicBezTo>
                    <a:cubicBezTo>
                      <a:pt x="439" y="629"/>
                      <a:pt x="436" y="629"/>
                      <a:pt x="434" y="631"/>
                    </a:cubicBezTo>
                    <a:cubicBezTo>
                      <a:pt x="418" y="634"/>
                      <a:pt x="406" y="624"/>
                      <a:pt x="401" y="611"/>
                    </a:cubicBezTo>
                    <a:cubicBezTo>
                      <a:pt x="416" y="608"/>
                      <a:pt x="416" y="608"/>
                      <a:pt x="416" y="608"/>
                    </a:cubicBezTo>
                    <a:cubicBezTo>
                      <a:pt x="418" y="616"/>
                      <a:pt x="426" y="619"/>
                      <a:pt x="431" y="619"/>
                    </a:cubicBezTo>
                    <a:cubicBezTo>
                      <a:pt x="434" y="619"/>
                      <a:pt x="434" y="619"/>
                      <a:pt x="436" y="619"/>
                    </a:cubicBezTo>
                    <a:cubicBezTo>
                      <a:pt x="441" y="619"/>
                      <a:pt x="446" y="616"/>
                      <a:pt x="451" y="616"/>
                    </a:cubicBezTo>
                    <a:cubicBezTo>
                      <a:pt x="456" y="619"/>
                      <a:pt x="461" y="621"/>
                      <a:pt x="464" y="626"/>
                    </a:cubicBezTo>
                    <a:cubicBezTo>
                      <a:pt x="467" y="629"/>
                      <a:pt x="469" y="631"/>
                      <a:pt x="469" y="631"/>
                    </a:cubicBezTo>
                    <a:cubicBezTo>
                      <a:pt x="469" y="631"/>
                      <a:pt x="472" y="629"/>
                      <a:pt x="474" y="629"/>
                    </a:cubicBezTo>
                    <a:cubicBezTo>
                      <a:pt x="477" y="626"/>
                      <a:pt x="479" y="624"/>
                      <a:pt x="484" y="621"/>
                    </a:cubicBezTo>
                    <a:cubicBezTo>
                      <a:pt x="494" y="619"/>
                      <a:pt x="502" y="626"/>
                      <a:pt x="507" y="639"/>
                    </a:cubicBezTo>
                    <a:cubicBezTo>
                      <a:pt x="512" y="652"/>
                      <a:pt x="517" y="662"/>
                      <a:pt x="520" y="674"/>
                    </a:cubicBezTo>
                    <a:cubicBezTo>
                      <a:pt x="520" y="677"/>
                      <a:pt x="520" y="677"/>
                      <a:pt x="520" y="677"/>
                    </a:cubicBezTo>
                    <a:cubicBezTo>
                      <a:pt x="520" y="677"/>
                      <a:pt x="522" y="677"/>
                      <a:pt x="525" y="677"/>
                    </a:cubicBezTo>
                    <a:cubicBezTo>
                      <a:pt x="527" y="677"/>
                      <a:pt x="530" y="677"/>
                      <a:pt x="530" y="679"/>
                    </a:cubicBezTo>
                    <a:cubicBezTo>
                      <a:pt x="538" y="682"/>
                      <a:pt x="543" y="690"/>
                      <a:pt x="545" y="700"/>
                    </a:cubicBezTo>
                    <a:cubicBezTo>
                      <a:pt x="545" y="705"/>
                      <a:pt x="545" y="710"/>
                      <a:pt x="545" y="712"/>
                    </a:cubicBezTo>
                    <a:cubicBezTo>
                      <a:pt x="545" y="715"/>
                      <a:pt x="545" y="718"/>
                      <a:pt x="545" y="720"/>
                    </a:cubicBezTo>
                    <a:cubicBezTo>
                      <a:pt x="545" y="728"/>
                      <a:pt x="550" y="738"/>
                      <a:pt x="555" y="743"/>
                    </a:cubicBezTo>
                    <a:cubicBezTo>
                      <a:pt x="563" y="735"/>
                      <a:pt x="563" y="723"/>
                      <a:pt x="563" y="710"/>
                    </a:cubicBezTo>
                    <a:cubicBezTo>
                      <a:pt x="560" y="697"/>
                      <a:pt x="558" y="682"/>
                      <a:pt x="563" y="669"/>
                    </a:cubicBezTo>
                    <a:cubicBezTo>
                      <a:pt x="571" y="652"/>
                      <a:pt x="593" y="641"/>
                      <a:pt x="599" y="621"/>
                    </a:cubicBezTo>
                    <a:cubicBezTo>
                      <a:pt x="604" y="626"/>
                      <a:pt x="614" y="621"/>
                      <a:pt x="616" y="614"/>
                    </a:cubicBezTo>
                    <a:cubicBezTo>
                      <a:pt x="619" y="606"/>
                      <a:pt x="621" y="598"/>
                      <a:pt x="626" y="593"/>
                    </a:cubicBezTo>
                    <a:cubicBezTo>
                      <a:pt x="629" y="591"/>
                      <a:pt x="629" y="591"/>
                      <a:pt x="629" y="591"/>
                    </a:cubicBezTo>
                    <a:cubicBezTo>
                      <a:pt x="637" y="591"/>
                      <a:pt x="634" y="603"/>
                      <a:pt x="639" y="606"/>
                    </a:cubicBezTo>
                    <a:cubicBezTo>
                      <a:pt x="644" y="608"/>
                      <a:pt x="647" y="603"/>
                      <a:pt x="649" y="601"/>
                    </a:cubicBezTo>
                    <a:cubicBezTo>
                      <a:pt x="652" y="596"/>
                      <a:pt x="654" y="588"/>
                      <a:pt x="659" y="583"/>
                    </a:cubicBezTo>
                    <a:cubicBezTo>
                      <a:pt x="665" y="578"/>
                      <a:pt x="672" y="575"/>
                      <a:pt x="677" y="581"/>
                    </a:cubicBezTo>
                    <a:cubicBezTo>
                      <a:pt x="682" y="586"/>
                      <a:pt x="677" y="596"/>
                      <a:pt x="672" y="601"/>
                    </a:cubicBezTo>
                    <a:cubicBezTo>
                      <a:pt x="665" y="611"/>
                      <a:pt x="642" y="629"/>
                      <a:pt x="642" y="629"/>
                    </a:cubicBezTo>
                    <a:cubicBezTo>
                      <a:pt x="639" y="634"/>
                      <a:pt x="637" y="641"/>
                      <a:pt x="639" y="647"/>
                    </a:cubicBezTo>
                    <a:cubicBezTo>
                      <a:pt x="642" y="644"/>
                      <a:pt x="644" y="644"/>
                      <a:pt x="649" y="641"/>
                    </a:cubicBezTo>
                    <a:cubicBezTo>
                      <a:pt x="647" y="641"/>
                      <a:pt x="644" y="641"/>
                      <a:pt x="642" y="639"/>
                    </a:cubicBezTo>
                    <a:cubicBezTo>
                      <a:pt x="644" y="636"/>
                      <a:pt x="644" y="634"/>
                      <a:pt x="647" y="631"/>
                    </a:cubicBezTo>
                    <a:cubicBezTo>
                      <a:pt x="652" y="636"/>
                      <a:pt x="652" y="636"/>
                      <a:pt x="652" y="636"/>
                    </a:cubicBezTo>
                    <a:cubicBezTo>
                      <a:pt x="654" y="639"/>
                      <a:pt x="654" y="639"/>
                      <a:pt x="654" y="639"/>
                    </a:cubicBezTo>
                    <a:cubicBezTo>
                      <a:pt x="652" y="639"/>
                      <a:pt x="652" y="639"/>
                      <a:pt x="652" y="639"/>
                    </a:cubicBezTo>
                    <a:cubicBezTo>
                      <a:pt x="654" y="644"/>
                      <a:pt x="654" y="652"/>
                      <a:pt x="657" y="654"/>
                    </a:cubicBezTo>
                    <a:cubicBezTo>
                      <a:pt x="662" y="657"/>
                      <a:pt x="667" y="654"/>
                      <a:pt x="672" y="652"/>
                    </a:cubicBezTo>
                    <a:cubicBezTo>
                      <a:pt x="677" y="647"/>
                      <a:pt x="685" y="641"/>
                      <a:pt x="690" y="636"/>
                    </a:cubicBezTo>
                    <a:cubicBezTo>
                      <a:pt x="698" y="629"/>
                      <a:pt x="708" y="619"/>
                      <a:pt x="705" y="608"/>
                    </a:cubicBezTo>
                    <a:cubicBezTo>
                      <a:pt x="703" y="601"/>
                      <a:pt x="698" y="596"/>
                      <a:pt x="700" y="588"/>
                    </a:cubicBezTo>
                    <a:cubicBezTo>
                      <a:pt x="703" y="583"/>
                      <a:pt x="710" y="581"/>
                      <a:pt x="715" y="575"/>
                    </a:cubicBezTo>
                    <a:cubicBezTo>
                      <a:pt x="718" y="573"/>
                      <a:pt x="718" y="568"/>
                      <a:pt x="718" y="563"/>
                    </a:cubicBezTo>
                    <a:cubicBezTo>
                      <a:pt x="718" y="558"/>
                      <a:pt x="723" y="555"/>
                      <a:pt x="728" y="555"/>
                    </a:cubicBezTo>
                    <a:cubicBezTo>
                      <a:pt x="731" y="583"/>
                      <a:pt x="728" y="611"/>
                      <a:pt x="723" y="636"/>
                    </a:cubicBezTo>
                    <a:cubicBezTo>
                      <a:pt x="723" y="641"/>
                      <a:pt x="720" y="644"/>
                      <a:pt x="718" y="649"/>
                    </a:cubicBezTo>
                    <a:cubicBezTo>
                      <a:pt x="713" y="659"/>
                      <a:pt x="703" y="664"/>
                      <a:pt x="692" y="669"/>
                    </a:cubicBezTo>
                    <a:cubicBezTo>
                      <a:pt x="665" y="685"/>
                      <a:pt x="642" y="705"/>
                      <a:pt x="621" y="730"/>
                    </a:cubicBezTo>
                    <a:cubicBezTo>
                      <a:pt x="611" y="743"/>
                      <a:pt x="604" y="758"/>
                      <a:pt x="591" y="771"/>
                    </a:cubicBezTo>
                    <a:cubicBezTo>
                      <a:pt x="591" y="771"/>
                      <a:pt x="593" y="771"/>
                      <a:pt x="596" y="773"/>
                    </a:cubicBezTo>
                    <a:cubicBezTo>
                      <a:pt x="599" y="773"/>
                      <a:pt x="601" y="773"/>
                      <a:pt x="604" y="773"/>
                    </a:cubicBezTo>
                    <a:cubicBezTo>
                      <a:pt x="606" y="773"/>
                      <a:pt x="611" y="773"/>
                      <a:pt x="614" y="776"/>
                    </a:cubicBezTo>
                    <a:cubicBezTo>
                      <a:pt x="629" y="781"/>
                      <a:pt x="639" y="794"/>
                      <a:pt x="644" y="804"/>
                    </a:cubicBezTo>
                    <a:cubicBezTo>
                      <a:pt x="647" y="806"/>
                      <a:pt x="649" y="811"/>
                      <a:pt x="652" y="816"/>
                    </a:cubicBezTo>
                    <a:cubicBezTo>
                      <a:pt x="652" y="819"/>
                      <a:pt x="654" y="822"/>
                      <a:pt x="654" y="824"/>
                    </a:cubicBezTo>
                    <a:cubicBezTo>
                      <a:pt x="654" y="827"/>
                      <a:pt x="654" y="827"/>
                      <a:pt x="654" y="829"/>
                    </a:cubicBezTo>
                    <a:cubicBezTo>
                      <a:pt x="657" y="837"/>
                      <a:pt x="659" y="842"/>
                      <a:pt x="667" y="844"/>
                    </a:cubicBezTo>
                    <a:cubicBezTo>
                      <a:pt x="687" y="839"/>
                      <a:pt x="705" y="824"/>
                      <a:pt x="723" y="811"/>
                    </a:cubicBezTo>
                    <a:cubicBezTo>
                      <a:pt x="731" y="806"/>
                      <a:pt x="733" y="801"/>
                      <a:pt x="733" y="796"/>
                    </a:cubicBezTo>
                    <a:cubicBezTo>
                      <a:pt x="733" y="794"/>
                      <a:pt x="731" y="794"/>
                      <a:pt x="731" y="791"/>
                    </a:cubicBezTo>
                    <a:cubicBezTo>
                      <a:pt x="728" y="786"/>
                      <a:pt x="723" y="778"/>
                      <a:pt x="728" y="771"/>
                    </a:cubicBezTo>
                    <a:cubicBezTo>
                      <a:pt x="731" y="766"/>
                      <a:pt x="736" y="766"/>
                      <a:pt x="738" y="766"/>
                    </a:cubicBezTo>
                    <a:cubicBezTo>
                      <a:pt x="774" y="756"/>
                      <a:pt x="774" y="756"/>
                      <a:pt x="774" y="756"/>
                    </a:cubicBezTo>
                    <a:cubicBezTo>
                      <a:pt x="776" y="756"/>
                      <a:pt x="781" y="753"/>
                      <a:pt x="781" y="751"/>
                    </a:cubicBezTo>
                    <a:cubicBezTo>
                      <a:pt x="784" y="748"/>
                      <a:pt x="781" y="743"/>
                      <a:pt x="776" y="735"/>
                    </a:cubicBezTo>
                    <a:cubicBezTo>
                      <a:pt x="771" y="725"/>
                      <a:pt x="766" y="715"/>
                      <a:pt x="774" y="705"/>
                    </a:cubicBezTo>
                    <a:cubicBezTo>
                      <a:pt x="776" y="702"/>
                      <a:pt x="779" y="700"/>
                      <a:pt x="779" y="697"/>
                    </a:cubicBezTo>
                    <a:cubicBezTo>
                      <a:pt x="781" y="695"/>
                      <a:pt x="781" y="695"/>
                      <a:pt x="781" y="695"/>
                    </a:cubicBezTo>
                    <a:cubicBezTo>
                      <a:pt x="786" y="690"/>
                      <a:pt x="786" y="679"/>
                      <a:pt x="786" y="672"/>
                    </a:cubicBezTo>
                    <a:cubicBezTo>
                      <a:pt x="786" y="662"/>
                      <a:pt x="786" y="649"/>
                      <a:pt x="794" y="639"/>
                    </a:cubicBezTo>
                    <a:cubicBezTo>
                      <a:pt x="802" y="629"/>
                      <a:pt x="812" y="626"/>
                      <a:pt x="822" y="624"/>
                    </a:cubicBezTo>
                    <a:cubicBezTo>
                      <a:pt x="829" y="621"/>
                      <a:pt x="835" y="619"/>
                      <a:pt x="840" y="616"/>
                    </a:cubicBezTo>
                    <a:cubicBezTo>
                      <a:pt x="845" y="611"/>
                      <a:pt x="847" y="606"/>
                      <a:pt x="852" y="598"/>
                    </a:cubicBezTo>
                    <a:cubicBezTo>
                      <a:pt x="855" y="596"/>
                      <a:pt x="855" y="591"/>
                      <a:pt x="857" y="588"/>
                    </a:cubicBezTo>
                    <a:cubicBezTo>
                      <a:pt x="865" y="575"/>
                      <a:pt x="880" y="565"/>
                      <a:pt x="895" y="573"/>
                    </a:cubicBezTo>
                    <a:cubicBezTo>
                      <a:pt x="901" y="575"/>
                      <a:pt x="906" y="581"/>
                      <a:pt x="908" y="583"/>
                    </a:cubicBezTo>
                    <a:cubicBezTo>
                      <a:pt x="913" y="588"/>
                      <a:pt x="916" y="591"/>
                      <a:pt x="918" y="591"/>
                    </a:cubicBezTo>
                    <a:cubicBezTo>
                      <a:pt x="921" y="591"/>
                      <a:pt x="926" y="586"/>
                      <a:pt x="928" y="581"/>
                    </a:cubicBezTo>
                    <a:cubicBezTo>
                      <a:pt x="931" y="575"/>
                      <a:pt x="936" y="570"/>
                      <a:pt x="941" y="568"/>
                    </a:cubicBezTo>
                    <a:cubicBezTo>
                      <a:pt x="941" y="565"/>
                      <a:pt x="941" y="563"/>
                      <a:pt x="941" y="560"/>
                    </a:cubicBezTo>
                    <a:cubicBezTo>
                      <a:pt x="941" y="555"/>
                      <a:pt x="941" y="553"/>
                      <a:pt x="944" y="548"/>
                    </a:cubicBezTo>
                    <a:cubicBezTo>
                      <a:pt x="946" y="543"/>
                      <a:pt x="949" y="540"/>
                      <a:pt x="951" y="537"/>
                    </a:cubicBezTo>
                    <a:cubicBezTo>
                      <a:pt x="964" y="522"/>
                      <a:pt x="967" y="499"/>
                      <a:pt x="956" y="482"/>
                    </a:cubicBezTo>
                    <a:cubicBezTo>
                      <a:pt x="954" y="477"/>
                      <a:pt x="949" y="469"/>
                      <a:pt x="949" y="464"/>
                    </a:cubicBezTo>
                    <a:cubicBezTo>
                      <a:pt x="949" y="461"/>
                      <a:pt x="951" y="459"/>
                      <a:pt x="954" y="456"/>
                    </a:cubicBezTo>
                    <a:cubicBezTo>
                      <a:pt x="967" y="439"/>
                      <a:pt x="992" y="431"/>
                      <a:pt x="1012" y="418"/>
                    </a:cubicBezTo>
                    <a:cubicBezTo>
                      <a:pt x="1027" y="408"/>
                      <a:pt x="1038" y="393"/>
                      <a:pt x="1043" y="378"/>
                    </a:cubicBezTo>
                    <a:cubicBezTo>
                      <a:pt x="1048" y="365"/>
                      <a:pt x="1053" y="352"/>
                      <a:pt x="1066" y="350"/>
                    </a:cubicBezTo>
                    <a:cubicBezTo>
                      <a:pt x="1091" y="360"/>
                      <a:pt x="1119" y="352"/>
                      <a:pt x="1139" y="337"/>
                    </a:cubicBezTo>
                    <a:cubicBezTo>
                      <a:pt x="1159" y="319"/>
                      <a:pt x="1172" y="294"/>
                      <a:pt x="1177" y="269"/>
                    </a:cubicBezTo>
                    <a:cubicBezTo>
                      <a:pt x="1180" y="258"/>
                      <a:pt x="1180" y="246"/>
                      <a:pt x="1185" y="236"/>
                    </a:cubicBezTo>
                    <a:cubicBezTo>
                      <a:pt x="1190" y="225"/>
                      <a:pt x="1195" y="218"/>
                      <a:pt x="1203" y="210"/>
                    </a:cubicBezTo>
                    <a:cubicBezTo>
                      <a:pt x="1208" y="205"/>
                      <a:pt x="1210" y="200"/>
                      <a:pt x="1215" y="192"/>
                    </a:cubicBezTo>
                    <a:cubicBezTo>
                      <a:pt x="1215" y="172"/>
                      <a:pt x="1205" y="152"/>
                      <a:pt x="1192" y="137"/>
                    </a:cubicBezTo>
                    <a:cubicBezTo>
                      <a:pt x="1190" y="134"/>
                      <a:pt x="1190" y="134"/>
                      <a:pt x="1187" y="132"/>
                    </a:cubicBezTo>
                    <a:cubicBezTo>
                      <a:pt x="1182" y="129"/>
                      <a:pt x="1180" y="124"/>
                      <a:pt x="1177" y="119"/>
                    </a:cubicBezTo>
                    <a:cubicBezTo>
                      <a:pt x="1172" y="111"/>
                      <a:pt x="1167" y="101"/>
                      <a:pt x="1165" y="91"/>
                    </a:cubicBezTo>
                    <a:cubicBezTo>
                      <a:pt x="1165" y="88"/>
                      <a:pt x="1165" y="88"/>
                      <a:pt x="1162" y="86"/>
                    </a:cubicBezTo>
                    <a:cubicBezTo>
                      <a:pt x="1154" y="63"/>
                      <a:pt x="1142" y="40"/>
                      <a:pt x="1132" y="20"/>
                    </a:cubicBezTo>
                    <a:cubicBezTo>
                      <a:pt x="1121" y="0"/>
                      <a:pt x="1121" y="0"/>
                      <a:pt x="1121" y="0"/>
                    </a:cubicBezTo>
                    <a:cubicBezTo>
                      <a:pt x="1093" y="28"/>
                      <a:pt x="1068" y="58"/>
                      <a:pt x="1035" y="81"/>
                    </a:cubicBezTo>
                    <a:cubicBezTo>
                      <a:pt x="1030" y="86"/>
                      <a:pt x="1022" y="88"/>
                      <a:pt x="1017" y="86"/>
                    </a:cubicBezTo>
                    <a:cubicBezTo>
                      <a:pt x="1007" y="83"/>
                      <a:pt x="997" y="68"/>
                      <a:pt x="987" y="76"/>
                    </a:cubicBezTo>
                    <a:cubicBezTo>
                      <a:pt x="982" y="78"/>
                      <a:pt x="982" y="86"/>
                      <a:pt x="977" y="88"/>
                    </a:cubicBezTo>
                    <a:cubicBezTo>
                      <a:pt x="969" y="94"/>
                      <a:pt x="959" y="81"/>
                      <a:pt x="951" y="81"/>
                    </a:cubicBezTo>
                    <a:cubicBezTo>
                      <a:pt x="936" y="81"/>
                      <a:pt x="936" y="116"/>
                      <a:pt x="921" y="114"/>
                    </a:cubicBezTo>
                    <a:cubicBezTo>
                      <a:pt x="918" y="114"/>
                      <a:pt x="913" y="111"/>
                      <a:pt x="911" y="109"/>
                    </a:cubicBezTo>
                    <a:cubicBezTo>
                      <a:pt x="901" y="104"/>
                      <a:pt x="888" y="109"/>
                      <a:pt x="880" y="119"/>
                    </a:cubicBezTo>
                    <a:cubicBezTo>
                      <a:pt x="873" y="129"/>
                      <a:pt x="873" y="139"/>
                      <a:pt x="868" y="152"/>
                    </a:cubicBezTo>
                    <a:cubicBezTo>
                      <a:pt x="868" y="154"/>
                      <a:pt x="865" y="157"/>
                      <a:pt x="865" y="157"/>
                    </a:cubicBezTo>
                    <a:cubicBezTo>
                      <a:pt x="862" y="159"/>
                      <a:pt x="857" y="154"/>
                      <a:pt x="855" y="154"/>
                    </a:cubicBezTo>
                    <a:cubicBezTo>
                      <a:pt x="847" y="152"/>
                      <a:pt x="842" y="159"/>
                      <a:pt x="837" y="165"/>
                    </a:cubicBezTo>
                    <a:cubicBezTo>
                      <a:pt x="832" y="175"/>
                      <a:pt x="824" y="182"/>
                      <a:pt x="819" y="192"/>
                    </a:cubicBezTo>
                    <a:cubicBezTo>
                      <a:pt x="812" y="203"/>
                      <a:pt x="804" y="215"/>
                      <a:pt x="794" y="220"/>
                    </a:cubicBezTo>
                    <a:cubicBezTo>
                      <a:pt x="784" y="228"/>
                      <a:pt x="769" y="231"/>
                      <a:pt x="758" y="223"/>
                    </a:cubicBezTo>
                    <a:cubicBezTo>
                      <a:pt x="751" y="218"/>
                      <a:pt x="746" y="208"/>
                      <a:pt x="736" y="210"/>
                    </a:cubicBezTo>
                    <a:cubicBezTo>
                      <a:pt x="731" y="210"/>
                      <a:pt x="728" y="215"/>
                      <a:pt x="725" y="220"/>
                    </a:cubicBezTo>
                    <a:cubicBezTo>
                      <a:pt x="713" y="248"/>
                      <a:pt x="718" y="286"/>
                      <a:pt x="692" y="302"/>
                    </a:cubicBezTo>
                    <a:cubicBezTo>
                      <a:pt x="680" y="309"/>
                      <a:pt x="667" y="327"/>
                      <a:pt x="659" y="340"/>
                    </a:cubicBezTo>
                    <a:cubicBezTo>
                      <a:pt x="652" y="347"/>
                      <a:pt x="644" y="355"/>
                      <a:pt x="634" y="357"/>
                    </a:cubicBezTo>
                    <a:cubicBezTo>
                      <a:pt x="624" y="360"/>
                      <a:pt x="614" y="357"/>
                      <a:pt x="604" y="357"/>
                    </a:cubicBezTo>
                    <a:cubicBezTo>
                      <a:pt x="593" y="357"/>
                      <a:pt x="583" y="362"/>
                      <a:pt x="571" y="362"/>
                    </a:cubicBezTo>
                    <a:cubicBezTo>
                      <a:pt x="555" y="365"/>
                      <a:pt x="540" y="362"/>
                      <a:pt x="525" y="357"/>
                    </a:cubicBezTo>
                    <a:cubicBezTo>
                      <a:pt x="512" y="347"/>
                      <a:pt x="487" y="350"/>
                      <a:pt x="469" y="350"/>
                    </a:cubicBezTo>
                    <a:cubicBezTo>
                      <a:pt x="439" y="350"/>
                      <a:pt x="408" y="345"/>
                      <a:pt x="383" y="332"/>
                    </a:cubicBezTo>
                    <a:cubicBezTo>
                      <a:pt x="378" y="342"/>
                      <a:pt x="378" y="355"/>
                      <a:pt x="383" y="365"/>
                    </a:cubicBezTo>
                    <a:cubicBezTo>
                      <a:pt x="370" y="370"/>
                      <a:pt x="370" y="370"/>
                      <a:pt x="370" y="370"/>
                    </a:cubicBezTo>
                    <a:cubicBezTo>
                      <a:pt x="365" y="355"/>
                      <a:pt x="365" y="340"/>
                      <a:pt x="370" y="327"/>
                    </a:cubicBezTo>
                    <a:cubicBezTo>
                      <a:pt x="357" y="319"/>
                      <a:pt x="345" y="314"/>
                      <a:pt x="332" y="307"/>
                    </a:cubicBezTo>
                    <a:cubicBezTo>
                      <a:pt x="304" y="291"/>
                      <a:pt x="274" y="284"/>
                      <a:pt x="241" y="276"/>
                    </a:cubicBezTo>
                    <a:cubicBezTo>
                      <a:pt x="236" y="274"/>
                      <a:pt x="228" y="274"/>
                      <a:pt x="223" y="279"/>
                    </a:cubicBezTo>
                    <a:cubicBezTo>
                      <a:pt x="215" y="286"/>
                      <a:pt x="225" y="299"/>
                      <a:pt x="233" y="304"/>
                    </a:cubicBezTo>
                    <a:cubicBezTo>
                      <a:pt x="243" y="309"/>
                      <a:pt x="256" y="319"/>
                      <a:pt x="251" y="329"/>
                    </a:cubicBezTo>
                    <a:cubicBezTo>
                      <a:pt x="243" y="329"/>
                      <a:pt x="233" y="329"/>
                      <a:pt x="225" y="332"/>
                    </a:cubicBezTo>
                    <a:cubicBezTo>
                      <a:pt x="218" y="335"/>
                      <a:pt x="210" y="342"/>
                      <a:pt x="210" y="350"/>
                    </a:cubicBezTo>
                    <a:cubicBezTo>
                      <a:pt x="210" y="357"/>
                      <a:pt x="213" y="362"/>
                      <a:pt x="210" y="370"/>
                    </a:cubicBezTo>
                    <a:cubicBezTo>
                      <a:pt x="208" y="378"/>
                      <a:pt x="198" y="383"/>
                      <a:pt x="195" y="390"/>
                    </a:cubicBezTo>
                    <a:cubicBezTo>
                      <a:pt x="190" y="403"/>
                      <a:pt x="205" y="413"/>
                      <a:pt x="210" y="428"/>
                    </a:cubicBezTo>
                    <a:cubicBezTo>
                      <a:pt x="215" y="441"/>
                      <a:pt x="208" y="456"/>
                      <a:pt x="200" y="469"/>
                    </a:cubicBezTo>
                    <a:cubicBezTo>
                      <a:pt x="198" y="474"/>
                      <a:pt x="192" y="479"/>
                      <a:pt x="187" y="479"/>
                    </a:cubicBezTo>
                    <a:cubicBezTo>
                      <a:pt x="180" y="479"/>
                      <a:pt x="175" y="469"/>
                      <a:pt x="177" y="459"/>
                    </a:cubicBezTo>
                    <a:cubicBezTo>
                      <a:pt x="180" y="451"/>
                      <a:pt x="185" y="444"/>
                      <a:pt x="187" y="436"/>
                    </a:cubicBezTo>
                    <a:cubicBezTo>
                      <a:pt x="192" y="421"/>
                      <a:pt x="180" y="403"/>
                      <a:pt x="165" y="400"/>
                    </a:cubicBezTo>
                    <a:cubicBezTo>
                      <a:pt x="162" y="400"/>
                      <a:pt x="157" y="400"/>
                      <a:pt x="154" y="398"/>
                    </a:cubicBezTo>
                    <a:cubicBezTo>
                      <a:pt x="144" y="393"/>
                      <a:pt x="149" y="373"/>
                      <a:pt x="139" y="367"/>
                    </a:cubicBezTo>
                    <a:cubicBezTo>
                      <a:pt x="132" y="362"/>
                      <a:pt x="116" y="370"/>
                      <a:pt x="114" y="362"/>
                    </a:cubicBezTo>
                    <a:cubicBezTo>
                      <a:pt x="111" y="352"/>
                      <a:pt x="132" y="345"/>
                      <a:pt x="124" y="340"/>
                    </a:cubicBezTo>
                    <a:cubicBezTo>
                      <a:pt x="111" y="340"/>
                      <a:pt x="99" y="347"/>
                      <a:pt x="91" y="357"/>
                    </a:cubicBezTo>
                    <a:cubicBezTo>
                      <a:pt x="76" y="378"/>
                      <a:pt x="43" y="367"/>
                      <a:pt x="17" y="373"/>
                    </a:cubicBezTo>
                    <a:lnTo>
                      <a:pt x="25" y="494"/>
                    </a:lnTo>
                    <a:close/>
                    <a:moveTo>
                      <a:pt x="233" y="543"/>
                    </a:moveTo>
                    <a:cubicBezTo>
                      <a:pt x="233" y="540"/>
                      <a:pt x="236" y="540"/>
                      <a:pt x="236" y="537"/>
                    </a:cubicBezTo>
                    <a:cubicBezTo>
                      <a:pt x="258" y="517"/>
                      <a:pt x="281" y="494"/>
                      <a:pt x="304" y="474"/>
                    </a:cubicBezTo>
                    <a:cubicBezTo>
                      <a:pt x="307" y="471"/>
                      <a:pt x="307" y="471"/>
                      <a:pt x="309" y="469"/>
                    </a:cubicBezTo>
                    <a:cubicBezTo>
                      <a:pt x="312" y="461"/>
                      <a:pt x="307" y="454"/>
                      <a:pt x="312" y="449"/>
                    </a:cubicBezTo>
                    <a:cubicBezTo>
                      <a:pt x="314" y="446"/>
                      <a:pt x="317" y="446"/>
                      <a:pt x="319" y="446"/>
                    </a:cubicBezTo>
                    <a:cubicBezTo>
                      <a:pt x="342" y="439"/>
                      <a:pt x="360" y="421"/>
                      <a:pt x="370" y="400"/>
                    </a:cubicBezTo>
                    <a:cubicBezTo>
                      <a:pt x="375" y="390"/>
                      <a:pt x="378" y="378"/>
                      <a:pt x="385" y="370"/>
                    </a:cubicBezTo>
                    <a:cubicBezTo>
                      <a:pt x="395" y="367"/>
                      <a:pt x="395" y="367"/>
                      <a:pt x="395" y="367"/>
                    </a:cubicBezTo>
                    <a:cubicBezTo>
                      <a:pt x="398" y="362"/>
                      <a:pt x="403" y="370"/>
                      <a:pt x="408" y="375"/>
                    </a:cubicBezTo>
                    <a:cubicBezTo>
                      <a:pt x="413" y="378"/>
                      <a:pt x="418" y="378"/>
                      <a:pt x="423" y="375"/>
                    </a:cubicBezTo>
                    <a:cubicBezTo>
                      <a:pt x="428" y="373"/>
                      <a:pt x="434" y="370"/>
                      <a:pt x="439" y="370"/>
                    </a:cubicBezTo>
                    <a:cubicBezTo>
                      <a:pt x="444" y="370"/>
                      <a:pt x="449" y="375"/>
                      <a:pt x="449" y="380"/>
                    </a:cubicBezTo>
                    <a:cubicBezTo>
                      <a:pt x="454" y="375"/>
                      <a:pt x="464" y="383"/>
                      <a:pt x="472" y="383"/>
                    </a:cubicBezTo>
                    <a:cubicBezTo>
                      <a:pt x="474" y="383"/>
                      <a:pt x="479" y="383"/>
                      <a:pt x="482" y="383"/>
                    </a:cubicBezTo>
                    <a:cubicBezTo>
                      <a:pt x="492" y="385"/>
                      <a:pt x="494" y="398"/>
                      <a:pt x="492" y="408"/>
                    </a:cubicBezTo>
                    <a:cubicBezTo>
                      <a:pt x="487" y="418"/>
                      <a:pt x="479" y="426"/>
                      <a:pt x="479" y="439"/>
                    </a:cubicBezTo>
                    <a:cubicBezTo>
                      <a:pt x="479" y="444"/>
                      <a:pt x="479" y="449"/>
                      <a:pt x="479" y="454"/>
                    </a:cubicBezTo>
                    <a:cubicBezTo>
                      <a:pt x="477" y="464"/>
                      <a:pt x="469" y="471"/>
                      <a:pt x="464" y="482"/>
                    </a:cubicBezTo>
                    <a:cubicBezTo>
                      <a:pt x="461" y="487"/>
                      <a:pt x="459" y="494"/>
                      <a:pt x="459" y="502"/>
                    </a:cubicBezTo>
                    <a:cubicBezTo>
                      <a:pt x="456" y="517"/>
                      <a:pt x="454" y="532"/>
                      <a:pt x="451" y="548"/>
                    </a:cubicBezTo>
                    <a:cubicBezTo>
                      <a:pt x="451" y="553"/>
                      <a:pt x="449" y="555"/>
                      <a:pt x="446" y="560"/>
                    </a:cubicBezTo>
                    <a:cubicBezTo>
                      <a:pt x="441" y="565"/>
                      <a:pt x="428" y="565"/>
                      <a:pt x="423" y="570"/>
                    </a:cubicBezTo>
                    <a:cubicBezTo>
                      <a:pt x="421" y="573"/>
                      <a:pt x="421" y="578"/>
                      <a:pt x="421" y="581"/>
                    </a:cubicBezTo>
                    <a:cubicBezTo>
                      <a:pt x="416" y="598"/>
                      <a:pt x="398" y="608"/>
                      <a:pt x="383" y="608"/>
                    </a:cubicBezTo>
                    <a:cubicBezTo>
                      <a:pt x="378" y="608"/>
                      <a:pt x="373" y="606"/>
                      <a:pt x="365" y="608"/>
                    </a:cubicBezTo>
                    <a:cubicBezTo>
                      <a:pt x="352" y="608"/>
                      <a:pt x="342" y="616"/>
                      <a:pt x="332" y="619"/>
                    </a:cubicBezTo>
                    <a:cubicBezTo>
                      <a:pt x="322" y="621"/>
                      <a:pt x="304" y="616"/>
                      <a:pt x="307" y="603"/>
                    </a:cubicBezTo>
                    <a:cubicBezTo>
                      <a:pt x="307" y="596"/>
                      <a:pt x="312" y="591"/>
                      <a:pt x="314" y="586"/>
                    </a:cubicBezTo>
                    <a:cubicBezTo>
                      <a:pt x="319" y="573"/>
                      <a:pt x="304" y="560"/>
                      <a:pt x="291" y="563"/>
                    </a:cubicBezTo>
                    <a:cubicBezTo>
                      <a:pt x="286" y="565"/>
                      <a:pt x="284" y="568"/>
                      <a:pt x="281" y="568"/>
                    </a:cubicBezTo>
                    <a:cubicBezTo>
                      <a:pt x="269" y="573"/>
                      <a:pt x="256" y="563"/>
                      <a:pt x="246" y="553"/>
                    </a:cubicBezTo>
                    <a:cubicBezTo>
                      <a:pt x="236" y="548"/>
                      <a:pt x="233" y="545"/>
                      <a:pt x="233" y="543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6" name="Freeform 98"/>
              <p:cNvSpPr>
                <a:spLocks/>
              </p:cNvSpPr>
              <p:nvPr/>
            </p:nvSpPr>
            <p:spPr bwMode="auto">
              <a:xfrm>
                <a:off x="3598" y="2086"/>
                <a:ext cx="23" cy="28"/>
              </a:xfrm>
              <a:custGeom>
                <a:avLst/>
                <a:gdLst>
                  <a:gd name="T0" fmla="*/ 40 w 413"/>
                  <a:gd name="T1" fmla="*/ 385 h 489"/>
                  <a:gd name="T2" fmla="*/ 30 w 413"/>
                  <a:gd name="T3" fmla="*/ 464 h 489"/>
                  <a:gd name="T4" fmla="*/ 61 w 413"/>
                  <a:gd name="T5" fmla="*/ 469 h 489"/>
                  <a:gd name="T6" fmla="*/ 71 w 413"/>
                  <a:gd name="T7" fmla="*/ 489 h 489"/>
                  <a:gd name="T8" fmla="*/ 81 w 413"/>
                  <a:gd name="T9" fmla="*/ 474 h 489"/>
                  <a:gd name="T10" fmla="*/ 124 w 413"/>
                  <a:gd name="T11" fmla="*/ 469 h 489"/>
                  <a:gd name="T12" fmla="*/ 134 w 413"/>
                  <a:gd name="T13" fmla="*/ 451 h 489"/>
                  <a:gd name="T14" fmla="*/ 165 w 413"/>
                  <a:gd name="T15" fmla="*/ 423 h 489"/>
                  <a:gd name="T16" fmla="*/ 167 w 413"/>
                  <a:gd name="T17" fmla="*/ 403 h 489"/>
                  <a:gd name="T18" fmla="*/ 182 w 413"/>
                  <a:gd name="T19" fmla="*/ 383 h 489"/>
                  <a:gd name="T20" fmla="*/ 182 w 413"/>
                  <a:gd name="T21" fmla="*/ 378 h 489"/>
                  <a:gd name="T22" fmla="*/ 215 w 413"/>
                  <a:gd name="T23" fmla="*/ 378 h 489"/>
                  <a:gd name="T24" fmla="*/ 231 w 413"/>
                  <a:gd name="T25" fmla="*/ 345 h 489"/>
                  <a:gd name="T26" fmla="*/ 241 w 413"/>
                  <a:gd name="T27" fmla="*/ 327 h 489"/>
                  <a:gd name="T28" fmla="*/ 253 w 413"/>
                  <a:gd name="T29" fmla="*/ 306 h 489"/>
                  <a:gd name="T30" fmla="*/ 330 w 413"/>
                  <a:gd name="T31" fmla="*/ 276 h 489"/>
                  <a:gd name="T32" fmla="*/ 325 w 413"/>
                  <a:gd name="T33" fmla="*/ 256 h 489"/>
                  <a:gd name="T34" fmla="*/ 332 w 413"/>
                  <a:gd name="T35" fmla="*/ 223 h 489"/>
                  <a:gd name="T36" fmla="*/ 335 w 413"/>
                  <a:gd name="T37" fmla="*/ 218 h 489"/>
                  <a:gd name="T38" fmla="*/ 358 w 413"/>
                  <a:gd name="T39" fmla="*/ 190 h 489"/>
                  <a:gd name="T40" fmla="*/ 378 w 413"/>
                  <a:gd name="T41" fmla="*/ 190 h 489"/>
                  <a:gd name="T42" fmla="*/ 396 w 413"/>
                  <a:gd name="T43" fmla="*/ 139 h 489"/>
                  <a:gd name="T44" fmla="*/ 403 w 413"/>
                  <a:gd name="T45" fmla="*/ 129 h 489"/>
                  <a:gd name="T46" fmla="*/ 413 w 413"/>
                  <a:gd name="T47" fmla="*/ 0 h 489"/>
                  <a:gd name="T48" fmla="*/ 378 w 413"/>
                  <a:gd name="T49" fmla="*/ 17 h 489"/>
                  <a:gd name="T50" fmla="*/ 304 w 413"/>
                  <a:gd name="T51" fmla="*/ 38 h 489"/>
                  <a:gd name="T52" fmla="*/ 269 w 413"/>
                  <a:gd name="T53" fmla="*/ 106 h 489"/>
                  <a:gd name="T54" fmla="*/ 223 w 413"/>
                  <a:gd name="T55" fmla="*/ 53 h 489"/>
                  <a:gd name="T56" fmla="*/ 175 w 413"/>
                  <a:gd name="T57" fmla="*/ 106 h 489"/>
                  <a:gd name="T58" fmla="*/ 121 w 413"/>
                  <a:gd name="T59" fmla="*/ 126 h 489"/>
                  <a:gd name="T60" fmla="*/ 78 w 413"/>
                  <a:gd name="T61" fmla="*/ 180 h 489"/>
                  <a:gd name="T62" fmla="*/ 12 w 413"/>
                  <a:gd name="T63" fmla="*/ 235 h 489"/>
                  <a:gd name="T64" fmla="*/ 25 w 413"/>
                  <a:gd name="T65" fmla="*/ 299 h 489"/>
                  <a:gd name="T66" fmla="*/ 12 w 413"/>
                  <a:gd name="T67" fmla="*/ 347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13" h="489">
                    <a:moveTo>
                      <a:pt x="12" y="365"/>
                    </a:moveTo>
                    <a:cubicBezTo>
                      <a:pt x="25" y="375"/>
                      <a:pt x="40" y="362"/>
                      <a:pt x="40" y="385"/>
                    </a:cubicBezTo>
                    <a:cubicBezTo>
                      <a:pt x="40" y="408"/>
                      <a:pt x="38" y="431"/>
                      <a:pt x="38" y="431"/>
                    </a:cubicBezTo>
                    <a:cubicBezTo>
                      <a:pt x="30" y="464"/>
                      <a:pt x="30" y="464"/>
                      <a:pt x="30" y="464"/>
                    </a:cubicBezTo>
                    <a:cubicBezTo>
                      <a:pt x="48" y="466"/>
                      <a:pt x="48" y="466"/>
                      <a:pt x="48" y="466"/>
                    </a:cubicBezTo>
                    <a:cubicBezTo>
                      <a:pt x="50" y="466"/>
                      <a:pt x="55" y="466"/>
                      <a:pt x="61" y="469"/>
                    </a:cubicBezTo>
                    <a:cubicBezTo>
                      <a:pt x="66" y="474"/>
                      <a:pt x="68" y="479"/>
                      <a:pt x="68" y="484"/>
                    </a:cubicBezTo>
                    <a:cubicBezTo>
                      <a:pt x="68" y="487"/>
                      <a:pt x="68" y="489"/>
                      <a:pt x="71" y="489"/>
                    </a:cubicBezTo>
                    <a:cubicBezTo>
                      <a:pt x="71" y="489"/>
                      <a:pt x="73" y="487"/>
                      <a:pt x="73" y="484"/>
                    </a:cubicBezTo>
                    <a:cubicBezTo>
                      <a:pt x="76" y="482"/>
                      <a:pt x="76" y="476"/>
                      <a:pt x="81" y="474"/>
                    </a:cubicBezTo>
                    <a:cubicBezTo>
                      <a:pt x="88" y="466"/>
                      <a:pt x="101" y="469"/>
                      <a:pt x="109" y="469"/>
                    </a:cubicBezTo>
                    <a:cubicBezTo>
                      <a:pt x="114" y="471"/>
                      <a:pt x="121" y="471"/>
                      <a:pt x="124" y="469"/>
                    </a:cubicBezTo>
                    <a:cubicBezTo>
                      <a:pt x="127" y="466"/>
                      <a:pt x="127" y="464"/>
                      <a:pt x="129" y="461"/>
                    </a:cubicBezTo>
                    <a:cubicBezTo>
                      <a:pt x="129" y="459"/>
                      <a:pt x="132" y="456"/>
                      <a:pt x="134" y="451"/>
                    </a:cubicBezTo>
                    <a:cubicBezTo>
                      <a:pt x="139" y="443"/>
                      <a:pt x="144" y="441"/>
                      <a:pt x="152" y="436"/>
                    </a:cubicBezTo>
                    <a:cubicBezTo>
                      <a:pt x="160" y="431"/>
                      <a:pt x="165" y="428"/>
                      <a:pt x="165" y="423"/>
                    </a:cubicBezTo>
                    <a:cubicBezTo>
                      <a:pt x="165" y="421"/>
                      <a:pt x="165" y="418"/>
                      <a:pt x="165" y="416"/>
                    </a:cubicBezTo>
                    <a:cubicBezTo>
                      <a:pt x="165" y="410"/>
                      <a:pt x="165" y="408"/>
                      <a:pt x="167" y="403"/>
                    </a:cubicBezTo>
                    <a:cubicBezTo>
                      <a:pt x="170" y="398"/>
                      <a:pt x="172" y="395"/>
                      <a:pt x="177" y="390"/>
                    </a:cubicBezTo>
                    <a:cubicBezTo>
                      <a:pt x="180" y="388"/>
                      <a:pt x="182" y="385"/>
                      <a:pt x="182" y="383"/>
                    </a:cubicBezTo>
                    <a:cubicBezTo>
                      <a:pt x="177" y="383"/>
                      <a:pt x="177" y="383"/>
                      <a:pt x="177" y="383"/>
                    </a:cubicBezTo>
                    <a:cubicBezTo>
                      <a:pt x="182" y="378"/>
                      <a:pt x="182" y="378"/>
                      <a:pt x="182" y="378"/>
                    </a:cubicBezTo>
                    <a:cubicBezTo>
                      <a:pt x="187" y="372"/>
                      <a:pt x="195" y="372"/>
                      <a:pt x="203" y="372"/>
                    </a:cubicBezTo>
                    <a:cubicBezTo>
                      <a:pt x="208" y="372"/>
                      <a:pt x="210" y="375"/>
                      <a:pt x="215" y="378"/>
                    </a:cubicBezTo>
                    <a:cubicBezTo>
                      <a:pt x="218" y="367"/>
                      <a:pt x="220" y="360"/>
                      <a:pt x="226" y="352"/>
                    </a:cubicBezTo>
                    <a:cubicBezTo>
                      <a:pt x="228" y="350"/>
                      <a:pt x="231" y="347"/>
                      <a:pt x="231" y="345"/>
                    </a:cubicBezTo>
                    <a:cubicBezTo>
                      <a:pt x="236" y="339"/>
                      <a:pt x="241" y="334"/>
                      <a:pt x="241" y="329"/>
                    </a:cubicBezTo>
                    <a:cubicBezTo>
                      <a:pt x="241" y="327"/>
                      <a:pt x="241" y="327"/>
                      <a:pt x="241" y="327"/>
                    </a:cubicBezTo>
                    <a:cubicBezTo>
                      <a:pt x="241" y="324"/>
                      <a:pt x="241" y="319"/>
                      <a:pt x="243" y="317"/>
                    </a:cubicBezTo>
                    <a:cubicBezTo>
                      <a:pt x="246" y="312"/>
                      <a:pt x="251" y="309"/>
                      <a:pt x="253" y="306"/>
                    </a:cubicBezTo>
                    <a:cubicBezTo>
                      <a:pt x="276" y="294"/>
                      <a:pt x="302" y="281"/>
                      <a:pt x="327" y="276"/>
                    </a:cubicBezTo>
                    <a:cubicBezTo>
                      <a:pt x="330" y="276"/>
                      <a:pt x="330" y="276"/>
                      <a:pt x="330" y="276"/>
                    </a:cubicBezTo>
                    <a:cubicBezTo>
                      <a:pt x="330" y="271"/>
                      <a:pt x="327" y="266"/>
                      <a:pt x="327" y="261"/>
                    </a:cubicBezTo>
                    <a:cubicBezTo>
                      <a:pt x="327" y="258"/>
                      <a:pt x="325" y="258"/>
                      <a:pt x="325" y="256"/>
                    </a:cubicBezTo>
                    <a:cubicBezTo>
                      <a:pt x="319" y="243"/>
                      <a:pt x="322" y="233"/>
                      <a:pt x="330" y="225"/>
                    </a:cubicBezTo>
                    <a:cubicBezTo>
                      <a:pt x="332" y="223"/>
                      <a:pt x="332" y="223"/>
                      <a:pt x="332" y="223"/>
                    </a:cubicBezTo>
                    <a:cubicBezTo>
                      <a:pt x="332" y="223"/>
                      <a:pt x="335" y="223"/>
                      <a:pt x="335" y="220"/>
                    </a:cubicBezTo>
                    <a:cubicBezTo>
                      <a:pt x="335" y="218"/>
                      <a:pt x="335" y="218"/>
                      <a:pt x="335" y="218"/>
                    </a:cubicBezTo>
                    <a:cubicBezTo>
                      <a:pt x="335" y="215"/>
                      <a:pt x="335" y="213"/>
                      <a:pt x="335" y="210"/>
                    </a:cubicBezTo>
                    <a:cubicBezTo>
                      <a:pt x="335" y="197"/>
                      <a:pt x="347" y="192"/>
                      <a:pt x="358" y="190"/>
                    </a:cubicBezTo>
                    <a:cubicBezTo>
                      <a:pt x="360" y="190"/>
                      <a:pt x="365" y="190"/>
                      <a:pt x="368" y="190"/>
                    </a:cubicBezTo>
                    <a:cubicBezTo>
                      <a:pt x="373" y="190"/>
                      <a:pt x="375" y="190"/>
                      <a:pt x="378" y="190"/>
                    </a:cubicBezTo>
                    <a:cubicBezTo>
                      <a:pt x="378" y="187"/>
                      <a:pt x="378" y="187"/>
                      <a:pt x="378" y="187"/>
                    </a:cubicBezTo>
                    <a:cubicBezTo>
                      <a:pt x="378" y="170"/>
                      <a:pt x="383" y="152"/>
                      <a:pt x="396" y="139"/>
                    </a:cubicBezTo>
                    <a:cubicBezTo>
                      <a:pt x="398" y="137"/>
                      <a:pt x="398" y="137"/>
                      <a:pt x="398" y="137"/>
                    </a:cubicBezTo>
                    <a:cubicBezTo>
                      <a:pt x="401" y="134"/>
                      <a:pt x="403" y="131"/>
                      <a:pt x="403" y="129"/>
                    </a:cubicBezTo>
                    <a:cubicBezTo>
                      <a:pt x="403" y="126"/>
                      <a:pt x="403" y="124"/>
                      <a:pt x="403" y="121"/>
                    </a:cubicBezTo>
                    <a:cubicBezTo>
                      <a:pt x="413" y="0"/>
                      <a:pt x="413" y="0"/>
                      <a:pt x="413" y="0"/>
                    </a:cubicBezTo>
                    <a:cubicBezTo>
                      <a:pt x="413" y="0"/>
                      <a:pt x="413" y="0"/>
                      <a:pt x="411" y="0"/>
                    </a:cubicBezTo>
                    <a:cubicBezTo>
                      <a:pt x="401" y="5"/>
                      <a:pt x="401" y="7"/>
                      <a:pt x="378" y="17"/>
                    </a:cubicBezTo>
                    <a:cubicBezTo>
                      <a:pt x="355" y="27"/>
                      <a:pt x="352" y="40"/>
                      <a:pt x="340" y="38"/>
                    </a:cubicBezTo>
                    <a:cubicBezTo>
                      <a:pt x="325" y="35"/>
                      <a:pt x="312" y="27"/>
                      <a:pt x="304" y="38"/>
                    </a:cubicBezTo>
                    <a:cubicBezTo>
                      <a:pt x="297" y="48"/>
                      <a:pt x="302" y="68"/>
                      <a:pt x="292" y="81"/>
                    </a:cubicBezTo>
                    <a:cubicBezTo>
                      <a:pt x="281" y="93"/>
                      <a:pt x="276" y="109"/>
                      <a:pt x="269" y="106"/>
                    </a:cubicBezTo>
                    <a:cubicBezTo>
                      <a:pt x="261" y="104"/>
                      <a:pt x="256" y="101"/>
                      <a:pt x="248" y="78"/>
                    </a:cubicBezTo>
                    <a:cubicBezTo>
                      <a:pt x="241" y="55"/>
                      <a:pt x="243" y="53"/>
                      <a:pt x="223" y="53"/>
                    </a:cubicBezTo>
                    <a:cubicBezTo>
                      <a:pt x="203" y="50"/>
                      <a:pt x="198" y="33"/>
                      <a:pt x="193" y="53"/>
                    </a:cubicBezTo>
                    <a:cubicBezTo>
                      <a:pt x="187" y="73"/>
                      <a:pt x="187" y="98"/>
                      <a:pt x="175" y="106"/>
                    </a:cubicBezTo>
                    <a:cubicBezTo>
                      <a:pt x="162" y="114"/>
                      <a:pt x="160" y="126"/>
                      <a:pt x="160" y="126"/>
                    </a:cubicBezTo>
                    <a:cubicBezTo>
                      <a:pt x="160" y="126"/>
                      <a:pt x="134" y="114"/>
                      <a:pt x="121" y="126"/>
                    </a:cubicBezTo>
                    <a:cubicBezTo>
                      <a:pt x="106" y="139"/>
                      <a:pt x="99" y="142"/>
                      <a:pt x="99" y="154"/>
                    </a:cubicBezTo>
                    <a:cubicBezTo>
                      <a:pt x="99" y="167"/>
                      <a:pt x="91" y="172"/>
                      <a:pt x="78" y="180"/>
                    </a:cubicBezTo>
                    <a:cubicBezTo>
                      <a:pt x="71" y="182"/>
                      <a:pt x="40" y="208"/>
                      <a:pt x="40" y="208"/>
                    </a:cubicBezTo>
                    <a:cubicBezTo>
                      <a:pt x="40" y="208"/>
                      <a:pt x="10" y="223"/>
                      <a:pt x="12" y="235"/>
                    </a:cubicBezTo>
                    <a:cubicBezTo>
                      <a:pt x="15" y="248"/>
                      <a:pt x="15" y="253"/>
                      <a:pt x="12" y="268"/>
                    </a:cubicBezTo>
                    <a:cubicBezTo>
                      <a:pt x="10" y="284"/>
                      <a:pt x="12" y="284"/>
                      <a:pt x="25" y="299"/>
                    </a:cubicBezTo>
                    <a:cubicBezTo>
                      <a:pt x="38" y="314"/>
                      <a:pt x="38" y="317"/>
                      <a:pt x="30" y="332"/>
                    </a:cubicBezTo>
                    <a:cubicBezTo>
                      <a:pt x="22" y="347"/>
                      <a:pt x="22" y="337"/>
                      <a:pt x="12" y="347"/>
                    </a:cubicBezTo>
                    <a:cubicBezTo>
                      <a:pt x="2" y="352"/>
                      <a:pt x="0" y="355"/>
                      <a:pt x="12" y="365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7" name="Freeform 99"/>
              <p:cNvSpPr>
                <a:spLocks/>
              </p:cNvSpPr>
              <p:nvPr/>
            </p:nvSpPr>
            <p:spPr bwMode="auto">
              <a:xfrm>
                <a:off x="3573" y="2183"/>
                <a:ext cx="34" cy="35"/>
              </a:xfrm>
              <a:custGeom>
                <a:avLst/>
                <a:gdLst>
                  <a:gd name="T0" fmla="*/ 581 w 581"/>
                  <a:gd name="T1" fmla="*/ 495 h 604"/>
                  <a:gd name="T2" fmla="*/ 566 w 581"/>
                  <a:gd name="T3" fmla="*/ 462 h 604"/>
                  <a:gd name="T4" fmla="*/ 561 w 581"/>
                  <a:gd name="T5" fmla="*/ 436 h 604"/>
                  <a:gd name="T6" fmla="*/ 540 w 581"/>
                  <a:gd name="T7" fmla="*/ 406 h 604"/>
                  <a:gd name="T8" fmla="*/ 515 w 581"/>
                  <a:gd name="T9" fmla="*/ 380 h 604"/>
                  <a:gd name="T10" fmla="*/ 520 w 581"/>
                  <a:gd name="T11" fmla="*/ 358 h 604"/>
                  <a:gd name="T12" fmla="*/ 480 w 581"/>
                  <a:gd name="T13" fmla="*/ 322 h 604"/>
                  <a:gd name="T14" fmla="*/ 500 w 581"/>
                  <a:gd name="T15" fmla="*/ 289 h 604"/>
                  <a:gd name="T16" fmla="*/ 505 w 581"/>
                  <a:gd name="T17" fmla="*/ 254 h 604"/>
                  <a:gd name="T18" fmla="*/ 482 w 581"/>
                  <a:gd name="T19" fmla="*/ 185 h 604"/>
                  <a:gd name="T20" fmla="*/ 429 w 581"/>
                  <a:gd name="T21" fmla="*/ 137 h 604"/>
                  <a:gd name="T22" fmla="*/ 421 w 581"/>
                  <a:gd name="T23" fmla="*/ 107 h 604"/>
                  <a:gd name="T24" fmla="*/ 396 w 581"/>
                  <a:gd name="T25" fmla="*/ 61 h 604"/>
                  <a:gd name="T26" fmla="*/ 386 w 581"/>
                  <a:gd name="T27" fmla="*/ 51 h 604"/>
                  <a:gd name="T28" fmla="*/ 340 w 581"/>
                  <a:gd name="T29" fmla="*/ 8 h 604"/>
                  <a:gd name="T30" fmla="*/ 299 w 581"/>
                  <a:gd name="T31" fmla="*/ 5 h 604"/>
                  <a:gd name="T32" fmla="*/ 277 w 581"/>
                  <a:gd name="T33" fmla="*/ 10 h 604"/>
                  <a:gd name="T34" fmla="*/ 256 w 581"/>
                  <a:gd name="T35" fmla="*/ 30 h 604"/>
                  <a:gd name="T36" fmla="*/ 223 w 581"/>
                  <a:gd name="T37" fmla="*/ 61 h 604"/>
                  <a:gd name="T38" fmla="*/ 208 w 581"/>
                  <a:gd name="T39" fmla="*/ 109 h 604"/>
                  <a:gd name="T40" fmla="*/ 203 w 581"/>
                  <a:gd name="T41" fmla="*/ 165 h 604"/>
                  <a:gd name="T42" fmla="*/ 175 w 581"/>
                  <a:gd name="T43" fmla="*/ 185 h 604"/>
                  <a:gd name="T44" fmla="*/ 145 w 581"/>
                  <a:gd name="T45" fmla="*/ 218 h 604"/>
                  <a:gd name="T46" fmla="*/ 147 w 581"/>
                  <a:gd name="T47" fmla="*/ 241 h 604"/>
                  <a:gd name="T48" fmla="*/ 137 w 581"/>
                  <a:gd name="T49" fmla="*/ 264 h 604"/>
                  <a:gd name="T50" fmla="*/ 109 w 581"/>
                  <a:gd name="T51" fmla="*/ 317 h 604"/>
                  <a:gd name="T52" fmla="*/ 46 w 581"/>
                  <a:gd name="T53" fmla="*/ 299 h 604"/>
                  <a:gd name="T54" fmla="*/ 18 w 581"/>
                  <a:gd name="T55" fmla="*/ 322 h 604"/>
                  <a:gd name="T56" fmla="*/ 0 w 581"/>
                  <a:gd name="T57" fmla="*/ 327 h 604"/>
                  <a:gd name="T58" fmla="*/ 18 w 581"/>
                  <a:gd name="T59" fmla="*/ 358 h 604"/>
                  <a:gd name="T60" fmla="*/ 2 w 581"/>
                  <a:gd name="T61" fmla="*/ 446 h 604"/>
                  <a:gd name="T62" fmla="*/ 7 w 581"/>
                  <a:gd name="T63" fmla="*/ 459 h 604"/>
                  <a:gd name="T64" fmla="*/ 20 w 581"/>
                  <a:gd name="T65" fmla="*/ 495 h 604"/>
                  <a:gd name="T66" fmla="*/ 73 w 581"/>
                  <a:gd name="T67" fmla="*/ 500 h 604"/>
                  <a:gd name="T68" fmla="*/ 86 w 581"/>
                  <a:gd name="T69" fmla="*/ 505 h 604"/>
                  <a:gd name="T70" fmla="*/ 109 w 581"/>
                  <a:gd name="T71" fmla="*/ 517 h 604"/>
                  <a:gd name="T72" fmla="*/ 129 w 581"/>
                  <a:gd name="T73" fmla="*/ 520 h 604"/>
                  <a:gd name="T74" fmla="*/ 157 w 581"/>
                  <a:gd name="T75" fmla="*/ 487 h 604"/>
                  <a:gd name="T76" fmla="*/ 167 w 581"/>
                  <a:gd name="T77" fmla="*/ 525 h 604"/>
                  <a:gd name="T78" fmla="*/ 185 w 581"/>
                  <a:gd name="T79" fmla="*/ 533 h 604"/>
                  <a:gd name="T80" fmla="*/ 195 w 581"/>
                  <a:gd name="T81" fmla="*/ 533 h 604"/>
                  <a:gd name="T82" fmla="*/ 218 w 581"/>
                  <a:gd name="T83" fmla="*/ 510 h 604"/>
                  <a:gd name="T84" fmla="*/ 251 w 581"/>
                  <a:gd name="T85" fmla="*/ 533 h 604"/>
                  <a:gd name="T86" fmla="*/ 297 w 581"/>
                  <a:gd name="T87" fmla="*/ 530 h 604"/>
                  <a:gd name="T88" fmla="*/ 355 w 581"/>
                  <a:gd name="T89" fmla="*/ 578 h 604"/>
                  <a:gd name="T90" fmla="*/ 373 w 581"/>
                  <a:gd name="T91" fmla="*/ 601 h 604"/>
                  <a:gd name="T92" fmla="*/ 434 w 581"/>
                  <a:gd name="T93" fmla="*/ 563 h 604"/>
                  <a:gd name="T94" fmla="*/ 518 w 581"/>
                  <a:gd name="T95" fmla="*/ 512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581" h="604">
                    <a:moveTo>
                      <a:pt x="581" y="497"/>
                    </a:moveTo>
                    <a:cubicBezTo>
                      <a:pt x="581" y="497"/>
                      <a:pt x="581" y="495"/>
                      <a:pt x="581" y="497"/>
                    </a:cubicBezTo>
                    <a:cubicBezTo>
                      <a:pt x="581" y="495"/>
                      <a:pt x="581" y="495"/>
                      <a:pt x="581" y="495"/>
                    </a:cubicBezTo>
                    <a:cubicBezTo>
                      <a:pt x="573" y="490"/>
                      <a:pt x="566" y="479"/>
                      <a:pt x="566" y="469"/>
                    </a:cubicBezTo>
                    <a:cubicBezTo>
                      <a:pt x="566" y="467"/>
                      <a:pt x="566" y="467"/>
                      <a:pt x="566" y="464"/>
                    </a:cubicBezTo>
                    <a:cubicBezTo>
                      <a:pt x="566" y="462"/>
                      <a:pt x="566" y="462"/>
                      <a:pt x="566" y="462"/>
                    </a:cubicBezTo>
                    <a:cubicBezTo>
                      <a:pt x="566" y="462"/>
                      <a:pt x="566" y="462"/>
                      <a:pt x="563" y="459"/>
                    </a:cubicBezTo>
                    <a:cubicBezTo>
                      <a:pt x="561" y="457"/>
                      <a:pt x="561" y="457"/>
                      <a:pt x="558" y="451"/>
                    </a:cubicBezTo>
                    <a:cubicBezTo>
                      <a:pt x="556" y="446"/>
                      <a:pt x="558" y="439"/>
                      <a:pt x="561" y="436"/>
                    </a:cubicBezTo>
                    <a:cubicBezTo>
                      <a:pt x="561" y="434"/>
                      <a:pt x="561" y="434"/>
                      <a:pt x="561" y="434"/>
                    </a:cubicBezTo>
                    <a:cubicBezTo>
                      <a:pt x="563" y="431"/>
                      <a:pt x="563" y="426"/>
                      <a:pt x="561" y="421"/>
                    </a:cubicBezTo>
                    <a:cubicBezTo>
                      <a:pt x="558" y="413"/>
                      <a:pt x="551" y="408"/>
                      <a:pt x="540" y="406"/>
                    </a:cubicBezTo>
                    <a:cubicBezTo>
                      <a:pt x="538" y="406"/>
                      <a:pt x="538" y="406"/>
                      <a:pt x="538" y="406"/>
                    </a:cubicBezTo>
                    <a:cubicBezTo>
                      <a:pt x="535" y="406"/>
                      <a:pt x="530" y="403"/>
                      <a:pt x="525" y="401"/>
                    </a:cubicBezTo>
                    <a:cubicBezTo>
                      <a:pt x="518" y="398"/>
                      <a:pt x="513" y="391"/>
                      <a:pt x="515" y="380"/>
                    </a:cubicBezTo>
                    <a:cubicBezTo>
                      <a:pt x="515" y="375"/>
                      <a:pt x="520" y="373"/>
                      <a:pt x="520" y="370"/>
                    </a:cubicBezTo>
                    <a:cubicBezTo>
                      <a:pt x="520" y="368"/>
                      <a:pt x="523" y="368"/>
                      <a:pt x="523" y="365"/>
                    </a:cubicBezTo>
                    <a:cubicBezTo>
                      <a:pt x="523" y="363"/>
                      <a:pt x="523" y="360"/>
                      <a:pt x="520" y="358"/>
                    </a:cubicBezTo>
                    <a:cubicBezTo>
                      <a:pt x="518" y="355"/>
                      <a:pt x="515" y="355"/>
                      <a:pt x="513" y="353"/>
                    </a:cubicBezTo>
                    <a:cubicBezTo>
                      <a:pt x="510" y="353"/>
                      <a:pt x="510" y="350"/>
                      <a:pt x="507" y="350"/>
                    </a:cubicBezTo>
                    <a:cubicBezTo>
                      <a:pt x="495" y="342"/>
                      <a:pt x="485" y="335"/>
                      <a:pt x="480" y="322"/>
                    </a:cubicBezTo>
                    <a:cubicBezTo>
                      <a:pt x="477" y="320"/>
                      <a:pt x="477" y="315"/>
                      <a:pt x="477" y="312"/>
                    </a:cubicBezTo>
                    <a:cubicBezTo>
                      <a:pt x="477" y="302"/>
                      <a:pt x="487" y="297"/>
                      <a:pt x="492" y="294"/>
                    </a:cubicBezTo>
                    <a:cubicBezTo>
                      <a:pt x="495" y="292"/>
                      <a:pt x="500" y="292"/>
                      <a:pt x="500" y="289"/>
                    </a:cubicBezTo>
                    <a:cubicBezTo>
                      <a:pt x="502" y="287"/>
                      <a:pt x="502" y="284"/>
                      <a:pt x="502" y="276"/>
                    </a:cubicBezTo>
                    <a:cubicBezTo>
                      <a:pt x="502" y="271"/>
                      <a:pt x="502" y="266"/>
                      <a:pt x="502" y="261"/>
                    </a:cubicBezTo>
                    <a:cubicBezTo>
                      <a:pt x="502" y="259"/>
                      <a:pt x="505" y="256"/>
                      <a:pt x="505" y="254"/>
                    </a:cubicBezTo>
                    <a:cubicBezTo>
                      <a:pt x="507" y="251"/>
                      <a:pt x="507" y="249"/>
                      <a:pt x="507" y="246"/>
                    </a:cubicBezTo>
                    <a:cubicBezTo>
                      <a:pt x="507" y="243"/>
                      <a:pt x="507" y="241"/>
                      <a:pt x="505" y="236"/>
                    </a:cubicBezTo>
                    <a:cubicBezTo>
                      <a:pt x="500" y="218"/>
                      <a:pt x="495" y="198"/>
                      <a:pt x="482" y="185"/>
                    </a:cubicBezTo>
                    <a:cubicBezTo>
                      <a:pt x="480" y="183"/>
                      <a:pt x="477" y="180"/>
                      <a:pt x="474" y="178"/>
                    </a:cubicBezTo>
                    <a:cubicBezTo>
                      <a:pt x="464" y="170"/>
                      <a:pt x="454" y="160"/>
                      <a:pt x="454" y="147"/>
                    </a:cubicBezTo>
                    <a:cubicBezTo>
                      <a:pt x="429" y="137"/>
                      <a:pt x="429" y="137"/>
                      <a:pt x="429" y="137"/>
                    </a:cubicBezTo>
                    <a:cubicBezTo>
                      <a:pt x="426" y="134"/>
                      <a:pt x="419" y="132"/>
                      <a:pt x="416" y="124"/>
                    </a:cubicBezTo>
                    <a:cubicBezTo>
                      <a:pt x="414" y="119"/>
                      <a:pt x="416" y="114"/>
                      <a:pt x="419" y="109"/>
                    </a:cubicBezTo>
                    <a:cubicBezTo>
                      <a:pt x="419" y="107"/>
                      <a:pt x="421" y="107"/>
                      <a:pt x="421" y="107"/>
                    </a:cubicBezTo>
                    <a:cubicBezTo>
                      <a:pt x="424" y="101"/>
                      <a:pt x="416" y="94"/>
                      <a:pt x="414" y="91"/>
                    </a:cubicBezTo>
                    <a:cubicBezTo>
                      <a:pt x="406" y="86"/>
                      <a:pt x="398" y="79"/>
                      <a:pt x="396" y="66"/>
                    </a:cubicBezTo>
                    <a:cubicBezTo>
                      <a:pt x="396" y="63"/>
                      <a:pt x="396" y="63"/>
                      <a:pt x="396" y="61"/>
                    </a:cubicBezTo>
                    <a:cubicBezTo>
                      <a:pt x="396" y="58"/>
                      <a:pt x="396" y="58"/>
                      <a:pt x="396" y="58"/>
                    </a:cubicBezTo>
                    <a:cubicBezTo>
                      <a:pt x="396" y="56"/>
                      <a:pt x="391" y="53"/>
                      <a:pt x="388" y="51"/>
                    </a:cubicBezTo>
                    <a:cubicBezTo>
                      <a:pt x="386" y="51"/>
                      <a:pt x="386" y="51"/>
                      <a:pt x="386" y="51"/>
                    </a:cubicBezTo>
                    <a:cubicBezTo>
                      <a:pt x="373" y="43"/>
                      <a:pt x="363" y="35"/>
                      <a:pt x="355" y="23"/>
                    </a:cubicBezTo>
                    <a:cubicBezTo>
                      <a:pt x="353" y="20"/>
                      <a:pt x="353" y="20"/>
                      <a:pt x="353" y="20"/>
                    </a:cubicBezTo>
                    <a:cubicBezTo>
                      <a:pt x="350" y="15"/>
                      <a:pt x="345" y="8"/>
                      <a:pt x="340" y="8"/>
                    </a:cubicBezTo>
                    <a:cubicBezTo>
                      <a:pt x="337" y="8"/>
                      <a:pt x="335" y="8"/>
                      <a:pt x="332" y="10"/>
                    </a:cubicBezTo>
                    <a:cubicBezTo>
                      <a:pt x="330" y="10"/>
                      <a:pt x="325" y="13"/>
                      <a:pt x="322" y="13"/>
                    </a:cubicBezTo>
                    <a:cubicBezTo>
                      <a:pt x="315" y="13"/>
                      <a:pt x="307" y="10"/>
                      <a:pt x="299" y="5"/>
                    </a:cubicBezTo>
                    <a:cubicBezTo>
                      <a:pt x="297" y="5"/>
                      <a:pt x="297" y="3"/>
                      <a:pt x="294" y="3"/>
                    </a:cubicBezTo>
                    <a:cubicBezTo>
                      <a:pt x="289" y="0"/>
                      <a:pt x="282" y="0"/>
                      <a:pt x="279" y="3"/>
                    </a:cubicBezTo>
                    <a:cubicBezTo>
                      <a:pt x="279" y="5"/>
                      <a:pt x="277" y="8"/>
                      <a:pt x="277" y="10"/>
                    </a:cubicBezTo>
                    <a:cubicBezTo>
                      <a:pt x="277" y="15"/>
                      <a:pt x="277" y="23"/>
                      <a:pt x="269" y="28"/>
                    </a:cubicBezTo>
                    <a:cubicBezTo>
                      <a:pt x="266" y="30"/>
                      <a:pt x="261" y="30"/>
                      <a:pt x="259" y="30"/>
                    </a:cubicBezTo>
                    <a:cubicBezTo>
                      <a:pt x="256" y="30"/>
                      <a:pt x="256" y="30"/>
                      <a:pt x="256" y="30"/>
                    </a:cubicBezTo>
                    <a:cubicBezTo>
                      <a:pt x="254" y="30"/>
                      <a:pt x="251" y="35"/>
                      <a:pt x="249" y="41"/>
                    </a:cubicBezTo>
                    <a:cubicBezTo>
                      <a:pt x="246" y="48"/>
                      <a:pt x="244" y="56"/>
                      <a:pt x="233" y="58"/>
                    </a:cubicBezTo>
                    <a:cubicBezTo>
                      <a:pt x="228" y="61"/>
                      <a:pt x="226" y="61"/>
                      <a:pt x="223" y="61"/>
                    </a:cubicBezTo>
                    <a:cubicBezTo>
                      <a:pt x="221" y="61"/>
                      <a:pt x="221" y="61"/>
                      <a:pt x="218" y="61"/>
                    </a:cubicBezTo>
                    <a:cubicBezTo>
                      <a:pt x="221" y="71"/>
                      <a:pt x="216" y="81"/>
                      <a:pt x="213" y="91"/>
                    </a:cubicBezTo>
                    <a:cubicBezTo>
                      <a:pt x="211" y="96"/>
                      <a:pt x="208" y="104"/>
                      <a:pt x="208" y="109"/>
                    </a:cubicBezTo>
                    <a:cubicBezTo>
                      <a:pt x="208" y="112"/>
                      <a:pt x="208" y="117"/>
                      <a:pt x="211" y="119"/>
                    </a:cubicBezTo>
                    <a:cubicBezTo>
                      <a:pt x="211" y="122"/>
                      <a:pt x="213" y="127"/>
                      <a:pt x="213" y="129"/>
                    </a:cubicBezTo>
                    <a:cubicBezTo>
                      <a:pt x="213" y="142"/>
                      <a:pt x="208" y="155"/>
                      <a:pt x="203" y="165"/>
                    </a:cubicBezTo>
                    <a:cubicBezTo>
                      <a:pt x="200" y="167"/>
                      <a:pt x="198" y="172"/>
                      <a:pt x="193" y="178"/>
                    </a:cubicBezTo>
                    <a:cubicBezTo>
                      <a:pt x="188" y="180"/>
                      <a:pt x="185" y="183"/>
                      <a:pt x="180" y="183"/>
                    </a:cubicBezTo>
                    <a:cubicBezTo>
                      <a:pt x="178" y="183"/>
                      <a:pt x="175" y="183"/>
                      <a:pt x="175" y="185"/>
                    </a:cubicBezTo>
                    <a:cubicBezTo>
                      <a:pt x="170" y="188"/>
                      <a:pt x="167" y="193"/>
                      <a:pt x="165" y="198"/>
                    </a:cubicBezTo>
                    <a:cubicBezTo>
                      <a:pt x="160" y="205"/>
                      <a:pt x="157" y="211"/>
                      <a:pt x="150" y="216"/>
                    </a:cubicBezTo>
                    <a:cubicBezTo>
                      <a:pt x="147" y="216"/>
                      <a:pt x="147" y="218"/>
                      <a:pt x="145" y="218"/>
                    </a:cubicBezTo>
                    <a:cubicBezTo>
                      <a:pt x="142" y="218"/>
                      <a:pt x="139" y="221"/>
                      <a:pt x="139" y="221"/>
                    </a:cubicBezTo>
                    <a:cubicBezTo>
                      <a:pt x="139" y="221"/>
                      <a:pt x="139" y="221"/>
                      <a:pt x="139" y="223"/>
                    </a:cubicBezTo>
                    <a:cubicBezTo>
                      <a:pt x="147" y="241"/>
                      <a:pt x="147" y="241"/>
                      <a:pt x="147" y="241"/>
                    </a:cubicBezTo>
                    <a:cubicBezTo>
                      <a:pt x="147" y="243"/>
                      <a:pt x="150" y="249"/>
                      <a:pt x="147" y="254"/>
                    </a:cubicBezTo>
                    <a:cubicBezTo>
                      <a:pt x="145" y="259"/>
                      <a:pt x="142" y="259"/>
                      <a:pt x="139" y="261"/>
                    </a:cubicBezTo>
                    <a:cubicBezTo>
                      <a:pt x="139" y="261"/>
                      <a:pt x="137" y="261"/>
                      <a:pt x="137" y="264"/>
                    </a:cubicBezTo>
                    <a:cubicBezTo>
                      <a:pt x="137" y="264"/>
                      <a:pt x="137" y="266"/>
                      <a:pt x="137" y="269"/>
                    </a:cubicBezTo>
                    <a:cubicBezTo>
                      <a:pt x="137" y="271"/>
                      <a:pt x="137" y="271"/>
                      <a:pt x="137" y="271"/>
                    </a:cubicBezTo>
                    <a:cubicBezTo>
                      <a:pt x="142" y="289"/>
                      <a:pt x="129" y="312"/>
                      <a:pt x="109" y="317"/>
                    </a:cubicBezTo>
                    <a:cubicBezTo>
                      <a:pt x="94" y="322"/>
                      <a:pt x="73" y="320"/>
                      <a:pt x="56" y="307"/>
                    </a:cubicBezTo>
                    <a:cubicBezTo>
                      <a:pt x="53" y="304"/>
                      <a:pt x="53" y="304"/>
                      <a:pt x="53" y="304"/>
                    </a:cubicBezTo>
                    <a:cubicBezTo>
                      <a:pt x="51" y="302"/>
                      <a:pt x="48" y="302"/>
                      <a:pt x="46" y="299"/>
                    </a:cubicBezTo>
                    <a:cubicBezTo>
                      <a:pt x="40" y="297"/>
                      <a:pt x="35" y="299"/>
                      <a:pt x="33" y="304"/>
                    </a:cubicBezTo>
                    <a:cubicBezTo>
                      <a:pt x="33" y="304"/>
                      <a:pt x="30" y="307"/>
                      <a:pt x="30" y="309"/>
                    </a:cubicBezTo>
                    <a:cubicBezTo>
                      <a:pt x="28" y="315"/>
                      <a:pt x="25" y="320"/>
                      <a:pt x="18" y="322"/>
                    </a:cubicBezTo>
                    <a:cubicBezTo>
                      <a:pt x="13" y="325"/>
                      <a:pt x="10" y="325"/>
                      <a:pt x="7" y="325"/>
                    </a:cubicBezTo>
                    <a:cubicBezTo>
                      <a:pt x="5" y="325"/>
                      <a:pt x="5" y="325"/>
                      <a:pt x="2" y="325"/>
                    </a:cubicBezTo>
                    <a:cubicBezTo>
                      <a:pt x="2" y="325"/>
                      <a:pt x="0" y="325"/>
                      <a:pt x="0" y="327"/>
                    </a:cubicBezTo>
                    <a:cubicBezTo>
                      <a:pt x="0" y="330"/>
                      <a:pt x="0" y="335"/>
                      <a:pt x="0" y="337"/>
                    </a:cubicBezTo>
                    <a:cubicBezTo>
                      <a:pt x="2" y="340"/>
                      <a:pt x="5" y="345"/>
                      <a:pt x="7" y="347"/>
                    </a:cubicBezTo>
                    <a:cubicBezTo>
                      <a:pt x="10" y="350"/>
                      <a:pt x="13" y="355"/>
                      <a:pt x="18" y="358"/>
                    </a:cubicBezTo>
                    <a:cubicBezTo>
                      <a:pt x="30" y="378"/>
                      <a:pt x="25" y="406"/>
                      <a:pt x="15" y="429"/>
                    </a:cubicBezTo>
                    <a:cubicBezTo>
                      <a:pt x="13" y="431"/>
                      <a:pt x="13" y="436"/>
                      <a:pt x="7" y="441"/>
                    </a:cubicBezTo>
                    <a:cubicBezTo>
                      <a:pt x="5" y="444"/>
                      <a:pt x="2" y="444"/>
                      <a:pt x="2" y="446"/>
                    </a:cubicBezTo>
                    <a:cubicBezTo>
                      <a:pt x="0" y="449"/>
                      <a:pt x="0" y="449"/>
                      <a:pt x="0" y="449"/>
                    </a:cubicBezTo>
                    <a:cubicBezTo>
                      <a:pt x="0" y="449"/>
                      <a:pt x="0" y="451"/>
                      <a:pt x="2" y="451"/>
                    </a:cubicBezTo>
                    <a:cubicBezTo>
                      <a:pt x="5" y="454"/>
                      <a:pt x="5" y="457"/>
                      <a:pt x="7" y="459"/>
                    </a:cubicBezTo>
                    <a:cubicBezTo>
                      <a:pt x="7" y="462"/>
                      <a:pt x="7" y="467"/>
                      <a:pt x="7" y="469"/>
                    </a:cubicBezTo>
                    <a:cubicBezTo>
                      <a:pt x="7" y="472"/>
                      <a:pt x="7" y="472"/>
                      <a:pt x="7" y="472"/>
                    </a:cubicBezTo>
                    <a:cubicBezTo>
                      <a:pt x="7" y="479"/>
                      <a:pt x="13" y="487"/>
                      <a:pt x="20" y="495"/>
                    </a:cubicBezTo>
                    <a:cubicBezTo>
                      <a:pt x="25" y="500"/>
                      <a:pt x="30" y="505"/>
                      <a:pt x="33" y="510"/>
                    </a:cubicBezTo>
                    <a:cubicBezTo>
                      <a:pt x="38" y="505"/>
                      <a:pt x="46" y="500"/>
                      <a:pt x="53" y="497"/>
                    </a:cubicBezTo>
                    <a:cubicBezTo>
                      <a:pt x="61" y="495"/>
                      <a:pt x="68" y="497"/>
                      <a:pt x="73" y="500"/>
                    </a:cubicBezTo>
                    <a:cubicBezTo>
                      <a:pt x="76" y="500"/>
                      <a:pt x="76" y="502"/>
                      <a:pt x="79" y="502"/>
                    </a:cubicBezTo>
                    <a:cubicBezTo>
                      <a:pt x="81" y="505"/>
                      <a:pt x="81" y="505"/>
                      <a:pt x="84" y="505"/>
                    </a:cubicBezTo>
                    <a:cubicBezTo>
                      <a:pt x="86" y="505"/>
                      <a:pt x="86" y="505"/>
                      <a:pt x="86" y="505"/>
                    </a:cubicBezTo>
                    <a:cubicBezTo>
                      <a:pt x="89" y="505"/>
                      <a:pt x="91" y="505"/>
                      <a:pt x="94" y="507"/>
                    </a:cubicBezTo>
                    <a:cubicBezTo>
                      <a:pt x="99" y="510"/>
                      <a:pt x="101" y="512"/>
                      <a:pt x="104" y="515"/>
                    </a:cubicBezTo>
                    <a:cubicBezTo>
                      <a:pt x="104" y="515"/>
                      <a:pt x="106" y="517"/>
                      <a:pt x="109" y="517"/>
                    </a:cubicBezTo>
                    <a:cubicBezTo>
                      <a:pt x="112" y="517"/>
                      <a:pt x="112" y="517"/>
                      <a:pt x="112" y="517"/>
                    </a:cubicBezTo>
                    <a:cubicBezTo>
                      <a:pt x="114" y="517"/>
                      <a:pt x="119" y="515"/>
                      <a:pt x="124" y="517"/>
                    </a:cubicBezTo>
                    <a:cubicBezTo>
                      <a:pt x="127" y="517"/>
                      <a:pt x="129" y="520"/>
                      <a:pt x="129" y="520"/>
                    </a:cubicBezTo>
                    <a:cubicBezTo>
                      <a:pt x="129" y="520"/>
                      <a:pt x="132" y="520"/>
                      <a:pt x="132" y="517"/>
                    </a:cubicBezTo>
                    <a:cubicBezTo>
                      <a:pt x="134" y="515"/>
                      <a:pt x="134" y="510"/>
                      <a:pt x="137" y="507"/>
                    </a:cubicBezTo>
                    <a:cubicBezTo>
                      <a:pt x="139" y="495"/>
                      <a:pt x="147" y="487"/>
                      <a:pt x="157" y="487"/>
                    </a:cubicBezTo>
                    <a:cubicBezTo>
                      <a:pt x="167" y="487"/>
                      <a:pt x="172" y="497"/>
                      <a:pt x="172" y="507"/>
                    </a:cubicBezTo>
                    <a:cubicBezTo>
                      <a:pt x="172" y="512"/>
                      <a:pt x="172" y="515"/>
                      <a:pt x="170" y="520"/>
                    </a:cubicBezTo>
                    <a:cubicBezTo>
                      <a:pt x="170" y="523"/>
                      <a:pt x="170" y="523"/>
                      <a:pt x="167" y="525"/>
                    </a:cubicBezTo>
                    <a:cubicBezTo>
                      <a:pt x="167" y="528"/>
                      <a:pt x="167" y="530"/>
                      <a:pt x="167" y="533"/>
                    </a:cubicBezTo>
                    <a:cubicBezTo>
                      <a:pt x="167" y="533"/>
                      <a:pt x="170" y="533"/>
                      <a:pt x="172" y="533"/>
                    </a:cubicBezTo>
                    <a:cubicBezTo>
                      <a:pt x="175" y="533"/>
                      <a:pt x="180" y="533"/>
                      <a:pt x="185" y="533"/>
                    </a:cubicBezTo>
                    <a:cubicBezTo>
                      <a:pt x="188" y="533"/>
                      <a:pt x="190" y="535"/>
                      <a:pt x="190" y="535"/>
                    </a:cubicBezTo>
                    <a:cubicBezTo>
                      <a:pt x="190" y="535"/>
                      <a:pt x="190" y="535"/>
                      <a:pt x="193" y="535"/>
                    </a:cubicBezTo>
                    <a:cubicBezTo>
                      <a:pt x="195" y="533"/>
                      <a:pt x="195" y="533"/>
                      <a:pt x="195" y="533"/>
                    </a:cubicBezTo>
                    <a:cubicBezTo>
                      <a:pt x="195" y="530"/>
                      <a:pt x="195" y="530"/>
                      <a:pt x="195" y="530"/>
                    </a:cubicBezTo>
                    <a:cubicBezTo>
                      <a:pt x="195" y="528"/>
                      <a:pt x="195" y="523"/>
                      <a:pt x="198" y="517"/>
                    </a:cubicBezTo>
                    <a:cubicBezTo>
                      <a:pt x="203" y="512"/>
                      <a:pt x="211" y="507"/>
                      <a:pt x="218" y="510"/>
                    </a:cubicBezTo>
                    <a:cubicBezTo>
                      <a:pt x="228" y="510"/>
                      <a:pt x="238" y="517"/>
                      <a:pt x="246" y="525"/>
                    </a:cubicBezTo>
                    <a:cubicBezTo>
                      <a:pt x="249" y="528"/>
                      <a:pt x="249" y="528"/>
                      <a:pt x="249" y="528"/>
                    </a:cubicBezTo>
                    <a:cubicBezTo>
                      <a:pt x="249" y="530"/>
                      <a:pt x="251" y="530"/>
                      <a:pt x="251" y="533"/>
                    </a:cubicBezTo>
                    <a:cubicBezTo>
                      <a:pt x="254" y="535"/>
                      <a:pt x="256" y="535"/>
                      <a:pt x="259" y="535"/>
                    </a:cubicBezTo>
                    <a:cubicBezTo>
                      <a:pt x="271" y="538"/>
                      <a:pt x="284" y="535"/>
                      <a:pt x="294" y="530"/>
                    </a:cubicBezTo>
                    <a:cubicBezTo>
                      <a:pt x="297" y="530"/>
                      <a:pt x="297" y="530"/>
                      <a:pt x="297" y="530"/>
                    </a:cubicBezTo>
                    <a:cubicBezTo>
                      <a:pt x="299" y="528"/>
                      <a:pt x="304" y="528"/>
                      <a:pt x="310" y="525"/>
                    </a:cubicBezTo>
                    <a:cubicBezTo>
                      <a:pt x="322" y="523"/>
                      <a:pt x="335" y="533"/>
                      <a:pt x="345" y="550"/>
                    </a:cubicBezTo>
                    <a:cubicBezTo>
                      <a:pt x="350" y="561"/>
                      <a:pt x="353" y="568"/>
                      <a:pt x="355" y="578"/>
                    </a:cubicBezTo>
                    <a:cubicBezTo>
                      <a:pt x="355" y="581"/>
                      <a:pt x="358" y="583"/>
                      <a:pt x="358" y="586"/>
                    </a:cubicBezTo>
                    <a:cubicBezTo>
                      <a:pt x="360" y="591"/>
                      <a:pt x="360" y="599"/>
                      <a:pt x="363" y="604"/>
                    </a:cubicBezTo>
                    <a:cubicBezTo>
                      <a:pt x="368" y="601"/>
                      <a:pt x="370" y="601"/>
                      <a:pt x="373" y="601"/>
                    </a:cubicBezTo>
                    <a:cubicBezTo>
                      <a:pt x="386" y="601"/>
                      <a:pt x="409" y="601"/>
                      <a:pt x="409" y="601"/>
                    </a:cubicBezTo>
                    <a:cubicBezTo>
                      <a:pt x="429" y="591"/>
                      <a:pt x="429" y="591"/>
                      <a:pt x="429" y="591"/>
                    </a:cubicBezTo>
                    <a:cubicBezTo>
                      <a:pt x="434" y="563"/>
                      <a:pt x="434" y="563"/>
                      <a:pt x="434" y="563"/>
                    </a:cubicBezTo>
                    <a:cubicBezTo>
                      <a:pt x="452" y="535"/>
                      <a:pt x="452" y="535"/>
                      <a:pt x="452" y="535"/>
                    </a:cubicBezTo>
                    <a:cubicBezTo>
                      <a:pt x="492" y="510"/>
                      <a:pt x="492" y="510"/>
                      <a:pt x="492" y="510"/>
                    </a:cubicBezTo>
                    <a:cubicBezTo>
                      <a:pt x="492" y="510"/>
                      <a:pt x="497" y="512"/>
                      <a:pt x="518" y="512"/>
                    </a:cubicBezTo>
                    <a:cubicBezTo>
                      <a:pt x="538" y="512"/>
                      <a:pt x="551" y="502"/>
                      <a:pt x="551" y="502"/>
                    </a:cubicBezTo>
                    <a:cubicBezTo>
                      <a:pt x="551" y="502"/>
                      <a:pt x="566" y="497"/>
                      <a:pt x="581" y="497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8" name="Freeform 100"/>
              <p:cNvSpPr>
                <a:spLocks/>
              </p:cNvSpPr>
              <p:nvPr/>
            </p:nvSpPr>
            <p:spPr bwMode="auto">
              <a:xfrm>
                <a:off x="3573" y="2146"/>
                <a:ext cx="15" cy="20"/>
              </a:xfrm>
              <a:custGeom>
                <a:avLst/>
                <a:gdLst>
                  <a:gd name="T0" fmla="*/ 16 w 259"/>
                  <a:gd name="T1" fmla="*/ 76 h 345"/>
                  <a:gd name="T2" fmla="*/ 16 w 259"/>
                  <a:gd name="T3" fmla="*/ 99 h 345"/>
                  <a:gd name="T4" fmla="*/ 28 w 259"/>
                  <a:gd name="T5" fmla="*/ 111 h 345"/>
                  <a:gd name="T6" fmla="*/ 16 w 259"/>
                  <a:gd name="T7" fmla="*/ 129 h 345"/>
                  <a:gd name="T8" fmla="*/ 16 w 259"/>
                  <a:gd name="T9" fmla="*/ 137 h 345"/>
                  <a:gd name="T10" fmla="*/ 13 w 259"/>
                  <a:gd name="T11" fmla="*/ 154 h 345"/>
                  <a:gd name="T12" fmla="*/ 26 w 259"/>
                  <a:gd name="T13" fmla="*/ 172 h 345"/>
                  <a:gd name="T14" fmla="*/ 54 w 259"/>
                  <a:gd name="T15" fmla="*/ 185 h 345"/>
                  <a:gd name="T16" fmla="*/ 56 w 259"/>
                  <a:gd name="T17" fmla="*/ 185 h 345"/>
                  <a:gd name="T18" fmla="*/ 71 w 259"/>
                  <a:gd name="T19" fmla="*/ 185 h 345"/>
                  <a:gd name="T20" fmla="*/ 82 w 259"/>
                  <a:gd name="T21" fmla="*/ 198 h 345"/>
                  <a:gd name="T22" fmla="*/ 104 w 259"/>
                  <a:gd name="T23" fmla="*/ 248 h 345"/>
                  <a:gd name="T24" fmla="*/ 107 w 259"/>
                  <a:gd name="T25" fmla="*/ 251 h 345"/>
                  <a:gd name="T26" fmla="*/ 110 w 259"/>
                  <a:gd name="T27" fmla="*/ 251 h 345"/>
                  <a:gd name="T28" fmla="*/ 115 w 259"/>
                  <a:gd name="T29" fmla="*/ 251 h 345"/>
                  <a:gd name="T30" fmla="*/ 130 w 259"/>
                  <a:gd name="T31" fmla="*/ 253 h 345"/>
                  <a:gd name="T32" fmla="*/ 201 w 259"/>
                  <a:gd name="T33" fmla="*/ 345 h 345"/>
                  <a:gd name="T34" fmla="*/ 209 w 259"/>
                  <a:gd name="T35" fmla="*/ 332 h 345"/>
                  <a:gd name="T36" fmla="*/ 211 w 259"/>
                  <a:gd name="T37" fmla="*/ 324 h 345"/>
                  <a:gd name="T38" fmla="*/ 221 w 259"/>
                  <a:gd name="T39" fmla="*/ 319 h 345"/>
                  <a:gd name="T40" fmla="*/ 236 w 259"/>
                  <a:gd name="T41" fmla="*/ 324 h 345"/>
                  <a:gd name="T42" fmla="*/ 239 w 259"/>
                  <a:gd name="T43" fmla="*/ 327 h 345"/>
                  <a:gd name="T44" fmla="*/ 244 w 259"/>
                  <a:gd name="T45" fmla="*/ 332 h 345"/>
                  <a:gd name="T46" fmla="*/ 252 w 259"/>
                  <a:gd name="T47" fmla="*/ 324 h 345"/>
                  <a:gd name="T48" fmla="*/ 257 w 259"/>
                  <a:gd name="T49" fmla="*/ 312 h 345"/>
                  <a:gd name="T50" fmla="*/ 259 w 259"/>
                  <a:gd name="T51" fmla="*/ 304 h 345"/>
                  <a:gd name="T52" fmla="*/ 244 w 259"/>
                  <a:gd name="T53" fmla="*/ 291 h 345"/>
                  <a:gd name="T54" fmla="*/ 239 w 259"/>
                  <a:gd name="T55" fmla="*/ 264 h 345"/>
                  <a:gd name="T56" fmla="*/ 247 w 259"/>
                  <a:gd name="T57" fmla="*/ 251 h 345"/>
                  <a:gd name="T58" fmla="*/ 242 w 259"/>
                  <a:gd name="T59" fmla="*/ 246 h 345"/>
                  <a:gd name="T60" fmla="*/ 231 w 259"/>
                  <a:gd name="T61" fmla="*/ 233 h 345"/>
                  <a:gd name="T62" fmla="*/ 229 w 259"/>
                  <a:gd name="T63" fmla="*/ 220 h 345"/>
                  <a:gd name="T64" fmla="*/ 229 w 259"/>
                  <a:gd name="T65" fmla="*/ 213 h 345"/>
                  <a:gd name="T66" fmla="*/ 224 w 259"/>
                  <a:gd name="T67" fmla="*/ 205 h 345"/>
                  <a:gd name="T68" fmla="*/ 219 w 259"/>
                  <a:gd name="T69" fmla="*/ 193 h 345"/>
                  <a:gd name="T70" fmla="*/ 219 w 259"/>
                  <a:gd name="T71" fmla="*/ 175 h 345"/>
                  <a:gd name="T72" fmla="*/ 219 w 259"/>
                  <a:gd name="T73" fmla="*/ 162 h 345"/>
                  <a:gd name="T74" fmla="*/ 216 w 259"/>
                  <a:gd name="T75" fmla="*/ 160 h 345"/>
                  <a:gd name="T76" fmla="*/ 214 w 259"/>
                  <a:gd name="T77" fmla="*/ 152 h 345"/>
                  <a:gd name="T78" fmla="*/ 219 w 259"/>
                  <a:gd name="T79" fmla="*/ 132 h 345"/>
                  <a:gd name="T80" fmla="*/ 221 w 259"/>
                  <a:gd name="T81" fmla="*/ 127 h 345"/>
                  <a:gd name="T82" fmla="*/ 203 w 259"/>
                  <a:gd name="T83" fmla="*/ 91 h 345"/>
                  <a:gd name="T84" fmla="*/ 188 w 259"/>
                  <a:gd name="T85" fmla="*/ 71 h 345"/>
                  <a:gd name="T86" fmla="*/ 191 w 259"/>
                  <a:gd name="T87" fmla="*/ 63 h 345"/>
                  <a:gd name="T88" fmla="*/ 191 w 259"/>
                  <a:gd name="T89" fmla="*/ 61 h 345"/>
                  <a:gd name="T90" fmla="*/ 186 w 259"/>
                  <a:gd name="T91" fmla="*/ 50 h 345"/>
                  <a:gd name="T92" fmla="*/ 163 w 259"/>
                  <a:gd name="T93" fmla="*/ 15 h 345"/>
                  <a:gd name="T94" fmla="*/ 158 w 259"/>
                  <a:gd name="T95" fmla="*/ 15 h 345"/>
                  <a:gd name="T96" fmla="*/ 150 w 259"/>
                  <a:gd name="T97" fmla="*/ 15 h 345"/>
                  <a:gd name="T98" fmla="*/ 125 w 259"/>
                  <a:gd name="T99" fmla="*/ 10 h 345"/>
                  <a:gd name="T100" fmla="*/ 115 w 259"/>
                  <a:gd name="T101" fmla="*/ 7 h 345"/>
                  <a:gd name="T102" fmla="*/ 112 w 259"/>
                  <a:gd name="T103" fmla="*/ 5 h 345"/>
                  <a:gd name="T104" fmla="*/ 110 w 259"/>
                  <a:gd name="T105" fmla="*/ 2 h 345"/>
                  <a:gd name="T106" fmla="*/ 102 w 259"/>
                  <a:gd name="T107" fmla="*/ 2 h 345"/>
                  <a:gd name="T108" fmla="*/ 97 w 259"/>
                  <a:gd name="T109" fmla="*/ 2 h 345"/>
                  <a:gd name="T110" fmla="*/ 84 w 259"/>
                  <a:gd name="T111" fmla="*/ 0 h 345"/>
                  <a:gd name="T112" fmla="*/ 71 w 259"/>
                  <a:gd name="T113" fmla="*/ 15 h 345"/>
                  <a:gd name="T114" fmla="*/ 54 w 259"/>
                  <a:gd name="T115" fmla="*/ 2 h 345"/>
                  <a:gd name="T116" fmla="*/ 21 w 259"/>
                  <a:gd name="T117" fmla="*/ 33 h 345"/>
                  <a:gd name="T118" fmla="*/ 8 w 259"/>
                  <a:gd name="T119" fmla="*/ 56 h 345"/>
                  <a:gd name="T120" fmla="*/ 16 w 259"/>
                  <a:gd name="T121" fmla="*/ 76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59" h="345">
                    <a:moveTo>
                      <a:pt x="16" y="76"/>
                    </a:moveTo>
                    <a:cubicBezTo>
                      <a:pt x="16" y="86"/>
                      <a:pt x="11" y="94"/>
                      <a:pt x="16" y="99"/>
                    </a:cubicBezTo>
                    <a:cubicBezTo>
                      <a:pt x="23" y="104"/>
                      <a:pt x="31" y="101"/>
                      <a:pt x="28" y="111"/>
                    </a:cubicBezTo>
                    <a:cubicBezTo>
                      <a:pt x="26" y="121"/>
                      <a:pt x="16" y="121"/>
                      <a:pt x="16" y="129"/>
                    </a:cubicBezTo>
                    <a:cubicBezTo>
                      <a:pt x="16" y="137"/>
                      <a:pt x="11" y="124"/>
                      <a:pt x="16" y="137"/>
                    </a:cubicBezTo>
                    <a:cubicBezTo>
                      <a:pt x="21" y="149"/>
                      <a:pt x="13" y="154"/>
                      <a:pt x="13" y="154"/>
                    </a:cubicBezTo>
                    <a:cubicBezTo>
                      <a:pt x="16" y="160"/>
                      <a:pt x="21" y="167"/>
                      <a:pt x="26" y="172"/>
                    </a:cubicBezTo>
                    <a:cubicBezTo>
                      <a:pt x="33" y="180"/>
                      <a:pt x="44" y="185"/>
                      <a:pt x="54" y="185"/>
                    </a:cubicBezTo>
                    <a:cubicBezTo>
                      <a:pt x="56" y="185"/>
                      <a:pt x="56" y="185"/>
                      <a:pt x="56" y="185"/>
                    </a:cubicBezTo>
                    <a:cubicBezTo>
                      <a:pt x="61" y="185"/>
                      <a:pt x="66" y="182"/>
                      <a:pt x="71" y="185"/>
                    </a:cubicBezTo>
                    <a:cubicBezTo>
                      <a:pt x="77" y="187"/>
                      <a:pt x="79" y="193"/>
                      <a:pt x="82" y="198"/>
                    </a:cubicBezTo>
                    <a:cubicBezTo>
                      <a:pt x="104" y="248"/>
                      <a:pt x="104" y="248"/>
                      <a:pt x="104" y="248"/>
                    </a:cubicBezTo>
                    <a:cubicBezTo>
                      <a:pt x="104" y="248"/>
                      <a:pt x="104" y="251"/>
                      <a:pt x="107" y="251"/>
                    </a:cubicBezTo>
                    <a:cubicBezTo>
                      <a:pt x="110" y="251"/>
                      <a:pt x="110" y="251"/>
                      <a:pt x="110" y="251"/>
                    </a:cubicBezTo>
                    <a:cubicBezTo>
                      <a:pt x="112" y="251"/>
                      <a:pt x="115" y="251"/>
                      <a:pt x="115" y="251"/>
                    </a:cubicBezTo>
                    <a:cubicBezTo>
                      <a:pt x="120" y="251"/>
                      <a:pt x="125" y="253"/>
                      <a:pt x="130" y="253"/>
                    </a:cubicBezTo>
                    <a:cubicBezTo>
                      <a:pt x="165" y="271"/>
                      <a:pt x="191" y="304"/>
                      <a:pt x="201" y="345"/>
                    </a:cubicBezTo>
                    <a:cubicBezTo>
                      <a:pt x="203" y="342"/>
                      <a:pt x="206" y="337"/>
                      <a:pt x="209" y="332"/>
                    </a:cubicBezTo>
                    <a:cubicBezTo>
                      <a:pt x="209" y="329"/>
                      <a:pt x="209" y="327"/>
                      <a:pt x="211" y="324"/>
                    </a:cubicBezTo>
                    <a:cubicBezTo>
                      <a:pt x="214" y="322"/>
                      <a:pt x="216" y="319"/>
                      <a:pt x="221" y="319"/>
                    </a:cubicBezTo>
                    <a:cubicBezTo>
                      <a:pt x="226" y="319"/>
                      <a:pt x="231" y="322"/>
                      <a:pt x="236" y="324"/>
                    </a:cubicBezTo>
                    <a:cubicBezTo>
                      <a:pt x="239" y="327"/>
                      <a:pt x="239" y="327"/>
                      <a:pt x="239" y="327"/>
                    </a:cubicBezTo>
                    <a:cubicBezTo>
                      <a:pt x="242" y="329"/>
                      <a:pt x="242" y="332"/>
                      <a:pt x="244" y="332"/>
                    </a:cubicBezTo>
                    <a:cubicBezTo>
                      <a:pt x="244" y="332"/>
                      <a:pt x="247" y="329"/>
                      <a:pt x="252" y="324"/>
                    </a:cubicBezTo>
                    <a:cubicBezTo>
                      <a:pt x="254" y="319"/>
                      <a:pt x="257" y="317"/>
                      <a:pt x="257" y="312"/>
                    </a:cubicBezTo>
                    <a:cubicBezTo>
                      <a:pt x="257" y="309"/>
                      <a:pt x="259" y="307"/>
                      <a:pt x="259" y="304"/>
                    </a:cubicBezTo>
                    <a:cubicBezTo>
                      <a:pt x="254" y="302"/>
                      <a:pt x="249" y="297"/>
                      <a:pt x="244" y="291"/>
                    </a:cubicBezTo>
                    <a:cubicBezTo>
                      <a:pt x="239" y="284"/>
                      <a:pt x="236" y="271"/>
                      <a:pt x="239" y="264"/>
                    </a:cubicBezTo>
                    <a:cubicBezTo>
                      <a:pt x="242" y="258"/>
                      <a:pt x="244" y="256"/>
                      <a:pt x="247" y="251"/>
                    </a:cubicBezTo>
                    <a:cubicBezTo>
                      <a:pt x="247" y="248"/>
                      <a:pt x="244" y="248"/>
                      <a:pt x="242" y="246"/>
                    </a:cubicBezTo>
                    <a:cubicBezTo>
                      <a:pt x="236" y="243"/>
                      <a:pt x="234" y="238"/>
                      <a:pt x="231" y="233"/>
                    </a:cubicBezTo>
                    <a:cubicBezTo>
                      <a:pt x="229" y="228"/>
                      <a:pt x="229" y="223"/>
                      <a:pt x="229" y="220"/>
                    </a:cubicBezTo>
                    <a:cubicBezTo>
                      <a:pt x="229" y="218"/>
                      <a:pt x="229" y="215"/>
                      <a:pt x="229" y="213"/>
                    </a:cubicBezTo>
                    <a:cubicBezTo>
                      <a:pt x="229" y="210"/>
                      <a:pt x="226" y="208"/>
                      <a:pt x="224" y="205"/>
                    </a:cubicBezTo>
                    <a:cubicBezTo>
                      <a:pt x="221" y="203"/>
                      <a:pt x="219" y="198"/>
                      <a:pt x="219" y="193"/>
                    </a:cubicBezTo>
                    <a:cubicBezTo>
                      <a:pt x="216" y="185"/>
                      <a:pt x="219" y="180"/>
                      <a:pt x="219" y="175"/>
                    </a:cubicBezTo>
                    <a:cubicBezTo>
                      <a:pt x="219" y="170"/>
                      <a:pt x="221" y="167"/>
                      <a:pt x="219" y="162"/>
                    </a:cubicBezTo>
                    <a:cubicBezTo>
                      <a:pt x="219" y="162"/>
                      <a:pt x="219" y="160"/>
                      <a:pt x="216" y="160"/>
                    </a:cubicBezTo>
                    <a:cubicBezTo>
                      <a:pt x="214" y="157"/>
                      <a:pt x="214" y="154"/>
                      <a:pt x="214" y="152"/>
                    </a:cubicBezTo>
                    <a:cubicBezTo>
                      <a:pt x="211" y="144"/>
                      <a:pt x="216" y="137"/>
                      <a:pt x="219" y="132"/>
                    </a:cubicBezTo>
                    <a:cubicBezTo>
                      <a:pt x="219" y="129"/>
                      <a:pt x="221" y="129"/>
                      <a:pt x="221" y="127"/>
                    </a:cubicBezTo>
                    <a:cubicBezTo>
                      <a:pt x="226" y="114"/>
                      <a:pt x="216" y="99"/>
                      <a:pt x="203" y="91"/>
                    </a:cubicBezTo>
                    <a:cubicBezTo>
                      <a:pt x="196" y="89"/>
                      <a:pt x="188" y="83"/>
                      <a:pt x="188" y="71"/>
                    </a:cubicBezTo>
                    <a:cubicBezTo>
                      <a:pt x="188" y="68"/>
                      <a:pt x="188" y="66"/>
                      <a:pt x="191" y="63"/>
                    </a:cubicBezTo>
                    <a:cubicBezTo>
                      <a:pt x="191" y="61"/>
                      <a:pt x="191" y="61"/>
                      <a:pt x="191" y="61"/>
                    </a:cubicBezTo>
                    <a:cubicBezTo>
                      <a:pt x="191" y="58"/>
                      <a:pt x="188" y="56"/>
                      <a:pt x="186" y="50"/>
                    </a:cubicBezTo>
                    <a:cubicBezTo>
                      <a:pt x="163" y="15"/>
                      <a:pt x="163" y="15"/>
                      <a:pt x="163" y="15"/>
                    </a:cubicBezTo>
                    <a:cubicBezTo>
                      <a:pt x="160" y="15"/>
                      <a:pt x="160" y="15"/>
                      <a:pt x="158" y="15"/>
                    </a:cubicBezTo>
                    <a:cubicBezTo>
                      <a:pt x="155" y="15"/>
                      <a:pt x="150" y="15"/>
                      <a:pt x="150" y="15"/>
                    </a:cubicBezTo>
                    <a:cubicBezTo>
                      <a:pt x="125" y="10"/>
                      <a:pt x="125" y="10"/>
                      <a:pt x="125" y="10"/>
                    </a:cubicBezTo>
                    <a:cubicBezTo>
                      <a:pt x="122" y="10"/>
                      <a:pt x="117" y="10"/>
                      <a:pt x="115" y="7"/>
                    </a:cubicBezTo>
                    <a:cubicBezTo>
                      <a:pt x="112" y="5"/>
                      <a:pt x="112" y="5"/>
                      <a:pt x="112" y="5"/>
                    </a:cubicBezTo>
                    <a:cubicBezTo>
                      <a:pt x="112" y="5"/>
                      <a:pt x="110" y="5"/>
                      <a:pt x="110" y="2"/>
                    </a:cubicBezTo>
                    <a:cubicBezTo>
                      <a:pt x="107" y="2"/>
                      <a:pt x="104" y="2"/>
                      <a:pt x="102" y="2"/>
                    </a:cubicBezTo>
                    <a:cubicBezTo>
                      <a:pt x="99" y="2"/>
                      <a:pt x="97" y="2"/>
                      <a:pt x="97" y="2"/>
                    </a:cubicBezTo>
                    <a:cubicBezTo>
                      <a:pt x="92" y="2"/>
                      <a:pt x="87" y="2"/>
                      <a:pt x="84" y="0"/>
                    </a:cubicBezTo>
                    <a:cubicBezTo>
                      <a:pt x="82" y="10"/>
                      <a:pt x="79" y="17"/>
                      <a:pt x="71" y="15"/>
                    </a:cubicBezTo>
                    <a:cubicBezTo>
                      <a:pt x="61" y="12"/>
                      <a:pt x="54" y="2"/>
                      <a:pt x="54" y="2"/>
                    </a:cubicBezTo>
                    <a:cubicBezTo>
                      <a:pt x="54" y="2"/>
                      <a:pt x="36" y="17"/>
                      <a:pt x="21" y="33"/>
                    </a:cubicBezTo>
                    <a:cubicBezTo>
                      <a:pt x="8" y="48"/>
                      <a:pt x="0" y="38"/>
                      <a:pt x="8" y="56"/>
                    </a:cubicBezTo>
                    <a:cubicBezTo>
                      <a:pt x="13" y="68"/>
                      <a:pt x="16" y="66"/>
                      <a:pt x="16" y="76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9" name="Freeform 101"/>
              <p:cNvSpPr>
                <a:spLocks/>
              </p:cNvSpPr>
              <p:nvPr/>
            </p:nvSpPr>
            <p:spPr bwMode="auto">
              <a:xfrm>
                <a:off x="3575" y="2126"/>
                <a:ext cx="18" cy="20"/>
              </a:xfrm>
              <a:custGeom>
                <a:avLst/>
                <a:gdLst>
                  <a:gd name="T0" fmla="*/ 46 w 315"/>
                  <a:gd name="T1" fmla="*/ 159 h 360"/>
                  <a:gd name="T2" fmla="*/ 76 w 315"/>
                  <a:gd name="T3" fmla="*/ 223 h 360"/>
                  <a:gd name="T4" fmla="*/ 87 w 315"/>
                  <a:gd name="T5" fmla="*/ 266 h 360"/>
                  <a:gd name="T6" fmla="*/ 79 w 315"/>
                  <a:gd name="T7" fmla="*/ 314 h 360"/>
                  <a:gd name="T8" fmla="*/ 71 w 315"/>
                  <a:gd name="T9" fmla="*/ 345 h 360"/>
                  <a:gd name="T10" fmla="*/ 94 w 315"/>
                  <a:gd name="T11" fmla="*/ 347 h 360"/>
                  <a:gd name="T12" fmla="*/ 102 w 315"/>
                  <a:gd name="T13" fmla="*/ 352 h 360"/>
                  <a:gd name="T14" fmla="*/ 132 w 315"/>
                  <a:gd name="T15" fmla="*/ 360 h 360"/>
                  <a:gd name="T16" fmla="*/ 142 w 315"/>
                  <a:gd name="T17" fmla="*/ 357 h 360"/>
                  <a:gd name="T18" fmla="*/ 168 w 315"/>
                  <a:gd name="T19" fmla="*/ 345 h 360"/>
                  <a:gd name="T20" fmla="*/ 198 w 315"/>
                  <a:gd name="T21" fmla="*/ 319 h 360"/>
                  <a:gd name="T22" fmla="*/ 216 w 315"/>
                  <a:gd name="T23" fmla="*/ 304 h 360"/>
                  <a:gd name="T24" fmla="*/ 252 w 315"/>
                  <a:gd name="T25" fmla="*/ 322 h 360"/>
                  <a:gd name="T26" fmla="*/ 264 w 315"/>
                  <a:gd name="T27" fmla="*/ 317 h 360"/>
                  <a:gd name="T28" fmla="*/ 269 w 315"/>
                  <a:gd name="T29" fmla="*/ 309 h 360"/>
                  <a:gd name="T30" fmla="*/ 279 w 315"/>
                  <a:gd name="T31" fmla="*/ 284 h 360"/>
                  <a:gd name="T32" fmla="*/ 277 w 315"/>
                  <a:gd name="T33" fmla="*/ 263 h 360"/>
                  <a:gd name="T34" fmla="*/ 282 w 315"/>
                  <a:gd name="T35" fmla="*/ 230 h 360"/>
                  <a:gd name="T36" fmla="*/ 295 w 315"/>
                  <a:gd name="T37" fmla="*/ 220 h 360"/>
                  <a:gd name="T38" fmla="*/ 300 w 315"/>
                  <a:gd name="T39" fmla="*/ 202 h 360"/>
                  <a:gd name="T40" fmla="*/ 310 w 315"/>
                  <a:gd name="T41" fmla="*/ 185 h 360"/>
                  <a:gd name="T42" fmla="*/ 307 w 315"/>
                  <a:gd name="T43" fmla="*/ 167 h 360"/>
                  <a:gd name="T44" fmla="*/ 305 w 315"/>
                  <a:gd name="T45" fmla="*/ 134 h 360"/>
                  <a:gd name="T46" fmla="*/ 305 w 315"/>
                  <a:gd name="T47" fmla="*/ 121 h 360"/>
                  <a:gd name="T48" fmla="*/ 300 w 315"/>
                  <a:gd name="T49" fmla="*/ 109 h 360"/>
                  <a:gd name="T50" fmla="*/ 282 w 315"/>
                  <a:gd name="T51" fmla="*/ 104 h 360"/>
                  <a:gd name="T52" fmla="*/ 267 w 315"/>
                  <a:gd name="T53" fmla="*/ 101 h 360"/>
                  <a:gd name="T54" fmla="*/ 259 w 315"/>
                  <a:gd name="T55" fmla="*/ 98 h 360"/>
                  <a:gd name="T56" fmla="*/ 224 w 315"/>
                  <a:gd name="T57" fmla="*/ 106 h 360"/>
                  <a:gd name="T58" fmla="*/ 193 w 315"/>
                  <a:gd name="T59" fmla="*/ 91 h 360"/>
                  <a:gd name="T60" fmla="*/ 135 w 315"/>
                  <a:gd name="T61" fmla="*/ 71 h 360"/>
                  <a:gd name="T62" fmla="*/ 120 w 315"/>
                  <a:gd name="T63" fmla="*/ 2 h 360"/>
                  <a:gd name="T64" fmla="*/ 74 w 315"/>
                  <a:gd name="T65" fmla="*/ 53 h 360"/>
                  <a:gd name="T66" fmla="*/ 5 w 315"/>
                  <a:gd name="T67" fmla="*/ 111 h 360"/>
                  <a:gd name="T68" fmla="*/ 10 w 315"/>
                  <a:gd name="T69" fmla="*/ 175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15" h="360">
                    <a:moveTo>
                      <a:pt x="26" y="175"/>
                    </a:moveTo>
                    <a:cubicBezTo>
                      <a:pt x="31" y="164"/>
                      <a:pt x="43" y="144"/>
                      <a:pt x="46" y="159"/>
                    </a:cubicBezTo>
                    <a:cubicBezTo>
                      <a:pt x="48" y="175"/>
                      <a:pt x="46" y="197"/>
                      <a:pt x="56" y="202"/>
                    </a:cubicBezTo>
                    <a:cubicBezTo>
                      <a:pt x="66" y="208"/>
                      <a:pt x="69" y="213"/>
                      <a:pt x="76" y="223"/>
                    </a:cubicBezTo>
                    <a:cubicBezTo>
                      <a:pt x="84" y="233"/>
                      <a:pt x="89" y="223"/>
                      <a:pt x="87" y="241"/>
                    </a:cubicBezTo>
                    <a:cubicBezTo>
                      <a:pt x="84" y="258"/>
                      <a:pt x="79" y="261"/>
                      <a:pt x="87" y="266"/>
                    </a:cubicBezTo>
                    <a:cubicBezTo>
                      <a:pt x="94" y="271"/>
                      <a:pt x="94" y="281"/>
                      <a:pt x="94" y="281"/>
                    </a:cubicBezTo>
                    <a:cubicBezTo>
                      <a:pt x="79" y="314"/>
                      <a:pt x="79" y="314"/>
                      <a:pt x="79" y="314"/>
                    </a:cubicBezTo>
                    <a:cubicBezTo>
                      <a:pt x="79" y="314"/>
                      <a:pt x="66" y="327"/>
                      <a:pt x="61" y="342"/>
                    </a:cubicBezTo>
                    <a:cubicBezTo>
                      <a:pt x="64" y="345"/>
                      <a:pt x="69" y="345"/>
                      <a:pt x="71" y="345"/>
                    </a:cubicBezTo>
                    <a:cubicBezTo>
                      <a:pt x="74" y="345"/>
                      <a:pt x="74" y="345"/>
                      <a:pt x="76" y="345"/>
                    </a:cubicBezTo>
                    <a:cubicBezTo>
                      <a:pt x="81" y="345"/>
                      <a:pt x="89" y="342"/>
                      <a:pt x="94" y="347"/>
                    </a:cubicBezTo>
                    <a:cubicBezTo>
                      <a:pt x="97" y="347"/>
                      <a:pt x="97" y="350"/>
                      <a:pt x="99" y="350"/>
                    </a:cubicBezTo>
                    <a:cubicBezTo>
                      <a:pt x="99" y="350"/>
                      <a:pt x="99" y="350"/>
                      <a:pt x="102" y="352"/>
                    </a:cubicBezTo>
                    <a:cubicBezTo>
                      <a:pt x="104" y="352"/>
                      <a:pt x="104" y="352"/>
                      <a:pt x="107" y="355"/>
                    </a:cubicBezTo>
                    <a:cubicBezTo>
                      <a:pt x="132" y="360"/>
                      <a:pt x="132" y="360"/>
                      <a:pt x="132" y="360"/>
                    </a:cubicBezTo>
                    <a:cubicBezTo>
                      <a:pt x="140" y="360"/>
                      <a:pt x="142" y="360"/>
                      <a:pt x="142" y="360"/>
                    </a:cubicBezTo>
                    <a:cubicBezTo>
                      <a:pt x="142" y="360"/>
                      <a:pt x="142" y="360"/>
                      <a:pt x="142" y="357"/>
                    </a:cubicBezTo>
                    <a:cubicBezTo>
                      <a:pt x="142" y="357"/>
                      <a:pt x="145" y="355"/>
                      <a:pt x="145" y="352"/>
                    </a:cubicBezTo>
                    <a:cubicBezTo>
                      <a:pt x="150" y="345"/>
                      <a:pt x="160" y="345"/>
                      <a:pt x="168" y="345"/>
                    </a:cubicBezTo>
                    <a:cubicBezTo>
                      <a:pt x="170" y="345"/>
                      <a:pt x="170" y="345"/>
                      <a:pt x="173" y="345"/>
                    </a:cubicBezTo>
                    <a:cubicBezTo>
                      <a:pt x="186" y="342"/>
                      <a:pt x="196" y="332"/>
                      <a:pt x="198" y="319"/>
                    </a:cubicBezTo>
                    <a:cubicBezTo>
                      <a:pt x="198" y="317"/>
                      <a:pt x="198" y="314"/>
                      <a:pt x="201" y="312"/>
                    </a:cubicBezTo>
                    <a:cubicBezTo>
                      <a:pt x="203" y="306"/>
                      <a:pt x="208" y="304"/>
                      <a:pt x="216" y="304"/>
                    </a:cubicBezTo>
                    <a:cubicBezTo>
                      <a:pt x="226" y="304"/>
                      <a:pt x="231" y="309"/>
                      <a:pt x="239" y="314"/>
                    </a:cubicBezTo>
                    <a:cubicBezTo>
                      <a:pt x="244" y="317"/>
                      <a:pt x="246" y="322"/>
                      <a:pt x="252" y="322"/>
                    </a:cubicBezTo>
                    <a:cubicBezTo>
                      <a:pt x="254" y="322"/>
                      <a:pt x="257" y="322"/>
                      <a:pt x="259" y="319"/>
                    </a:cubicBezTo>
                    <a:cubicBezTo>
                      <a:pt x="259" y="319"/>
                      <a:pt x="262" y="317"/>
                      <a:pt x="264" y="317"/>
                    </a:cubicBezTo>
                    <a:cubicBezTo>
                      <a:pt x="264" y="317"/>
                      <a:pt x="264" y="314"/>
                      <a:pt x="267" y="314"/>
                    </a:cubicBezTo>
                    <a:cubicBezTo>
                      <a:pt x="267" y="312"/>
                      <a:pt x="267" y="312"/>
                      <a:pt x="269" y="309"/>
                    </a:cubicBezTo>
                    <a:cubicBezTo>
                      <a:pt x="272" y="306"/>
                      <a:pt x="274" y="304"/>
                      <a:pt x="277" y="301"/>
                    </a:cubicBezTo>
                    <a:cubicBezTo>
                      <a:pt x="277" y="296"/>
                      <a:pt x="277" y="289"/>
                      <a:pt x="279" y="284"/>
                    </a:cubicBezTo>
                    <a:cubicBezTo>
                      <a:pt x="282" y="273"/>
                      <a:pt x="282" y="268"/>
                      <a:pt x="279" y="266"/>
                    </a:cubicBezTo>
                    <a:cubicBezTo>
                      <a:pt x="277" y="263"/>
                      <a:pt x="277" y="263"/>
                      <a:pt x="277" y="263"/>
                    </a:cubicBezTo>
                    <a:cubicBezTo>
                      <a:pt x="274" y="261"/>
                      <a:pt x="272" y="258"/>
                      <a:pt x="272" y="256"/>
                    </a:cubicBezTo>
                    <a:cubicBezTo>
                      <a:pt x="269" y="248"/>
                      <a:pt x="272" y="238"/>
                      <a:pt x="282" y="230"/>
                    </a:cubicBezTo>
                    <a:cubicBezTo>
                      <a:pt x="285" y="230"/>
                      <a:pt x="285" y="228"/>
                      <a:pt x="287" y="228"/>
                    </a:cubicBezTo>
                    <a:cubicBezTo>
                      <a:pt x="290" y="225"/>
                      <a:pt x="295" y="223"/>
                      <a:pt x="295" y="220"/>
                    </a:cubicBezTo>
                    <a:cubicBezTo>
                      <a:pt x="297" y="218"/>
                      <a:pt x="297" y="215"/>
                      <a:pt x="297" y="213"/>
                    </a:cubicBezTo>
                    <a:cubicBezTo>
                      <a:pt x="297" y="210"/>
                      <a:pt x="300" y="208"/>
                      <a:pt x="300" y="202"/>
                    </a:cubicBezTo>
                    <a:cubicBezTo>
                      <a:pt x="302" y="197"/>
                      <a:pt x="305" y="195"/>
                      <a:pt x="307" y="190"/>
                    </a:cubicBezTo>
                    <a:cubicBezTo>
                      <a:pt x="307" y="190"/>
                      <a:pt x="310" y="187"/>
                      <a:pt x="310" y="185"/>
                    </a:cubicBezTo>
                    <a:cubicBezTo>
                      <a:pt x="312" y="180"/>
                      <a:pt x="315" y="177"/>
                      <a:pt x="312" y="175"/>
                    </a:cubicBezTo>
                    <a:cubicBezTo>
                      <a:pt x="312" y="172"/>
                      <a:pt x="310" y="169"/>
                      <a:pt x="307" y="167"/>
                    </a:cubicBezTo>
                    <a:cubicBezTo>
                      <a:pt x="302" y="162"/>
                      <a:pt x="297" y="157"/>
                      <a:pt x="297" y="149"/>
                    </a:cubicBezTo>
                    <a:cubicBezTo>
                      <a:pt x="297" y="142"/>
                      <a:pt x="300" y="139"/>
                      <a:pt x="305" y="134"/>
                    </a:cubicBezTo>
                    <a:cubicBezTo>
                      <a:pt x="307" y="131"/>
                      <a:pt x="307" y="129"/>
                      <a:pt x="307" y="126"/>
                    </a:cubicBezTo>
                    <a:cubicBezTo>
                      <a:pt x="307" y="126"/>
                      <a:pt x="307" y="124"/>
                      <a:pt x="305" y="121"/>
                    </a:cubicBezTo>
                    <a:cubicBezTo>
                      <a:pt x="305" y="121"/>
                      <a:pt x="305" y="119"/>
                      <a:pt x="302" y="119"/>
                    </a:cubicBezTo>
                    <a:cubicBezTo>
                      <a:pt x="300" y="116"/>
                      <a:pt x="300" y="114"/>
                      <a:pt x="300" y="109"/>
                    </a:cubicBezTo>
                    <a:cubicBezTo>
                      <a:pt x="297" y="106"/>
                      <a:pt x="290" y="104"/>
                      <a:pt x="285" y="104"/>
                    </a:cubicBezTo>
                    <a:cubicBezTo>
                      <a:pt x="282" y="104"/>
                      <a:pt x="282" y="104"/>
                      <a:pt x="282" y="104"/>
                    </a:cubicBezTo>
                    <a:cubicBezTo>
                      <a:pt x="279" y="104"/>
                      <a:pt x="277" y="104"/>
                      <a:pt x="272" y="104"/>
                    </a:cubicBezTo>
                    <a:cubicBezTo>
                      <a:pt x="269" y="104"/>
                      <a:pt x="267" y="101"/>
                      <a:pt x="267" y="101"/>
                    </a:cubicBezTo>
                    <a:cubicBezTo>
                      <a:pt x="267" y="101"/>
                      <a:pt x="264" y="101"/>
                      <a:pt x="264" y="98"/>
                    </a:cubicBezTo>
                    <a:cubicBezTo>
                      <a:pt x="264" y="98"/>
                      <a:pt x="262" y="98"/>
                      <a:pt x="259" y="98"/>
                    </a:cubicBezTo>
                    <a:cubicBezTo>
                      <a:pt x="234" y="106"/>
                      <a:pt x="234" y="106"/>
                      <a:pt x="234" y="106"/>
                    </a:cubicBezTo>
                    <a:cubicBezTo>
                      <a:pt x="231" y="106"/>
                      <a:pt x="229" y="109"/>
                      <a:pt x="224" y="106"/>
                    </a:cubicBezTo>
                    <a:cubicBezTo>
                      <a:pt x="221" y="106"/>
                      <a:pt x="219" y="104"/>
                      <a:pt x="216" y="101"/>
                    </a:cubicBezTo>
                    <a:cubicBezTo>
                      <a:pt x="208" y="96"/>
                      <a:pt x="201" y="91"/>
                      <a:pt x="193" y="91"/>
                    </a:cubicBezTo>
                    <a:cubicBezTo>
                      <a:pt x="191" y="91"/>
                      <a:pt x="188" y="91"/>
                      <a:pt x="186" y="91"/>
                    </a:cubicBezTo>
                    <a:cubicBezTo>
                      <a:pt x="168" y="86"/>
                      <a:pt x="135" y="71"/>
                      <a:pt x="135" y="71"/>
                    </a:cubicBezTo>
                    <a:cubicBezTo>
                      <a:pt x="127" y="33"/>
                      <a:pt x="127" y="33"/>
                      <a:pt x="127" y="33"/>
                    </a:cubicBezTo>
                    <a:cubicBezTo>
                      <a:pt x="120" y="2"/>
                      <a:pt x="120" y="2"/>
                      <a:pt x="120" y="2"/>
                    </a:cubicBezTo>
                    <a:cubicBezTo>
                      <a:pt x="120" y="2"/>
                      <a:pt x="107" y="0"/>
                      <a:pt x="94" y="17"/>
                    </a:cubicBezTo>
                    <a:cubicBezTo>
                      <a:pt x="81" y="35"/>
                      <a:pt x="87" y="43"/>
                      <a:pt x="74" y="53"/>
                    </a:cubicBezTo>
                    <a:cubicBezTo>
                      <a:pt x="61" y="63"/>
                      <a:pt x="36" y="73"/>
                      <a:pt x="26" y="86"/>
                    </a:cubicBezTo>
                    <a:cubicBezTo>
                      <a:pt x="13" y="98"/>
                      <a:pt x="8" y="91"/>
                      <a:pt x="5" y="111"/>
                    </a:cubicBezTo>
                    <a:cubicBezTo>
                      <a:pt x="3" y="131"/>
                      <a:pt x="0" y="147"/>
                      <a:pt x="0" y="147"/>
                    </a:cubicBezTo>
                    <a:cubicBezTo>
                      <a:pt x="10" y="175"/>
                      <a:pt x="10" y="175"/>
                      <a:pt x="10" y="175"/>
                    </a:cubicBezTo>
                    <a:cubicBezTo>
                      <a:pt x="5" y="175"/>
                      <a:pt x="21" y="185"/>
                      <a:pt x="26" y="175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0" name="Freeform 102"/>
              <p:cNvSpPr>
                <a:spLocks/>
              </p:cNvSpPr>
              <p:nvPr/>
            </p:nvSpPr>
            <p:spPr bwMode="auto">
              <a:xfrm>
                <a:off x="3550" y="2239"/>
                <a:ext cx="21" cy="35"/>
              </a:xfrm>
              <a:custGeom>
                <a:avLst/>
                <a:gdLst>
                  <a:gd name="T0" fmla="*/ 358 w 365"/>
                  <a:gd name="T1" fmla="*/ 107 h 594"/>
                  <a:gd name="T2" fmla="*/ 345 w 365"/>
                  <a:gd name="T3" fmla="*/ 94 h 594"/>
                  <a:gd name="T4" fmla="*/ 340 w 365"/>
                  <a:gd name="T5" fmla="*/ 59 h 594"/>
                  <a:gd name="T6" fmla="*/ 312 w 365"/>
                  <a:gd name="T7" fmla="*/ 13 h 594"/>
                  <a:gd name="T8" fmla="*/ 292 w 365"/>
                  <a:gd name="T9" fmla="*/ 6 h 594"/>
                  <a:gd name="T10" fmla="*/ 228 w 365"/>
                  <a:gd name="T11" fmla="*/ 8 h 594"/>
                  <a:gd name="T12" fmla="*/ 226 w 365"/>
                  <a:gd name="T13" fmla="*/ 11 h 594"/>
                  <a:gd name="T14" fmla="*/ 210 w 365"/>
                  <a:gd name="T15" fmla="*/ 36 h 594"/>
                  <a:gd name="T16" fmla="*/ 193 w 365"/>
                  <a:gd name="T17" fmla="*/ 26 h 594"/>
                  <a:gd name="T18" fmla="*/ 198 w 365"/>
                  <a:gd name="T19" fmla="*/ 36 h 594"/>
                  <a:gd name="T20" fmla="*/ 203 w 365"/>
                  <a:gd name="T21" fmla="*/ 71 h 594"/>
                  <a:gd name="T22" fmla="*/ 193 w 365"/>
                  <a:gd name="T23" fmla="*/ 87 h 594"/>
                  <a:gd name="T24" fmla="*/ 236 w 365"/>
                  <a:gd name="T25" fmla="*/ 148 h 594"/>
                  <a:gd name="T26" fmla="*/ 256 w 365"/>
                  <a:gd name="T27" fmla="*/ 163 h 594"/>
                  <a:gd name="T28" fmla="*/ 261 w 365"/>
                  <a:gd name="T29" fmla="*/ 206 h 594"/>
                  <a:gd name="T30" fmla="*/ 188 w 365"/>
                  <a:gd name="T31" fmla="*/ 219 h 594"/>
                  <a:gd name="T32" fmla="*/ 185 w 365"/>
                  <a:gd name="T33" fmla="*/ 224 h 594"/>
                  <a:gd name="T34" fmla="*/ 175 w 365"/>
                  <a:gd name="T35" fmla="*/ 239 h 594"/>
                  <a:gd name="T36" fmla="*/ 172 w 365"/>
                  <a:gd name="T37" fmla="*/ 252 h 594"/>
                  <a:gd name="T38" fmla="*/ 149 w 365"/>
                  <a:gd name="T39" fmla="*/ 285 h 594"/>
                  <a:gd name="T40" fmla="*/ 124 w 365"/>
                  <a:gd name="T41" fmla="*/ 274 h 594"/>
                  <a:gd name="T42" fmla="*/ 111 w 365"/>
                  <a:gd name="T43" fmla="*/ 272 h 594"/>
                  <a:gd name="T44" fmla="*/ 86 w 365"/>
                  <a:gd name="T45" fmla="*/ 272 h 594"/>
                  <a:gd name="T46" fmla="*/ 76 w 365"/>
                  <a:gd name="T47" fmla="*/ 269 h 594"/>
                  <a:gd name="T48" fmla="*/ 53 w 365"/>
                  <a:gd name="T49" fmla="*/ 269 h 594"/>
                  <a:gd name="T50" fmla="*/ 33 w 365"/>
                  <a:gd name="T51" fmla="*/ 287 h 594"/>
                  <a:gd name="T52" fmla="*/ 10 w 365"/>
                  <a:gd name="T53" fmla="*/ 323 h 594"/>
                  <a:gd name="T54" fmla="*/ 30 w 365"/>
                  <a:gd name="T55" fmla="*/ 386 h 594"/>
                  <a:gd name="T56" fmla="*/ 50 w 365"/>
                  <a:gd name="T57" fmla="*/ 427 h 594"/>
                  <a:gd name="T58" fmla="*/ 53 w 365"/>
                  <a:gd name="T59" fmla="*/ 487 h 594"/>
                  <a:gd name="T60" fmla="*/ 40 w 365"/>
                  <a:gd name="T61" fmla="*/ 536 h 594"/>
                  <a:gd name="T62" fmla="*/ 66 w 365"/>
                  <a:gd name="T63" fmla="*/ 579 h 594"/>
                  <a:gd name="T64" fmla="*/ 101 w 365"/>
                  <a:gd name="T65" fmla="*/ 581 h 594"/>
                  <a:gd name="T66" fmla="*/ 129 w 365"/>
                  <a:gd name="T67" fmla="*/ 581 h 594"/>
                  <a:gd name="T68" fmla="*/ 177 w 365"/>
                  <a:gd name="T69" fmla="*/ 576 h 594"/>
                  <a:gd name="T70" fmla="*/ 193 w 365"/>
                  <a:gd name="T71" fmla="*/ 541 h 594"/>
                  <a:gd name="T72" fmla="*/ 208 w 365"/>
                  <a:gd name="T73" fmla="*/ 455 h 594"/>
                  <a:gd name="T74" fmla="*/ 236 w 365"/>
                  <a:gd name="T75" fmla="*/ 350 h 594"/>
                  <a:gd name="T76" fmla="*/ 281 w 365"/>
                  <a:gd name="T77" fmla="*/ 292 h 594"/>
                  <a:gd name="T78" fmla="*/ 342 w 365"/>
                  <a:gd name="T79" fmla="*/ 262 h 594"/>
                  <a:gd name="T80" fmla="*/ 322 w 365"/>
                  <a:gd name="T81" fmla="*/ 234 h 594"/>
                  <a:gd name="T82" fmla="*/ 335 w 365"/>
                  <a:gd name="T83" fmla="*/ 153 h 594"/>
                  <a:gd name="T84" fmla="*/ 365 w 365"/>
                  <a:gd name="T85" fmla="*/ 120 h 5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65" h="594">
                    <a:moveTo>
                      <a:pt x="360" y="115"/>
                    </a:moveTo>
                    <a:cubicBezTo>
                      <a:pt x="360" y="112"/>
                      <a:pt x="360" y="110"/>
                      <a:pt x="358" y="107"/>
                    </a:cubicBezTo>
                    <a:cubicBezTo>
                      <a:pt x="358" y="104"/>
                      <a:pt x="355" y="104"/>
                      <a:pt x="352" y="102"/>
                    </a:cubicBezTo>
                    <a:cubicBezTo>
                      <a:pt x="350" y="99"/>
                      <a:pt x="347" y="97"/>
                      <a:pt x="345" y="94"/>
                    </a:cubicBezTo>
                    <a:cubicBezTo>
                      <a:pt x="340" y="87"/>
                      <a:pt x="340" y="79"/>
                      <a:pt x="340" y="71"/>
                    </a:cubicBezTo>
                    <a:cubicBezTo>
                      <a:pt x="340" y="66"/>
                      <a:pt x="340" y="64"/>
                      <a:pt x="340" y="59"/>
                    </a:cubicBezTo>
                    <a:cubicBezTo>
                      <a:pt x="340" y="56"/>
                      <a:pt x="337" y="51"/>
                      <a:pt x="335" y="49"/>
                    </a:cubicBezTo>
                    <a:cubicBezTo>
                      <a:pt x="312" y="13"/>
                      <a:pt x="312" y="13"/>
                      <a:pt x="312" y="13"/>
                    </a:cubicBezTo>
                    <a:cubicBezTo>
                      <a:pt x="309" y="8"/>
                      <a:pt x="302" y="3"/>
                      <a:pt x="299" y="0"/>
                    </a:cubicBezTo>
                    <a:cubicBezTo>
                      <a:pt x="297" y="3"/>
                      <a:pt x="294" y="6"/>
                      <a:pt x="292" y="6"/>
                    </a:cubicBezTo>
                    <a:cubicBezTo>
                      <a:pt x="284" y="8"/>
                      <a:pt x="276" y="8"/>
                      <a:pt x="271" y="8"/>
                    </a:cubicBezTo>
                    <a:cubicBezTo>
                      <a:pt x="228" y="8"/>
                      <a:pt x="228" y="8"/>
                      <a:pt x="228" y="8"/>
                    </a:cubicBezTo>
                    <a:cubicBezTo>
                      <a:pt x="226" y="8"/>
                      <a:pt x="226" y="8"/>
                      <a:pt x="226" y="8"/>
                    </a:cubicBezTo>
                    <a:cubicBezTo>
                      <a:pt x="226" y="11"/>
                      <a:pt x="226" y="11"/>
                      <a:pt x="226" y="11"/>
                    </a:cubicBezTo>
                    <a:cubicBezTo>
                      <a:pt x="226" y="13"/>
                      <a:pt x="226" y="18"/>
                      <a:pt x="226" y="23"/>
                    </a:cubicBezTo>
                    <a:cubicBezTo>
                      <a:pt x="223" y="31"/>
                      <a:pt x="218" y="38"/>
                      <a:pt x="210" y="36"/>
                    </a:cubicBezTo>
                    <a:cubicBezTo>
                      <a:pt x="205" y="36"/>
                      <a:pt x="203" y="33"/>
                      <a:pt x="200" y="31"/>
                    </a:cubicBezTo>
                    <a:cubicBezTo>
                      <a:pt x="198" y="28"/>
                      <a:pt x="195" y="28"/>
                      <a:pt x="193" y="26"/>
                    </a:cubicBezTo>
                    <a:cubicBezTo>
                      <a:pt x="190" y="26"/>
                      <a:pt x="190" y="26"/>
                      <a:pt x="190" y="26"/>
                    </a:cubicBezTo>
                    <a:cubicBezTo>
                      <a:pt x="190" y="26"/>
                      <a:pt x="193" y="31"/>
                      <a:pt x="198" y="36"/>
                    </a:cubicBezTo>
                    <a:cubicBezTo>
                      <a:pt x="210" y="44"/>
                      <a:pt x="215" y="56"/>
                      <a:pt x="210" y="64"/>
                    </a:cubicBezTo>
                    <a:cubicBezTo>
                      <a:pt x="208" y="66"/>
                      <a:pt x="205" y="69"/>
                      <a:pt x="203" y="71"/>
                    </a:cubicBezTo>
                    <a:cubicBezTo>
                      <a:pt x="188" y="82"/>
                      <a:pt x="188" y="82"/>
                      <a:pt x="188" y="82"/>
                    </a:cubicBezTo>
                    <a:cubicBezTo>
                      <a:pt x="190" y="84"/>
                      <a:pt x="190" y="84"/>
                      <a:pt x="193" y="87"/>
                    </a:cubicBezTo>
                    <a:cubicBezTo>
                      <a:pt x="220" y="130"/>
                      <a:pt x="220" y="130"/>
                      <a:pt x="220" y="130"/>
                    </a:cubicBezTo>
                    <a:cubicBezTo>
                      <a:pt x="226" y="137"/>
                      <a:pt x="228" y="142"/>
                      <a:pt x="236" y="148"/>
                    </a:cubicBezTo>
                    <a:cubicBezTo>
                      <a:pt x="238" y="150"/>
                      <a:pt x="241" y="153"/>
                      <a:pt x="246" y="155"/>
                    </a:cubicBezTo>
                    <a:cubicBezTo>
                      <a:pt x="248" y="158"/>
                      <a:pt x="253" y="160"/>
                      <a:pt x="256" y="163"/>
                    </a:cubicBezTo>
                    <a:cubicBezTo>
                      <a:pt x="266" y="170"/>
                      <a:pt x="271" y="181"/>
                      <a:pt x="269" y="191"/>
                    </a:cubicBezTo>
                    <a:cubicBezTo>
                      <a:pt x="269" y="196"/>
                      <a:pt x="266" y="201"/>
                      <a:pt x="261" y="206"/>
                    </a:cubicBezTo>
                    <a:cubicBezTo>
                      <a:pt x="256" y="208"/>
                      <a:pt x="253" y="208"/>
                      <a:pt x="248" y="208"/>
                    </a:cubicBezTo>
                    <a:cubicBezTo>
                      <a:pt x="228" y="208"/>
                      <a:pt x="208" y="214"/>
                      <a:pt x="188" y="219"/>
                    </a:cubicBezTo>
                    <a:cubicBezTo>
                      <a:pt x="188" y="219"/>
                      <a:pt x="185" y="219"/>
                      <a:pt x="185" y="221"/>
                    </a:cubicBezTo>
                    <a:cubicBezTo>
                      <a:pt x="185" y="224"/>
                      <a:pt x="185" y="224"/>
                      <a:pt x="185" y="224"/>
                    </a:cubicBezTo>
                    <a:cubicBezTo>
                      <a:pt x="185" y="226"/>
                      <a:pt x="185" y="231"/>
                      <a:pt x="182" y="234"/>
                    </a:cubicBezTo>
                    <a:cubicBezTo>
                      <a:pt x="180" y="236"/>
                      <a:pt x="177" y="239"/>
                      <a:pt x="175" y="239"/>
                    </a:cubicBezTo>
                    <a:cubicBezTo>
                      <a:pt x="175" y="239"/>
                      <a:pt x="172" y="239"/>
                      <a:pt x="172" y="241"/>
                    </a:cubicBezTo>
                    <a:cubicBezTo>
                      <a:pt x="170" y="244"/>
                      <a:pt x="170" y="246"/>
                      <a:pt x="172" y="252"/>
                    </a:cubicBezTo>
                    <a:cubicBezTo>
                      <a:pt x="172" y="257"/>
                      <a:pt x="175" y="264"/>
                      <a:pt x="172" y="269"/>
                    </a:cubicBezTo>
                    <a:cubicBezTo>
                      <a:pt x="170" y="277"/>
                      <a:pt x="160" y="285"/>
                      <a:pt x="149" y="285"/>
                    </a:cubicBezTo>
                    <a:cubicBezTo>
                      <a:pt x="142" y="285"/>
                      <a:pt x="134" y="282"/>
                      <a:pt x="127" y="277"/>
                    </a:cubicBezTo>
                    <a:cubicBezTo>
                      <a:pt x="124" y="274"/>
                      <a:pt x="124" y="274"/>
                      <a:pt x="124" y="274"/>
                    </a:cubicBezTo>
                    <a:cubicBezTo>
                      <a:pt x="122" y="272"/>
                      <a:pt x="119" y="272"/>
                      <a:pt x="119" y="269"/>
                    </a:cubicBezTo>
                    <a:cubicBezTo>
                      <a:pt x="116" y="269"/>
                      <a:pt x="114" y="269"/>
                      <a:pt x="111" y="272"/>
                    </a:cubicBezTo>
                    <a:cubicBezTo>
                      <a:pt x="106" y="274"/>
                      <a:pt x="101" y="277"/>
                      <a:pt x="96" y="274"/>
                    </a:cubicBezTo>
                    <a:cubicBezTo>
                      <a:pt x="94" y="274"/>
                      <a:pt x="89" y="272"/>
                      <a:pt x="86" y="272"/>
                    </a:cubicBezTo>
                    <a:cubicBezTo>
                      <a:pt x="83" y="272"/>
                      <a:pt x="83" y="269"/>
                      <a:pt x="81" y="269"/>
                    </a:cubicBezTo>
                    <a:cubicBezTo>
                      <a:pt x="78" y="269"/>
                      <a:pt x="78" y="269"/>
                      <a:pt x="76" y="269"/>
                    </a:cubicBezTo>
                    <a:cubicBezTo>
                      <a:pt x="73" y="269"/>
                      <a:pt x="73" y="269"/>
                      <a:pt x="73" y="269"/>
                    </a:cubicBezTo>
                    <a:cubicBezTo>
                      <a:pt x="66" y="269"/>
                      <a:pt x="58" y="269"/>
                      <a:pt x="53" y="269"/>
                    </a:cubicBezTo>
                    <a:cubicBezTo>
                      <a:pt x="48" y="269"/>
                      <a:pt x="43" y="267"/>
                      <a:pt x="38" y="269"/>
                    </a:cubicBezTo>
                    <a:cubicBezTo>
                      <a:pt x="35" y="282"/>
                      <a:pt x="33" y="287"/>
                      <a:pt x="33" y="287"/>
                    </a:cubicBezTo>
                    <a:cubicBezTo>
                      <a:pt x="33" y="287"/>
                      <a:pt x="20" y="287"/>
                      <a:pt x="12" y="287"/>
                    </a:cubicBezTo>
                    <a:cubicBezTo>
                      <a:pt x="5" y="287"/>
                      <a:pt x="0" y="302"/>
                      <a:pt x="10" y="323"/>
                    </a:cubicBezTo>
                    <a:cubicBezTo>
                      <a:pt x="20" y="340"/>
                      <a:pt x="23" y="338"/>
                      <a:pt x="28" y="356"/>
                    </a:cubicBezTo>
                    <a:cubicBezTo>
                      <a:pt x="30" y="373"/>
                      <a:pt x="28" y="368"/>
                      <a:pt x="30" y="386"/>
                    </a:cubicBezTo>
                    <a:cubicBezTo>
                      <a:pt x="35" y="404"/>
                      <a:pt x="38" y="399"/>
                      <a:pt x="43" y="409"/>
                    </a:cubicBezTo>
                    <a:cubicBezTo>
                      <a:pt x="48" y="416"/>
                      <a:pt x="48" y="419"/>
                      <a:pt x="50" y="427"/>
                    </a:cubicBezTo>
                    <a:cubicBezTo>
                      <a:pt x="53" y="434"/>
                      <a:pt x="56" y="455"/>
                      <a:pt x="53" y="465"/>
                    </a:cubicBezTo>
                    <a:cubicBezTo>
                      <a:pt x="50" y="477"/>
                      <a:pt x="58" y="477"/>
                      <a:pt x="53" y="487"/>
                    </a:cubicBezTo>
                    <a:cubicBezTo>
                      <a:pt x="48" y="498"/>
                      <a:pt x="45" y="493"/>
                      <a:pt x="43" y="505"/>
                    </a:cubicBezTo>
                    <a:cubicBezTo>
                      <a:pt x="40" y="518"/>
                      <a:pt x="40" y="536"/>
                      <a:pt x="40" y="536"/>
                    </a:cubicBezTo>
                    <a:cubicBezTo>
                      <a:pt x="50" y="564"/>
                      <a:pt x="50" y="564"/>
                      <a:pt x="50" y="564"/>
                    </a:cubicBezTo>
                    <a:cubicBezTo>
                      <a:pt x="50" y="564"/>
                      <a:pt x="56" y="569"/>
                      <a:pt x="66" y="579"/>
                    </a:cubicBezTo>
                    <a:cubicBezTo>
                      <a:pt x="76" y="589"/>
                      <a:pt x="86" y="594"/>
                      <a:pt x="86" y="594"/>
                    </a:cubicBezTo>
                    <a:cubicBezTo>
                      <a:pt x="101" y="581"/>
                      <a:pt x="101" y="581"/>
                      <a:pt x="101" y="581"/>
                    </a:cubicBezTo>
                    <a:cubicBezTo>
                      <a:pt x="101" y="581"/>
                      <a:pt x="109" y="556"/>
                      <a:pt x="119" y="569"/>
                    </a:cubicBezTo>
                    <a:cubicBezTo>
                      <a:pt x="129" y="581"/>
                      <a:pt x="119" y="579"/>
                      <a:pt x="129" y="581"/>
                    </a:cubicBezTo>
                    <a:cubicBezTo>
                      <a:pt x="139" y="584"/>
                      <a:pt x="134" y="589"/>
                      <a:pt x="149" y="581"/>
                    </a:cubicBezTo>
                    <a:cubicBezTo>
                      <a:pt x="162" y="571"/>
                      <a:pt x="167" y="574"/>
                      <a:pt x="177" y="576"/>
                    </a:cubicBezTo>
                    <a:cubicBezTo>
                      <a:pt x="188" y="576"/>
                      <a:pt x="190" y="581"/>
                      <a:pt x="193" y="574"/>
                    </a:cubicBezTo>
                    <a:cubicBezTo>
                      <a:pt x="195" y="566"/>
                      <a:pt x="193" y="541"/>
                      <a:pt x="193" y="541"/>
                    </a:cubicBezTo>
                    <a:cubicBezTo>
                      <a:pt x="193" y="541"/>
                      <a:pt x="200" y="518"/>
                      <a:pt x="205" y="508"/>
                    </a:cubicBezTo>
                    <a:cubicBezTo>
                      <a:pt x="210" y="495"/>
                      <a:pt x="210" y="477"/>
                      <a:pt x="208" y="455"/>
                    </a:cubicBezTo>
                    <a:cubicBezTo>
                      <a:pt x="208" y="432"/>
                      <a:pt x="220" y="427"/>
                      <a:pt x="226" y="404"/>
                    </a:cubicBezTo>
                    <a:cubicBezTo>
                      <a:pt x="233" y="381"/>
                      <a:pt x="236" y="350"/>
                      <a:pt x="236" y="350"/>
                    </a:cubicBezTo>
                    <a:cubicBezTo>
                      <a:pt x="256" y="328"/>
                      <a:pt x="256" y="328"/>
                      <a:pt x="256" y="328"/>
                    </a:cubicBezTo>
                    <a:cubicBezTo>
                      <a:pt x="256" y="328"/>
                      <a:pt x="266" y="297"/>
                      <a:pt x="281" y="292"/>
                    </a:cubicBezTo>
                    <a:cubicBezTo>
                      <a:pt x="297" y="287"/>
                      <a:pt x="294" y="302"/>
                      <a:pt x="317" y="285"/>
                    </a:cubicBezTo>
                    <a:cubicBezTo>
                      <a:pt x="340" y="269"/>
                      <a:pt x="342" y="277"/>
                      <a:pt x="342" y="262"/>
                    </a:cubicBezTo>
                    <a:cubicBezTo>
                      <a:pt x="342" y="249"/>
                      <a:pt x="345" y="252"/>
                      <a:pt x="330" y="252"/>
                    </a:cubicBezTo>
                    <a:cubicBezTo>
                      <a:pt x="317" y="249"/>
                      <a:pt x="317" y="246"/>
                      <a:pt x="322" y="234"/>
                    </a:cubicBezTo>
                    <a:cubicBezTo>
                      <a:pt x="327" y="221"/>
                      <a:pt x="332" y="191"/>
                      <a:pt x="332" y="191"/>
                    </a:cubicBezTo>
                    <a:cubicBezTo>
                      <a:pt x="335" y="153"/>
                      <a:pt x="335" y="153"/>
                      <a:pt x="335" y="153"/>
                    </a:cubicBezTo>
                    <a:cubicBezTo>
                      <a:pt x="352" y="120"/>
                      <a:pt x="352" y="120"/>
                      <a:pt x="352" y="120"/>
                    </a:cubicBezTo>
                    <a:cubicBezTo>
                      <a:pt x="352" y="120"/>
                      <a:pt x="360" y="117"/>
                      <a:pt x="365" y="120"/>
                    </a:cubicBezTo>
                    <a:lnTo>
                      <a:pt x="360" y="115"/>
                    </a:ln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1" name="Freeform 103"/>
              <p:cNvSpPr>
                <a:spLocks/>
              </p:cNvSpPr>
              <p:nvPr/>
            </p:nvSpPr>
            <p:spPr bwMode="auto">
              <a:xfrm>
                <a:off x="3539" y="2205"/>
                <a:ext cx="9" cy="14"/>
              </a:xfrm>
              <a:custGeom>
                <a:avLst/>
                <a:gdLst>
                  <a:gd name="T0" fmla="*/ 30 w 157"/>
                  <a:gd name="T1" fmla="*/ 241 h 241"/>
                  <a:gd name="T2" fmla="*/ 38 w 157"/>
                  <a:gd name="T3" fmla="*/ 236 h 241"/>
                  <a:gd name="T4" fmla="*/ 89 w 157"/>
                  <a:gd name="T5" fmla="*/ 198 h 241"/>
                  <a:gd name="T6" fmla="*/ 127 w 157"/>
                  <a:gd name="T7" fmla="*/ 165 h 241"/>
                  <a:gd name="T8" fmla="*/ 152 w 157"/>
                  <a:gd name="T9" fmla="*/ 129 h 241"/>
                  <a:gd name="T10" fmla="*/ 157 w 157"/>
                  <a:gd name="T11" fmla="*/ 119 h 241"/>
                  <a:gd name="T12" fmla="*/ 152 w 157"/>
                  <a:gd name="T13" fmla="*/ 101 h 241"/>
                  <a:gd name="T14" fmla="*/ 132 w 157"/>
                  <a:gd name="T15" fmla="*/ 73 h 241"/>
                  <a:gd name="T16" fmla="*/ 129 w 157"/>
                  <a:gd name="T17" fmla="*/ 71 h 241"/>
                  <a:gd name="T18" fmla="*/ 107 w 157"/>
                  <a:gd name="T19" fmla="*/ 61 h 241"/>
                  <a:gd name="T20" fmla="*/ 53 w 157"/>
                  <a:gd name="T21" fmla="*/ 2 h 241"/>
                  <a:gd name="T22" fmla="*/ 51 w 157"/>
                  <a:gd name="T23" fmla="*/ 0 h 241"/>
                  <a:gd name="T24" fmla="*/ 48 w 157"/>
                  <a:gd name="T25" fmla="*/ 0 h 241"/>
                  <a:gd name="T26" fmla="*/ 43 w 157"/>
                  <a:gd name="T27" fmla="*/ 5 h 241"/>
                  <a:gd name="T28" fmla="*/ 41 w 157"/>
                  <a:gd name="T29" fmla="*/ 23 h 241"/>
                  <a:gd name="T30" fmla="*/ 56 w 157"/>
                  <a:gd name="T31" fmla="*/ 48 h 241"/>
                  <a:gd name="T32" fmla="*/ 84 w 157"/>
                  <a:gd name="T33" fmla="*/ 63 h 241"/>
                  <a:gd name="T34" fmla="*/ 114 w 157"/>
                  <a:gd name="T35" fmla="*/ 91 h 241"/>
                  <a:gd name="T36" fmla="*/ 117 w 157"/>
                  <a:gd name="T37" fmla="*/ 94 h 241"/>
                  <a:gd name="T38" fmla="*/ 127 w 157"/>
                  <a:gd name="T39" fmla="*/ 109 h 241"/>
                  <a:gd name="T40" fmla="*/ 114 w 157"/>
                  <a:gd name="T41" fmla="*/ 124 h 241"/>
                  <a:gd name="T42" fmla="*/ 109 w 157"/>
                  <a:gd name="T43" fmla="*/ 127 h 241"/>
                  <a:gd name="T44" fmla="*/ 99 w 157"/>
                  <a:gd name="T45" fmla="*/ 139 h 241"/>
                  <a:gd name="T46" fmla="*/ 61 w 157"/>
                  <a:gd name="T47" fmla="*/ 167 h 241"/>
                  <a:gd name="T48" fmla="*/ 51 w 157"/>
                  <a:gd name="T49" fmla="*/ 170 h 241"/>
                  <a:gd name="T50" fmla="*/ 38 w 157"/>
                  <a:gd name="T51" fmla="*/ 175 h 241"/>
                  <a:gd name="T52" fmla="*/ 13 w 157"/>
                  <a:gd name="T53" fmla="*/ 203 h 241"/>
                  <a:gd name="T54" fmla="*/ 3 w 157"/>
                  <a:gd name="T55" fmla="*/ 220 h 241"/>
                  <a:gd name="T56" fmla="*/ 0 w 157"/>
                  <a:gd name="T57" fmla="*/ 223 h 241"/>
                  <a:gd name="T58" fmla="*/ 3 w 157"/>
                  <a:gd name="T59" fmla="*/ 228 h 241"/>
                  <a:gd name="T60" fmla="*/ 30 w 157"/>
                  <a:gd name="T61" fmla="*/ 24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57" h="241">
                    <a:moveTo>
                      <a:pt x="30" y="241"/>
                    </a:moveTo>
                    <a:cubicBezTo>
                      <a:pt x="33" y="241"/>
                      <a:pt x="36" y="238"/>
                      <a:pt x="38" y="236"/>
                    </a:cubicBezTo>
                    <a:cubicBezTo>
                      <a:pt x="89" y="198"/>
                      <a:pt x="89" y="198"/>
                      <a:pt x="89" y="198"/>
                    </a:cubicBezTo>
                    <a:cubicBezTo>
                      <a:pt x="102" y="187"/>
                      <a:pt x="117" y="177"/>
                      <a:pt x="127" y="165"/>
                    </a:cubicBezTo>
                    <a:cubicBezTo>
                      <a:pt x="137" y="155"/>
                      <a:pt x="145" y="142"/>
                      <a:pt x="152" y="129"/>
                    </a:cubicBezTo>
                    <a:cubicBezTo>
                      <a:pt x="155" y="127"/>
                      <a:pt x="157" y="122"/>
                      <a:pt x="157" y="119"/>
                    </a:cubicBezTo>
                    <a:cubicBezTo>
                      <a:pt x="157" y="114"/>
                      <a:pt x="155" y="106"/>
                      <a:pt x="152" y="101"/>
                    </a:cubicBezTo>
                    <a:cubicBezTo>
                      <a:pt x="147" y="89"/>
                      <a:pt x="142" y="78"/>
                      <a:pt x="132" y="73"/>
                    </a:cubicBezTo>
                    <a:cubicBezTo>
                      <a:pt x="129" y="71"/>
                      <a:pt x="129" y="71"/>
                      <a:pt x="129" y="71"/>
                    </a:cubicBezTo>
                    <a:cubicBezTo>
                      <a:pt x="124" y="68"/>
                      <a:pt x="114" y="63"/>
                      <a:pt x="107" y="61"/>
                    </a:cubicBezTo>
                    <a:cubicBezTo>
                      <a:pt x="71" y="61"/>
                      <a:pt x="61" y="45"/>
                      <a:pt x="53" y="2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6" y="0"/>
                      <a:pt x="43" y="2"/>
                      <a:pt x="43" y="5"/>
                    </a:cubicBezTo>
                    <a:cubicBezTo>
                      <a:pt x="41" y="10"/>
                      <a:pt x="41" y="15"/>
                      <a:pt x="41" y="23"/>
                    </a:cubicBezTo>
                    <a:cubicBezTo>
                      <a:pt x="41" y="30"/>
                      <a:pt x="46" y="38"/>
                      <a:pt x="56" y="48"/>
                    </a:cubicBezTo>
                    <a:cubicBezTo>
                      <a:pt x="66" y="56"/>
                      <a:pt x="71" y="61"/>
                      <a:pt x="84" y="63"/>
                    </a:cubicBezTo>
                    <a:cubicBezTo>
                      <a:pt x="104" y="68"/>
                      <a:pt x="109" y="76"/>
                      <a:pt x="114" y="91"/>
                    </a:cubicBezTo>
                    <a:cubicBezTo>
                      <a:pt x="117" y="94"/>
                      <a:pt x="117" y="94"/>
                      <a:pt x="117" y="94"/>
                    </a:cubicBezTo>
                    <a:cubicBezTo>
                      <a:pt x="122" y="99"/>
                      <a:pt x="127" y="101"/>
                      <a:pt x="127" y="109"/>
                    </a:cubicBezTo>
                    <a:cubicBezTo>
                      <a:pt x="127" y="116"/>
                      <a:pt x="119" y="119"/>
                      <a:pt x="114" y="124"/>
                    </a:cubicBezTo>
                    <a:cubicBezTo>
                      <a:pt x="112" y="124"/>
                      <a:pt x="109" y="127"/>
                      <a:pt x="109" y="127"/>
                    </a:cubicBezTo>
                    <a:cubicBezTo>
                      <a:pt x="107" y="129"/>
                      <a:pt x="102" y="134"/>
                      <a:pt x="99" y="139"/>
                    </a:cubicBezTo>
                    <a:cubicBezTo>
                      <a:pt x="89" y="152"/>
                      <a:pt x="79" y="162"/>
                      <a:pt x="61" y="167"/>
                    </a:cubicBezTo>
                    <a:cubicBezTo>
                      <a:pt x="58" y="167"/>
                      <a:pt x="56" y="170"/>
                      <a:pt x="51" y="170"/>
                    </a:cubicBezTo>
                    <a:cubicBezTo>
                      <a:pt x="46" y="170"/>
                      <a:pt x="41" y="172"/>
                      <a:pt x="38" y="175"/>
                    </a:cubicBezTo>
                    <a:cubicBezTo>
                      <a:pt x="28" y="180"/>
                      <a:pt x="20" y="193"/>
                      <a:pt x="13" y="203"/>
                    </a:cubicBezTo>
                    <a:cubicBezTo>
                      <a:pt x="3" y="220"/>
                      <a:pt x="3" y="220"/>
                      <a:pt x="3" y="220"/>
                    </a:cubicBezTo>
                    <a:cubicBezTo>
                      <a:pt x="0" y="223"/>
                      <a:pt x="0" y="223"/>
                      <a:pt x="0" y="223"/>
                    </a:cubicBezTo>
                    <a:cubicBezTo>
                      <a:pt x="0" y="226"/>
                      <a:pt x="3" y="228"/>
                      <a:pt x="3" y="228"/>
                    </a:cubicBezTo>
                    <a:cubicBezTo>
                      <a:pt x="18" y="236"/>
                      <a:pt x="25" y="241"/>
                      <a:pt x="30" y="241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2" name="Freeform 104"/>
              <p:cNvSpPr>
                <a:spLocks/>
              </p:cNvSpPr>
              <p:nvPr/>
            </p:nvSpPr>
            <p:spPr bwMode="auto">
              <a:xfrm>
                <a:off x="3577" y="2214"/>
                <a:ext cx="17" cy="33"/>
              </a:xfrm>
              <a:custGeom>
                <a:avLst/>
                <a:gdLst>
                  <a:gd name="T0" fmla="*/ 256 w 292"/>
                  <a:gd name="T1" fmla="*/ 249 h 566"/>
                  <a:gd name="T2" fmla="*/ 241 w 292"/>
                  <a:gd name="T3" fmla="*/ 218 h 566"/>
                  <a:gd name="T4" fmla="*/ 279 w 292"/>
                  <a:gd name="T5" fmla="*/ 152 h 566"/>
                  <a:gd name="T6" fmla="*/ 271 w 292"/>
                  <a:gd name="T7" fmla="*/ 99 h 566"/>
                  <a:gd name="T8" fmla="*/ 287 w 292"/>
                  <a:gd name="T9" fmla="*/ 69 h 566"/>
                  <a:gd name="T10" fmla="*/ 274 w 292"/>
                  <a:gd name="T11" fmla="*/ 36 h 566"/>
                  <a:gd name="T12" fmla="*/ 246 w 292"/>
                  <a:gd name="T13" fmla="*/ 21 h 566"/>
                  <a:gd name="T14" fmla="*/ 198 w 292"/>
                  <a:gd name="T15" fmla="*/ 26 h 566"/>
                  <a:gd name="T16" fmla="*/ 177 w 292"/>
                  <a:gd name="T17" fmla="*/ 13 h 566"/>
                  <a:gd name="T18" fmla="*/ 160 w 292"/>
                  <a:gd name="T19" fmla="*/ 0 h 566"/>
                  <a:gd name="T20" fmla="*/ 152 w 292"/>
                  <a:gd name="T21" fmla="*/ 8 h 566"/>
                  <a:gd name="T22" fmla="*/ 147 w 292"/>
                  <a:gd name="T23" fmla="*/ 23 h 566"/>
                  <a:gd name="T24" fmla="*/ 155 w 292"/>
                  <a:gd name="T25" fmla="*/ 38 h 566"/>
                  <a:gd name="T26" fmla="*/ 162 w 292"/>
                  <a:gd name="T27" fmla="*/ 79 h 566"/>
                  <a:gd name="T28" fmla="*/ 165 w 292"/>
                  <a:gd name="T29" fmla="*/ 92 h 566"/>
                  <a:gd name="T30" fmla="*/ 157 w 292"/>
                  <a:gd name="T31" fmla="*/ 127 h 566"/>
                  <a:gd name="T32" fmla="*/ 147 w 292"/>
                  <a:gd name="T33" fmla="*/ 137 h 566"/>
                  <a:gd name="T34" fmla="*/ 142 w 292"/>
                  <a:gd name="T35" fmla="*/ 168 h 566"/>
                  <a:gd name="T36" fmla="*/ 137 w 292"/>
                  <a:gd name="T37" fmla="*/ 183 h 566"/>
                  <a:gd name="T38" fmla="*/ 142 w 292"/>
                  <a:gd name="T39" fmla="*/ 193 h 566"/>
                  <a:gd name="T40" fmla="*/ 155 w 292"/>
                  <a:gd name="T41" fmla="*/ 241 h 566"/>
                  <a:gd name="T42" fmla="*/ 139 w 292"/>
                  <a:gd name="T43" fmla="*/ 259 h 566"/>
                  <a:gd name="T44" fmla="*/ 139 w 292"/>
                  <a:gd name="T45" fmla="*/ 264 h 566"/>
                  <a:gd name="T46" fmla="*/ 127 w 292"/>
                  <a:gd name="T47" fmla="*/ 292 h 566"/>
                  <a:gd name="T48" fmla="*/ 122 w 292"/>
                  <a:gd name="T49" fmla="*/ 307 h 566"/>
                  <a:gd name="T50" fmla="*/ 129 w 292"/>
                  <a:gd name="T51" fmla="*/ 327 h 566"/>
                  <a:gd name="T52" fmla="*/ 84 w 292"/>
                  <a:gd name="T53" fmla="*/ 371 h 566"/>
                  <a:gd name="T54" fmla="*/ 58 w 292"/>
                  <a:gd name="T55" fmla="*/ 368 h 566"/>
                  <a:gd name="T56" fmla="*/ 40 w 292"/>
                  <a:gd name="T57" fmla="*/ 396 h 566"/>
                  <a:gd name="T58" fmla="*/ 15 w 292"/>
                  <a:gd name="T59" fmla="*/ 437 h 566"/>
                  <a:gd name="T60" fmla="*/ 0 w 292"/>
                  <a:gd name="T61" fmla="*/ 457 h 566"/>
                  <a:gd name="T62" fmla="*/ 20 w 292"/>
                  <a:gd name="T63" fmla="*/ 480 h 566"/>
                  <a:gd name="T64" fmla="*/ 38 w 292"/>
                  <a:gd name="T65" fmla="*/ 500 h 566"/>
                  <a:gd name="T66" fmla="*/ 45 w 292"/>
                  <a:gd name="T67" fmla="*/ 533 h 566"/>
                  <a:gd name="T68" fmla="*/ 86 w 292"/>
                  <a:gd name="T69" fmla="*/ 535 h 566"/>
                  <a:gd name="T70" fmla="*/ 89 w 292"/>
                  <a:gd name="T71" fmla="*/ 553 h 566"/>
                  <a:gd name="T72" fmla="*/ 127 w 292"/>
                  <a:gd name="T73" fmla="*/ 548 h 566"/>
                  <a:gd name="T74" fmla="*/ 152 w 292"/>
                  <a:gd name="T75" fmla="*/ 556 h 566"/>
                  <a:gd name="T76" fmla="*/ 177 w 292"/>
                  <a:gd name="T77" fmla="*/ 558 h 566"/>
                  <a:gd name="T78" fmla="*/ 198 w 292"/>
                  <a:gd name="T79" fmla="*/ 530 h 566"/>
                  <a:gd name="T80" fmla="*/ 205 w 292"/>
                  <a:gd name="T81" fmla="*/ 497 h 566"/>
                  <a:gd name="T82" fmla="*/ 200 w 292"/>
                  <a:gd name="T83" fmla="*/ 459 h 566"/>
                  <a:gd name="T84" fmla="*/ 231 w 292"/>
                  <a:gd name="T85" fmla="*/ 482 h 566"/>
                  <a:gd name="T86" fmla="*/ 256 w 292"/>
                  <a:gd name="T87" fmla="*/ 406 h 566"/>
                  <a:gd name="T88" fmla="*/ 276 w 292"/>
                  <a:gd name="T89" fmla="*/ 338 h 566"/>
                  <a:gd name="T90" fmla="*/ 266 w 292"/>
                  <a:gd name="T91" fmla="*/ 269 h 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92" h="566">
                    <a:moveTo>
                      <a:pt x="266" y="269"/>
                    </a:moveTo>
                    <a:cubicBezTo>
                      <a:pt x="259" y="254"/>
                      <a:pt x="274" y="249"/>
                      <a:pt x="256" y="249"/>
                    </a:cubicBezTo>
                    <a:cubicBezTo>
                      <a:pt x="238" y="249"/>
                      <a:pt x="236" y="244"/>
                      <a:pt x="236" y="244"/>
                    </a:cubicBezTo>
                    <a:cubicBezTo>
                      <a:pt x="236" y="244"/>
                      <a:pt x="233" y="223"/>
                      <a:pt x="241" y="218"/>
                    </a:cubicBezTo>
                    <a:cubicBezTo>
                      <a:pt x="251" y="211"/>
                      <a:pt x="274" y="180"/>
                      <a:pt x="274" y="180"/>
                    </a:cubicBezTo>
                    <a:cubicBezTo>
                      <a:pt x="279" y="152"/>
                      <a:pt x="279" y="152"/>
                      <a:pt x="279" y="152"/>
                    </a:cubicBezTo>
                    <a:cubicBezTo>
                      <a:pt x="261" y="127"/>
                      <a:pt x="261" y="127"/>
                      <a:pt x="261" y="127"/>
                    </a:cubicBezTo>
                    <a:cubicBezTo>
                      <a:pt x="261" y="127"/>
                      <a:pt x="261" y="104"/>
                      <a:pt x="271" y="99"/>
                    </a:cubicBezTo>
                    <a:cubicBezTo>
                      <a:pt x="276" y="97"/>
                      <a:pt x="284" y="92"/>
                      <a:pt x="292" y="89"/>
                    </a:cubicBezTo>
                    <a:cubicBezTo>
                      <a:pt x="289" y="81"/>
                      <a:pt x="287" y="76"/>
                      <a:pt x="287" y="69"/>
                    </a:cubicBezTo>
                    <a:cubicBezTo>
                      <a:pt x="287" y="66"/>
                      <a:pt x="287" y="64"/>
                      <a:pt x="284" y="61"/>
                    </a:cubicBezTo>
                    <a:cubicBezTo>
                      <a:pt x="282" y="51"/>
                      <a:pt x="279" y="43"/>
                      <a:pt x="274" y="36"/>
                    </a:cubicBezTo>
                    <a:cubicBezTo>
                      <a:pt x="271" y="31"/>
                      <a:pt x="264" y="18"/>
                      <a:pt x="254" y="18"/>
                    </a:cubicBezTo>
                    <a:cubicBezTo>
                      <a:pt x="251" y="18"/>
                      <a:pt x="249" y="21"/>
                      <a:pt x="246" y="21"/>
                    </a:cubicBezTo>
                    <a:cubicBezTo>
                      <a:pt x="243" y="21"/>
                      <a:pt x="243" y="21"/>
                      <a:pt x="243" y="21"/>
                    </a:cubicBezTo>
                    <a:cubicBezTo>
                      <a:pt x="231" y="26"/>
                      <a:pt x="213" y="28"/>
                      <a:pt x="198" y="26"/>
                    </a:cubicBezTo>
                    <a:cubicBezTo>
                      <a:pt x="193" y="26"/>
                      <a:pt x="188" y="23"/>
                      <a:pt x="183" y="21"/>
                    </a:cubicBezTo>
                    <a:cubicBezTo>
                      <a:pt x="180" y="18"/>
                      <a:pt x="177" y="15"/>
                      <a:pt x="177" y="13"/>
                    </a:cubicBezTo>
                    <a:cubicBezTo>
                      <a:pt x="177" y="13"/>
                      <a:pt x="177" y="10"/>
                      <a:pt x="175" y="10"/>
                    </a:cubicBezTo>
                    <a:cubicBezTo>
                      <a:pt x="172" y="5"/>
                      <a:pt x="165" y="3"/>
                      <a:pt x="160" y="0"/>
                    </a:cubicBezTo>
                    <a:cubicBezTo>
                      <a:pt x="157" y="0"/>
                      <a:pt x="155" y="0"/>
                      <a:pt x="152" y="3"/>
                    </a:cubicBezTo>
                    <a:cubicBezTo>
                      <a:pt x="152" y="3"/>
                      <a:pt x="152" y="5"/>
                      <a:pt x="152" y="8"/>
                    </a:cubicBezTo>
                    <a:cubicBezTo>
                      <a:pt x="152" y="10"/>
                      <a:pt x="152" y="15"/>
                      <a:pt x="150" y="21"/>
                    </a:cubicBezTo>
                    <a:cubicBezTo>
                      <a:pt x="150" y="21"/>
                      <a:pt x="150" y="23"/>
                      <a:pt x="147" y="23"/>
                    </a:cubicBezTo>
                    <a:cubicBezTo>
                      <a:pt x="150" y="26"/>
                      <a:pt x="150" y="26"/>
                      <a:pt x="150" y="26"/>
                    </a:cubicBezTo>
                    <a:cubicBezTo>
                      <a:pt x="152" y="31"/>
                      <a:pt x="155" y="33"/>
                      <a:pt x="155" y="38"/>
                    </a:cubicBezTo>
                    <a:cubicBezTo>
                      <a:pt x="157" y="51"/>
                      <a:pt x="162" y="64"/>
                      <a:pt x="162" y="76"/>
                    </a:cubicBezTo>
                    <a:cubicBezTo>
                      <a:pt x="162" y="79"/>
                      <a:pt x="162" y="79"/>
                      <a:pt x="162" y="79"/>
                    </a:cubicBezTo>
                    <a:cubicBezTo>
                      <a:pt x="162" y="81"/>
                      <a:pt x="162" y="84"/>
                      <a:pt x="162" y="86"/>
                    </a:cubicBezTo>
                    <a:cubicBezTo>
                      <a:pt x="162" y="89"/>
                      <a:pt x="165" y="89"/>
                      <a:pt x="165" y="92"/>
                    </a:cubicBezTo>
                    <a:cubicBezTo>
                      <a:pt x="167" y="97"/>
                      <a:pt x="170" y="99"/>
                      <a:pt x="170" y="107"/>
                    </a:cubicBezTo>
                    <a:cubicBezTo>
                      <a:pt x="170" y="112"/>
                      <a:pt x="167" y="119"/>
                      <a:pt x="157" y="127"/>
                    </a:cubicBezTo>
                    <a:cubicBezTo>
                      <a:pt x="155" y="130"/>
                      <a:pt x="155" y="130"/>
                      <a:pt x="155" y="130"/>
                    </a:cubicBezTo>
                    <a:cubicBezTo>
                      <a:pt x="152" y="132"/>
                      <a:pt x="147" y="135"/>
                      <a:pt x="147" y="137"/>
                    </a:cubicBezTo>
                    <a:cubicBezTo>
                      <a:pt x="144" y="142"/>
                      <a:pt x="144" y="147"/>
                      <a:pt x="144" y="152"/>
                    </a:cubicBezTo>
                    <a:cubicBezTo>
                      <a:pt x="144" y="157"/>
                      <a:pt x="144" y="163"/>
                      <a:pt x="142" y="168"/>
                    </a:cubicBezTo>
                    <a:cubicBezTo>
                      <a:pt x="142" y="170"/>
                      <a:pt x="139" y="173"/>
                      <a:pt x="139" y="173"/>
                    </a:cubicBezTo>
                    <a:cubicBezTo>
                      <a:pt x="137" y="175"/>
                      <a:pt x="137" y="180"/>
                      <a:pt x="137" y="183"/>
                    </a:cubicBezTo>
                    <a:cubicBezTo>
                      <a:pt x="137" y="185"/>
                      <a:pt x="139" y="185"/>
                      <a:pt x="139" y="188"/>
                    </a:cubicBezTo>
                    <a:cubicBezTo>
                      <a:pt x="139" y="190"/>
                      <a:pt x="142" y="190"/>
                      <a:pt x="142" y="193"/>
                    </a:cubicBezTo>
                    <a:cubicBezTo>
                      <a:pt x="147" y="201"/>
                      <a:pt x="150" y="213"/>
                      <a:pt x="152" y="223"/>
                    </a:cubicBezTo>
                    <a:cubicBezTo>
                      <a:pt x="157" y="229"/>
                      <a:pt x="157" y="236"/>
                      <a:pt x="155" y="241"/>
                    </a:cubicBezTo>
                    <a:cubicBezTo>
                      <a:pt x="152" y="246"/>
                      <a:pt x="150" y="251"/>
                      <a:pt x="142" y="256"/>
                    </a:cubicBezTo>
                    <a:cubicBezTo>
                      <a:pt x="139" y="259"/>
                      <a:pt x="139" y="259"/>
                      <a:pt x="139" y="259"/>
                    </a:cubicBezTo>
                    <a:cubicBezTo>
                      <a:pt x="139" y="261"/>
                      <a:pt x="139" y="261"/>
                      <a:pt x="139" y="261"/>
                    </a:cubicBezTo>
                    <a:cubicBezTo>
                      <a:pt x="139" y="264"/>
                      <a:pt x="139" y="264"/>
                      <a:pt x="139" y="264"/>
                    </a:cubicBezTo>
                    <a:cubicBezTo>
                      <a:pt x="142" y="274"/>
                      <a:pt x="137" y="282"/>
                      <a:pt x="132" y="289"/>
                    </a:cubicBezTo>
                    <a:cubicBezTo>
                      <a:pt x="129" y="289"/>
                      <a:pt x="129" y="292"/>
                      <a:pt x="127" y="292"/>
                    </a:cubicBezTo>
                    <a:cubicBezTo>
                      <a:pt x="124" y="292"/>
                      <a:pt x="124" y="294"/>
                      <a:pt x="122" y="294"/>
                    </a:cubicBezTo>
                    <a:cubicBezTo>
                      <a:pt x="119" y="297"/>
                      <a:pt x="122" y="302"/>
                      <a:pt x="122" y="307"/>
                    </a:cubicBezTo>
                    <a:cubicBezTo>
                      <a:pt x="122" y="310"/>
                      <a:pt x="124" y="312"/>
                      <a:pt x="124" y="312"/>
                    </a:cubicBezTo>
                    <a:cubicBezTo>
                      <a:pt x="127" y="317"/>
                      <a:pt x="129" y="322"/>
                      <a:pt x="129" y="327"/>
                    </a:cubicBezTo>
                    <a:cubicBezTo>
                      <a:pt x="132" y="340"/>
                      <a:pt x="127" y="353"/>
                      <a:pt x="117" y="360"/>
                    </a:cubicBezTo>
                    <a:cubicBezTo>
                      <a:pt x="109" y="368"/>
                      <a:pt x="96" y="371"/>
                      <a:pt x="84" y="371"/>
                    </a:cubicBezTo>
                    <a:cubicBezTo>
                      <a:pt x="81" y="371"/>
                      <a:pt x="78" y="371"/>
                      <a:pt x="73" y="368"/>
                    </a:cubicBezTo>
                    <a:cubicBezTo>
                      <a:pt x="68" y="368"/>
                      <a:pt x="63" y="365"/>
                      <a:pt x="58" y="368"/>
                    </a:cubicBezTo>
                    <a:cubicBezTo>
                      <a:pt x="48" y="371"/>
                      <a:pt x="45" y="383"/>
                      <a:pt x="43" y="388"/>
                    </a:cubicBezTo>
                    <a:cubicBezTo>
                      <a:pt x="43" y="391"/>
                      <a:pt x="43" y="393"/>
                      <a:pt x="40" y="396"/>
                    </a:cubicBezTo>
                    <a:cubicBezTo>
                      <a:pt x="38" y="406"/>
                      <a:pt x="35" y="416"/>
                      <a:pt x="30" y="424"/>
                    </a:cubicBezTo>
                    <a:cubicBezTo>
                      <a:pt x="25" y="429"/>
                      <a:pt x="20" y="434"/>
                      <a:pt x="15" y="437"/>
                    </a:cubicBezTo>
                    <a:cubicBezTo>
                      <a:pt x="12" y="439"/>
                      <a:pt x="10" y="439"/>
                      <a:pt x="10" y="442"/>
                    </a:cubicBezTo>
                    <a:cubicBezTo>
                      <a:pt x="7" y="444"/>
                      <a:pt x="0" y="449"/>
                      <a:pt x="0" y="457"/>
                    </a:cubicBezTo>
                    <a:cubicBezTo>
                      <a:pt x="0" y="462"/>
                      <a:pt x="5" y="467"/>
                      <a:pt x="10" y="472"/>
                    </a:cubicBezTo>
                    <a:cubicBezTo>
                      <a:pt x="12" y="475"/>
                      <a:pt x="15" y="477"/>
                      <a:pt x="20" y="480"/>
                    </a:cubicBezTo>
                    <a:cubicBezTo>
                      <a:pt x="25" y="487"/>
                      <a:pt x="28" y="495"/>
                      <a:pt x="30" y="502"/>
                    </a:cubicBezTo>
                    <a:cubicBezTo>
                      <a:pt x="38" y="497"/>
                      <a:pt x="43" y="490"/>
                      <a:pt x="38" y="500"/>
                    </a:cubicBezTo>
                    <a:cubicBezTo>
                      <a:pt x="33" y="515"/>
                      <a:pt x="23" y="528"/>
                      <a:pt x="28" y="530"/>
                    </a:cubicBezTo>
                    <a:cubicBezTo>
                      <a:pt x="33" y="533"/>
                      <a:pt x="45" y="533"/>
                      <a:pt x="45" y="533"/>
                    </a:cubicBezTo>
                    <a:cubicBezTo>
                      <a:pt x="45" y="533"/>
                      <a:pt x="53" y="520"/>
                      <a:pt x="66" y="528"/>
                    </a:cubicBezTo>
                    <a:cubicBezTo>
                      <a:pt x="78" y="535"/>
                      <a:pt x="86" y="535"/>
                      <a:pt x="86" y="535"/>
                    </a:cubicBezTo>
                    <a:cubicBezTo>
                      <a:pt x="86" y="535"/>
                      <a:pt x="109" y="520"/>
                      <a:pt x="101" y="535"/>
                    </a:cubicBezTo>
                    <a:cubicBezTo>
                      <a:pt x="94" y="548"/>
                      <a:pt x="84" y="546"/>
                      <a:pt x="89" y="553"/>
                    </a:cubicBezTo>
                    <a:cubicBezTo>
                      <a:pt x="96" y="561"/>
                      <a:pt x="101" y="563"/>
                      <a:pt x="109" y="561"/>
                    </a:cubicBezTo>
                    <a:cubicBezTo>
                      <a:pt x="117" y="558"/>
                      <a:pt x="122" y="543"/>
                      <a:pt x="127" y="548"/>
                    </a:cubicBezTo>
                    <a:cubicBezTo>
                      <a:pt x="132" y="553"/>
                      <a:pt x="129" y="558"/>
                      <a:pt x="134" y="558"/>
                    </a:cubicBezTo>
                    <a:cubicBezTo>
                      <a:pt x="139" y="558"/>
                      <a:pt x="147" y="561"/>
                      <a:pt x="152" y="556"/>
                    </a:cubicBezTo>
                    <a:cubicBezTo>
                      <a:pt x="160" y="553"/>
                      <a:pt x="162" y="543"/>
                      <a:pt x="167" y="546"/>
                    </a:cubicBezTo>
                    <a:cubicBezTo>
                      <a:pt x="172" y="551"/>
                      <a:pt x="170" y="556"/>
                      <a:pt x="177" y="558"/>
                    </a:cubicBezTo>
                    <a:cubicBezTo>
                      <a:pt x="185" y="561"/>
                      <a:pt x="188" y="566"/>
                      <a:pt x="190" y="553"/>
                    </a:cubicBezTo>
                    <a:cubicBezTo>
                      <a:pt x="193" y="541"/>
                      <a:pt x="188" y="535"/>
                      <a:pt x="198" y="530"/>
                    </a:cubicBezTo>
                    <a:cubicBezTo>
                      <a:pt x="208" y="518"/>
                      <a:pt x="208" y="518"/>
                      <a:pt x="208" y="518"/>
                    </a:cubicBezTo>
                    <a:cubicBezTo>
                      <a:pt x="205" y="497"/>
                      <a:pt x="205" y="497"/>
                      <a:pt x="205" y="497"/>
                    </a:cubicBezTo>
                    <a:cubicBezTo>
                      <a:pt x="205" y="497"/>
                      <a:pt x="188" y="480"/>
                      <a:pt x="193" y="472"/>
                    </a:cubicBezTo>
                    <a:cubicBezTo>
                      <a:pt x="198" y="462"/>
                      <a:pt x="195" y="452"/>
                      <a:pt x="200" y="459"/>
                    </a:cubicBezTo>
                    <a:cubicBezTo>
                      <a:pt x="205" y="467"/>
                      <a:pt x="216" y="480"/>
                      <a:pt x="216" y="480"/>
                    </a:cubicBezTo>
                    <a:cubicBezTo>
                      <a:pt x="231" y="482"/>
                      <a:pt x="231" y="482"/>
                      <a:pt x="231" y="482"/>
                    </a:cubicBezTo>
                    <a:cubicBezTo>
                      <a:pt x="249" y="454"/>
                      <a:pt x="249" y="454"/>
                      <a:pt x="249" y="454"/>
                    </a:cubicBezTo>
                    <a:cubicBezTo>
                      <a:pt x="249" y="454"/>
                      <a:pt x="256" y="429"/>
                      <a:pt x="256" y="406"/>
                    </a:cubicBezTo>
                    <a:cubicBezTo>
                      <a:pt x="256" y="383"/>
                      <a:pt x="251" y="378"/>
                      <a:pt x="259" y="365"/>
                    </a:cubicBezTo>
                    <a:cubicBezTo>
                      <a:pt x="266" y="353"/>
                      <a:pt x="274" y="358"/>
                      <a:pt x="276" y="338"/>
                    </a:cubicBezTo>
                    <a:cubicBezTo>
                      <a:pt x="279" y="317"/>
                      <a:pt x="279" y="310"/>
                      <a:pt x="271" y="292"/>
                    </a:cubicBezTo>
                    <a:cubicBezTo>
                      <a:pt x="274" y="284"/>
                      <a:pt x="274" y="284"/>
                      <a:pt x="266" y="269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3" name="Freeform 105"/>
              <p:cNvSpPr>
                <a:spLocks/>
              </p:cNvSpPr>
              <p:nvPr/>
            </p:nvSpPr>
            <p:spPr bwMode="auto">
              <a:xfrm>
                <a:off x="3549" y="2243"/>
                <a:ext cx="7" cy="7"/>
              </a:xfrm>
              <a:custGeom>
                <a:avLst/>
                <a:gdLst>
                  <a:gd name="T0" fmla="*/ 28 w 122"/>
                  <a:gd name="T1" fmla="*/ 120 h 132"/>
                  <a:gd name="T2" fmla="*/ 30 w 122"/>
                  <a:gd name="T3" fmla="*/ 132 h 132"/>
                  <a:gd name="T4" fmla="*/ 56 w 122"/>
                  <a:gd name="T5" fmla="*/ 114 h 132"/>
                  <a:gd name="T6" fmla="*/ 61 w 122"/>
                  <a:gd name="T7" fmla="*/ 109 h 132"/>
                  <a:gd name="T8" fmla="*/ 61 w 122"/>
                  <a:gd name="T9" fmla="*/ 107 h 132"/>
                  <a:gd name="T10" fmla="*/ 61 w 122"/>
                  <a:gd name="T11" fmla="*/ 104 h 132"/>
                  <a:gd name="T12" fmla="*/ 76 w 122"/>
                  <a:gd name="T13" fmla="*/ 84 h 132"/>
                  <a:gd name="T14" fmla="*/ 86 w 122"/>
                  <a:gd name="T15" fmla="*/ 71 h 132"/>
                  <a:gd name="T16" fmla="*/ 89 w 122"/>
                  <a:gd name="T17" fmla="*/ 66 h 132"/>
                  <a:gd name="T18" fmla="*/ 91 w 122"/>
                  <a:gd name="T19" fmla="*/ 59 h 132"/>
                  <a:gd name="T20" fmla="*/ 104 w 122"/>
                  <a:gd name="T21" fmla="*/ 49 h 132"/>
                  <a:gd name="T22" fmla="*/ 122 w 122"/>
                  <a:gd name="T23" fmla="*/ 13 h 132"/>
                  <a:gd name="T24" fmla="*/ 117 w 122"/>
                  <a:gd name="T25" fmla="*/ 5 h 132"/>
                  <a:gd name="T26" fmla="*/ 114 w 122"/>
                  <a:gd name="T27" fmla="*/ 0 h 132"/>
                  <a:gd name="T28" fmla="*/ 112 w 122"/>
                  <a:gd name="T29" fmla="*/ 3 h 132"/>
                  <a:gd name="T30" fmla="*/ 104 w 122"/>
                  <a:gd name="T31" fmla="*/ 10 h 132"/>
                  <a:gd name="T32" fmla="*/ 94 w 122"/>
                  <a:gd name="T33" fmla="*/ 13 h 132"/>
                  <a:gd name="T34" fmla="*/ 91 w 122"/>
                  <a:gd name="T35" fmla="*/ 13 h 132"/>
                  <a:gd name="T36" fmla="*/ 89 w 122"/>
                  <a:gd name="T37" fmla="*/ 16 h 132"/>
                  <a:gd name="T38" fmla="*/ 81 w 122"/>
                  <a:gd name="T39" fmla="*/ 23 h 132"/>
                  <a:gd name="T40" fmla="*/ 76 w 122"/>
                  <a:gd name="T41" fmla="*/ 26 h 132"/>
                  <a:gd name="T42" fmla="*/ 74 w 122"/>
                  <a:gd name="T43" fmla="*/ 26 h 132"/>
                  <a:gd name="T44" fmla="*/ 74 w 122"/>
                  <a:gd name="T45" fmla="*/ 28 h 132"/>
                  <a:gd name="T46" fmla="*/ 71 w 122"/>
                  <a:gd name="T47" fmla="*/ 38 h 132"/>
                  <a:gd name="T48" fmla="*/ 66 w 122"/>
                  <a:gd name="T49" fmla="*/ 43 h 132"/>
                  <a:gd name="T50" fmla="*/ 61 w 122"/>
                  <a:gd name="T51" fmla="*/ 61 h 132"/>
                  <a:gd name="T52" fmla="*/ 61 w 122"/>
                  <a:gd name="T53" fmla="*/ 66 h 132"/>
                  <a:gd name="T54" fmla="*/ 41 w 122"/>
                  <a:gd name="T55" fmla="*/ 94 h 132"/>
                  <a:gd name="T56" fmla="*/ 23 w 122"/>
                  <a:gd name="T57" fmla="*/ 89 h 132"/>
                  <a:gd name="T58" fmla="*/ 15 w 122"/>
                  <a:gd name="T59" fmla="*/ 87 h 132"/>
                  <a:gd name="T60" fmla="*/ 5 w 122"/>
                  <a:gd name="T61" fmla="*/ 92 h 132"/>
                  <a:gd name="T62" fmla="*/ 8 w 122"/>
                  <a:gd name="T63" fmla="*/ 114 h 132"/>
                  <a:gd name="T64" fmla="*/ 28 w 122"/>
                  <a:gd name="T65" fmla="*/ 12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2" h="132">
                    <a:moveTo>
                      <a:pt x="28" y="120"/>
                    </a:moveTo>
                    <a:cubicBezTo>
                      <a:pt x="28" y="125"/>
                      <a:pt x="28" y="127"/>
                      <a:pt x="30" y="132"/>
                    </a:cubicBezTo>
                    <a:cubicBezTo>
                      <a:pt x="38" y="125"/>
                      <a:pt x="46" y="120"/>
                      <a:pt x="56" y="114"/>
                    </a:cubicBezTo>
                    <a:cubicBezTo>
                      <a:pt x="58" y="112"/>
                      <a:pt x="61" y="112"/>
                      <a:pt x="61" y="109"/>
                    </a:cubicBezTo>
                    <a:cubicBezTo>
                      <a:pt x="61" y="107"/>
                      <a:pt x="61" y="107"/>
                      <a:pt x="61" y="107"/>
                    </a:cubicBezTo>
                    <a:cubicBezTo>
                      <a:pt x="61" y="104"/>
                      <a:pt x="61" y="104"/>
                      <a:pt x="61" y="104"/>
                    </a:cubicBezTo>
                    <a:cubicBezTo>
                      <a:pt x="63" y="94"/>
                      <a:pt x="71" y="89"/>
                      <a:pt x="76" y="84"/>
                    </a:cubicBezTo>
                    <a:cubicBezTo>
                      <a:pt x="81" y="79"/>
                      <a:pt x="86" y="76"/>
                      <a:pt x="86" y="71"/>
                    </a:cubicBezTo>
                    <a:cubicBezTo>
                      <a:pt x="86" y="69"/>
                      <a:pt x="86" y="69"/>
                      <a:pt x="89" y="66"/>
                    </a:cubicBezTo>
                    <a:cubicBezTo>
                      <a:pt x="89" y="64"/>
                      <a:pt x="91" y="61"/>
                      <a:pt x="91" y="59"/>
                    </a:cubicBezTo>
                    <a:cubicBezTo>
                      <a:pt x="94" y="54"/>
                      <a:pt x="99" y="49"/>
                      <a:pt x="104" y="49"/>
                    </a:cubicBezTo>
                    <a:cubicBezTo>
                      <a:pt x="107" y="36"/>
                      <a:pt x="112" y="23"/>
                      <a:pt x="122" y="13"/>
                    </a:cubicBezTo>
                    <a:cubicBezTo>
                      <a:pt x="119" y="10"/>
                      <a:pt x="119" y="8"/>
                      <a:pt x="117" y="5"/>
                    </a:cubicBezTo>
                    <a:cubicBezTo>
                      <a:pt x="117" y="3"/>
                      <a:pt x="114" y="3"/>
                      <a:pt x="114" y="0"/>
                    </a:cubicBezTo>
                    <a:cubicBezTo>
                      <a:pt x="114" y="0"/>
                      <a:pt x="114" y="3"/>
                      <a:pt x="112" y="3"/>
                    </a:cubicBezTo>
                    <a:cubicBezTo>
                      <a:pt x="109" y="5"/>
                      <a:pt x="107" y="8"/>
                      <a:pt x="104" y="10"/>
                    </a:cubicBezTo>
                    <a:cubicBezTo>
                      <a:pt x="102" y="13"/>
                      <a:pt x="96" y="13"/>
                      <a:pt x="94" y="13"/>
                    </a:cubicBezTo>
                    <a:cubicBezTo>
                      <a:pt x="91" y="13"/>
                      <a:pt x="91" y="13"/>
                      <a:pt x="91" y="13"/>
                    </a:cubicBezTo>
                    <a:cubicBezTo>
                      <a:pt x="89" y="16"/>
                      <a:pt x="89" y="16"/>
                      <a:pt x="89" y="16"/>
                    </a:cubicBezTo>
                    <a:cubicBezTo>
                      <a:pt x="86" y="18"/>
                      <a:pt x="84" y="21"/>
                      <a:pt x="81" y="23"/>
                    </a:cubicBezTo>
                    <a:cubicBezTo>
                      <a:pt x="79" y="23"/>
                      <a:pt x="76" y="26"/>
                      <a:pt x="76" y="26"/>
                    </a:cubicBezTo>
                    <a:cubicBezTo>
                      <a:pt x="74" y="26"/>
                      <a:pt x="74" y="26"/>
                      <a:pt x="74" y="26"/>
                    </a:cubicBezTo>
                    <a:cubicBezTo>
                      <a:pt x="74" y="28"/>
                      <a:pt x="74" y="28"/>
                      <a:pt x="74" y="28"/>
                    </a:cubicBezTo>
                    <a:cubicBezTo>
                      <a:pt x="74" y="31"/>
                      <a:pt x="74" y="36"/>
                      <a:pt x="71" y="38"/>
                    </a:cubicBezTo>
                    <a:cubicBezTo>
                      <a:pt x="69" y="41"/>
                      <a:pt x="69" y="43"/>
                      <a:pt x="66" y="43"/>
                    </a:cubicBezTo>
                    <a:cubicBezTo>
                      <a:pt x="63" y="46"/>
                      <a:pt x="61" y="54"/>
                      <a:pt x="61" y="61"/>
                    </a:cubicBezTo>
                    <a:cubicBezTo>
                      <a:pt x="61" y="64"/>
                      <a:pt x="61" y="64"/>
                      <a:pt x="61" y="66"/>
                    </a:cubicBezTo>
                    <a:cubicBezTo>
                      <a:pt x="61" y="79"/>
                      <a:pt x="53" y="94"/>
                      <a:pt x="41" y="94"/>
                    </a:cubicBezTo>
                    <a:cubicBezTo>
                      <a:pt x="33" y="94"/>
                      <a:pt x="28" y="92"/>
                      <a:pt x="23" y="89"/>
                    </a:cubicBezTo>
                    <a:cubicBezTo>
                      <a:pt x="20" y="87"/>
                      <a:pt x="18" y="87"/>
                      <a:pt x="15" y="87"/>
                    </a:cubicBezTo>
                    <a:cubicBezTo>
                      <a:pt x="13" y="87"/>
                      <a:pt x="8" y="89"/>
                      <a:pt x="5" y="92"/>
                    </a:cubicBezTo>
                    <a:cubicBezTo>
                      <a:pt x="8" y="102"/>
                      <a:pt x="0" y="109"/>
                      <a:pt x="8" y="114"/>
                    </a:cubicBezTo>
                    <a:cubicBezTo>
                      <a:pt x="20" y="117"/>
                      <a:pt x="25" y="104"/>
                      <a:pt x="28" y="120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4" name="Freeform 106"/>
              <p:cNvSpPr>
                <a:spLocks/>
              </p:cNvSpPr>
              <p:nvPr/>
            </p:nvSpPr>
            <p:spPr bwMode="auto">
              <a:xfrm>
                <a:off x="3560" y="2212"/>
                <a:ext cx="26" cy="34"/>
              </a:xfrm>
              <a:custGeom>
                <a:avLst/>
                <a:gdLst>
                  <a:gd name="T0" fmla="*/ 271 w 449"/>
                  <a:gd name="T1" fmla="*/ 504 h 593"/>
                  <a:gd name="T2" fmla="*/ 307 w 449"/>
                  <a:gd name="T3" fmla="*/ 461 h 593"/>
                  <a:gd name="T4" fmla="*/ 342 w 449"/>
                  <a:gd name="T5" fmla="*/ 398 h 593"/>
                  <a:gd name="T6" fmla="*/ 395 w 449"/>
                  <a:gd name="T7" fmla="*/ 395 h 593"/>
                  <a:gd name="T8" fmla="*/ 395 w 449"/>
                  <a:gd name="T9" fmla="*/ 357 h 593"/>
                  <a:gd name="T10" fmla="*/ 408 w 449"/>
                  <a:gd name="T11" fmla="*/ 324 h 593"/>
                  <a:gd name="T12" fmla="*/ 413 w 449"/>
                  <a:gd name="T13" fmla="*/ 299 h 593"/>
                  <a:gd name="T14" fmla="*/ 431 w 449"/>
                  <a:gd name="T15" fmla="*/ 273 h 593"/>
                  <a:gd name="T16" fmla="*/ 421 w 449"/>
                  <a:gd name="T17" fmla="*/ 243 h 593"/>
                  <a:gd name="T18" fmla="*/ 413 w 449"/>
                  <a:gd name="T19" fmla="*/ 210 h 593"/>
                  <a:gd name="T20" fmla="*/ 426 w 449"/>
                  <a:gd name="T21" fmla="*/ 167 h 593"/>
                  <a:gd name="T22" fmla="*/ 449 w 449"/>
                  <a:gd name="T23" fmla="*/ 147 h 593"/>
                  <a:gd name="T24" fmla="*/ 444 w 449"/>
                  <a:gd name="T25" fmla="*/ 119 h 593"/>
                  <a:gd name="T26" fmla="*/ 434 w 449"/>
                  <a:gd name="T27" fmla="*/ 73 h 593"/>
                  <a:gd name="T28" fmla="*/ 421 w 449"/>
                  <a:gd name="T29" fmla="*/ 60 h 593"/>
                  <a:gd name="T30" fmla="*/ 393 w 449"/>
                  <a:gd name="T31" fmla="*/ 35 h 593"/>
                  <a:gd name="T32" fmla="*/ 395 w 449"/>
                  <a:gd name="T33" fmla="*/ 15 h 593"/>
                  <a:gd name="T34" fmla="*/ 360 w 449"/>
                  <a:gd name="T35" fmla="*/ 43 h 593"/>
                  <a:gd name="T36" fmla="*/ 335 w 449"/>
                  <a:gd name="T37" fmla="*/ 35 h 593"/>
                  <a:gd name="T38" fmla="*/ 319 w 449"/>
                  <a:gd name="T39" fmla="*/ 30 h 593"/>
                  <a:gd name="T40" fmla="*/ 296 w 449"/>
                  <a:gd name="T41" fmla="*/ 22 h 593"/>
                  <a:gd name="T42" fmla="*/ 281 w 449"/>
                  <a:gd name="T43" fmla="*/ 35 h 593"/>
                  <a:gd name="T44" fmla="*/ 269 w 449"/>
                  <a:gd name="T45" fmla="*/ 58 h 593"/>
                  <a:gd name="T46" fmla="*/ 291 w 449"/>
                  <a:gd name="T47" fmla="*/ 63 h 593"/>
                  <a:gd name="T48" fmla="*/ 309 w 449"/>
                  <a:gd name="T49" fmla="*/ 55 h 593"/>
                  <a:gd name="T50" fmla="*/ 302 w 449"/>
                  <a:gd name="T51" fmla="*/ 96 h 593"/>
                  <a:gd name="T52" fmla="*/ 279 w 449"/>
                  <a:gd name="T53" fmla="*/ 121 h 593"/>
                  <a:gd name="T54" fmla="*/ 236 w 449"/>
                  <a:gd name="T55" fmla="*/ 142 h 593"/>
                  <a:gd name="T56" fmla="*/ 190 w 449"/>
                  <a:gd name="T57" fmla="*/ 142 h 593"/>
                  <a:gd name="T58" fmla="*/ 167 w 449"/>
                  <a:gd name="T59" fmla="*/ 162 h 593"/>
                  <a:gd name="T60" fmla="*/ 147 w 449"/>
                  <a:gd name="T61" fmla="*/ 154 h 593"/>
                  <a:gd name="T62" fmla="*/ 129 w 449"/>
                  <a:gd name="T63" fmla="*/ 152 h 593"/>
                  <a:gd name="T64" fmla="*/ 104 w 449"/>
                  <a:gd name="T65" fmla="*/ 129 h 593"/>
                  <a:gd name="T66" fmla="*/ 101 w 449"/>
                  <a:gd name="T67" fmla="*/ 111 h 593"/>
                  <a:gd name="T68" fmla="*/ 106 w 449"/>
                  <a:gd name="T69" fmla="*/ 81 h 593"/>
                  <a:gd name="T70" fmla="*/ 93 w 449"/>
                  <a:gd name="T71" fmla="*/ 53 h 593"/>
                  <a:gd name="T72" fmla="*/ 76 w 449"/>
                  <a:gd name="T73" fmla="*/ 30 h 593"/>
                  <a:gd name="T74" fmla="*/ 68 w 449"/>
                  <a:gd name="T75" fmla="*/ 0 h 593"/>
                  <a:gd name="T76" fmla="*/ 60 w 449"/>
                  <a:gd name="T77" fmla="*/ 15 h 593"/>
                  <a:gd name="T78" fmla="*/ 17 w 449"/>
                  <a:gd name="T79" fmla="*/ 17 h 593"/>
                  <a:gd name="T80" fmla="*/ 5 w 449"/>
                  <a:gd name="T81" fmla="*/ 2 h 593"/>
                  <a:gd name="T82" fmla="*/ 0 w 449"/>
                  <a:gd name="T83" fmla="*/ 22 h 593"/>
                  <a:gd name="T84" fmla="*/ 22 w 449"/>
                  <a:gd name="T85" fmla="*/ 35 h 593"/>
                  <a:gd name="T86" fmla="*/ 45 w 449"/>
                  <a:gd name="T87" fmla="*/ 48 h 593"/>
                  <a:gd name="T88" fmla="*/ 73 w 449"/>
                  <a:gd name="T89" fmla="*/ 76 h 593"/>
                  <a:gd name="T90" fmla="*/ 99 w 449"/>
                  <a:gd name="T91" fmla="*/ 111 h 593"/>
                  <a:gd name="T92" fmla="*/ 111 w 449"/>
                  <a:gd name="T93" fmla="*/ 164 h 593"/>
                  <a:gd name="T94" fmla="*/ 104 w 449"/>
                  <a:gd name="T95" fmla="*/ 258 h 593"/>
                  <a:gd name="T96" fmla="*/ 111 w 449"/>
                  <a:gd name="T97" fmla="*/ 281 h 593"/>
                  <a:gd name="T98" fmla="*/ 121 w 449"/>
                  <a:gd name="T99" fmla="*/ 304 h 593"/>
                  <a:gd name="T100" fmla="*/ 144 w 449"/>
                  <a:gd name="T101" fmla="*/ 446 h 593"/>
                  <a:gd name="T102" fmla="*/ 192 w 449"/>
                  <a:gd name="T103" fmla="*/ 514 h 593"/>
                  <a:gd name="T104" fmla="*/ 203 w 449"/>
                  <a:gd name="T105" fmla="*/ 550 h 593"/>
                  <a:gd name="T106" fmla="*/ 215 w 449"/>
                  <a:gd name="T107" fmla="*/ 593 h 593"/>
                  <a:gd name="T108" fmla="*/ 286 w 449"/>
                  <a:gd name="T109" fmla="*/ 568 h 593"/>
                  <a:gd name="T110" fmla="*/ 294 w 449"/>
                  <a:gd name="T111" fmla="*/ 535 h 5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49" h="593">
                    <a:moveTo>
                      <a:pt x="294" y="535"/>
                    </a:moveTo>
                    <a:cubicBezTo>
                      <a:pt x="291" y="532"/>
                      <a:pt x="289" y="530"/>
                      <a:pt x="286" y="527"/>
                    </a:cubicBezTo>
                    <a:cubicBezTo>
                      <a:pt x="279" y="522"/>
                      <a:pt x="271" y="514"/>
                      <a:pt x="271" y="504"/>
                    </a:cubicBezTo>
                    <a:cubicBezTo>
                      <a:pt x="271" y="494"/>
                      <a:pt x="276" y="484"/>
                      <a:pt x="286" y="476"/>
                    </a:cubicBezTo>
                    <a:cubicBezTo>
                      <a:pt x="289" y="474"/>
                      <a:pt x="291" y="474"/>
                      <a:pt x="294" y="471"/>
                    </a:cubicBezTo>
                    <a:cubicBezTo>
                      <a:pt x="299" y="469"/>
                      <a:pt x="302" y="466"/>
                      <a:pt x="307" y="461"/>
                    </a:cubicBezTo>
                    <a:cubicBezTo>
                      <a:pt x="312" y="456"/>
                      <a:pt x="314" y="446"/>
                      <a:pt x="314" y="438"/>
                    </a:cubicBezTo>
                    <a:cubicBezTo>
                      <a:pt x="314" y="436"/>
                      <a:pt x="314" y="433"/>
                      <a:pt x="317" y="431"/>
                    </a:cubicBezTo>
                    <a:cubicBezTo>
                      <a:pt x="322" y="413"/>
                      <a:pt x="329" y="403"/>
                      <a:pt x="342" y="398"/>
                    </a:cubicBezTo>
                    <a:cubicBezTo>
                      <a:pt x="350" y="395"/>
                      <a:pt x="357" y="398"/>
                      <a:pt x="365" y="398"/>
                    </a:cubicBezTo>
                    <a:cubicBezTo>
                      <a:pt x="368" y="398"/>
                      <a:pt x="370" y="398"/>
                      <a:pt x="373" y="400"/>
                    </a:cubicBezTo>
                    <a:cubicBezTo>
                      <a:pt x="380" y="400"/>
                      <a:pt x="390" y="398"/>
                      <a:pt x="395" y="395"/>
                    </a:cubicBezTo>
                    <a:cubicBezTo>
                      <a:pt x="401" y="390"/>
                      <a:pt x="403" y="383"/>
                      <a:pt x="403" y="375"/>
                    </a:cubicBezTo>
                    <a:cubicBezTo>
                      <a:pt x="403" y="372"/>
                      <a:pt x="401" y="367"/>
                      <a:pt x="398" y="365"/>
                    </a:cubicBezTo>
                    <a:cubicBezTo>
                      <a:pt x="398" y="362"/>
                      <a:pt x="395" y="360"/>
                      <a:pt x="395" y="357"/>
                    </a:cubicBezTo>
                    <a:cubicBezTo>
                      <a:pt x="390" y="347"/>
                      <a:pt x="393" y="337"/>
                      <a:pt x="398" y="332"/>
                    </a:cubicBezTo>
                    <a:cubicBezTo>
                      <a:pt x="401" y="329"/>
                      <a:pt x="403" y="327"/>
                      <a:pt x="406" y="327"/>
                    </a:cubicBezTo>
                    <a:cubicBezTo>
                      <a:pt x="408" y="324"/>
                      <a:pt x="408" y="324"/>
                      <a:pt x="408" y="324"/>
                    </a:cubicBezTo>
                    <a:cubicBezTo>
                      <a:pt x="411" y="322"/>
                      <a:pt x="413" y="317"/>
                      <a:pt x="413" y="312"/>
                    </a:cubicBezTo>
                    <a:cubicBezTo>
                      <a:pt x="413" y="312"/>
                      <a:pt x="413" y="312"/>
                      <a:pt x="413" y="309"/>
                    </a:cubicBezTo>
                    <a:cubicBezTo>
                      <a:pt x="413" y="306"/>
                      <a:pt x="413" y="304"/>
                      <a:pt x="413" y="299"/>
                    </a:cubicBezTo>
                    <a:cubicBezTo>
                      <a:pt x="416" y="294"/>
                      <a:pt x="418" y="289"/>
                      <a:pt x="423" y="286"/>
                    </a:cubicBezTo>
                    <a:cubicBezTo>
                      <a:pt x="426" y="284"/>
                      <a:pt x="428" y="281"/>
                      <a:pt x="431" y="279"/>
                    </a:cubicBezTo>
                    <a:cubicBezTo>
                      <a:pt x="431" y="276"/>
                      <a:pt x="431" y="273"/>
                      <a:pt x="431" y="273"/>
                    </a:cubicBezTo>
                    <a:cubicBezTo>
                      <a:pt x="428" y="271"/>
                      <a:pt x="428" y="271"/>
                      <a:pt x="428" y="271"/>
                    </a:cubicBezTo>
                    <a:cubicBezTo>
                      <a:pt x="428" y="268"/>
                      <a:pt x="428" y="268"/>
                      <a:pt x="428" y="268"/>
                    </a:cubicBezTo>
                    <a:cubicBezTo>
                      <a:pt x="428" y="261"/>
                      <a:pt x="426" y="248"/>
                      <a:pt x="421" y="243"/>
                    </a:cubicBezTo>
                    <a:cubicBezTo>
                      <a:pt x="418" y="241"/>
                      <a:pt x="418" y="241"/>
                      <a:pt x="418" y="241"/>
                    </a:cubicBezTo>
                    <a:cubicBezTo>
                      <a:pt x="416" y="238"/>
                      <a:pt x="413" y="233"/>
                      <a:pt x="411" y="228"/>
                    </a:cubicBezTo>
                    <a:cubicBezTo>
                      <a:pt x="408" y="220"/>
                      <a:pt x="411" y="215"/>
                      <a:pt x="413" y="210"/>
                    </a:cubicBezTo>
                    <a:cubicBezTo>
                      <a:pt x="413" y="208"/>
                      <a:pt x="416" y="208"/>
                      <a:pt x="416" y="205"/>
                    </a:cubicBezTo>
                    <a:cubicBezTo>
                      <a:pt x="416" y="202"/>
                      <a:pt x="418" y="197"/>
                      <a:pt x="418" y="192"/>
                    </a:cubicBezTo>
                    <a:cubicBezTo>
                      <a:pt x="418" y="185"/>
                      <a:pt x="418" y="175"/>
                      <a:pt x="426" y="167"/>
                    </a:cubicBezTo>
                    <a:cubicBezTo>
                      <a:pt x="428" y="162"/>
                      <a:pt x="434" y="159"/>
                      <a:pt x="439" y="157"/>
                    </a:cubicBezTo>
                    <a:cubicBezTo>
                      <a:pt x="441" y="154"/>
                      <a:pt x="441" y="154"/>
                      <a:pt x="441" y="154"/>
                    </a:cubicBezTo>
                    <a:cubicBezTo>
                      <a:pt x="446" y="152"/>
                      <a:pt x="449" y="149"/>
                      <a:pt x="449" y="147"/>
                    </a:cubicBezTo>
                    <a:cubicBezTo>
                      <a:pt x="449" y="144"/>
                      <a:pt x="449" y="142"/>
                      <a:pt x="446" y="139"/>
                    </a:cubicBezTo>
                    <a:cubicBezTo>
                      <a:pt x="446" y="137"/>
                      <a:pt x="444" y="134"/>
                      <a:pt x="444" y="131"/>
                    </a:cubicBezTo>
                    <a:cubicBezTo>
                      <a:pt x="444" y="126"/>
                      <a:pt x="444" y="121"/>
                      <a:pt x="444" y="119"/>
                    </a:cubicBezTo>
                    <a:cubicBezTo>
                      <a:pt x="444" y="116"/>
                      <a:pt x="444" y="116"/>
                      <a:pt x="444" y="116"/>
                    </a:cubicBezTo>
                    <a:cubicBezTo>
                      <a:pt x="444" y="106"/>
                      <a:pt x="441" y="93"/>
                      <a:pt x="439" y="83"/>
                    </a:cubicBezTo>
                    <a:cubicBezTo>
                      <a:pt x="439" y="81"/>
                      <a:pt x="436" y="78"/>
                      <a:pt x="434" y="73"/>
                    </a:cubicBezTo>
                    <a:cubicBezTo>
                      <a:pt x="431" y="71"/>
                      <a:pt x="431" y="68"/>
                      <a:pt x="428" y="65"/>
                    </a:cubicBezTo>
                    <a:cubicBezTo>
                      <a:pt x="426" y="65"/>
                      <a:pt x="423" y="63"/>
                      <a:pt x="423" y="63"/>
                    </a:cubicBezTo>
                    <a:cubicBezTo>
                      <a:pt x="421" y="60"/>
                      <a:pt x="421" y="60"/>
                      <a:pt x="421" y="60"/>
                    </a:cubicBezTo>
                    <a:cubicBezTo>
                      <a:pt x="418" y="60"/>
                      <a:pt x="418" y="60"/>
                      <a:pt x="416" y="60"/>
                    </a:cubicBezTo>
                    <a:cubicBezTo>
                      <a:pt x="411" y="60"/>
                      <a:pt x="406" y="63"/>
                      <a:pt x="401" y="58"/>
                    </a:cubicBezTo>
                    <a:cubicBezTo>
                      <a:pt x="393" y="53"/>
                      <a:pt x="390" y="45"/>
                      <a:pt x="393" y="35"/>
                    </a:cubicBezTo>
                    <a:cubicBezTo>
                      <a:pt x="393" y="33"/>
                      <a:pt x="393" y="30"/>
                      <a:pt x="395" y="27"/>
                    </a:cubicBezTo>
                    <a:cubicBezTo>
                      <a:pt x="395" y="25"/>
                      <a:pt x="398" y="22"/>
                      <a:pt x="398" y="20"/>
                    </a:cubicBezTo>
                    <a:cubicBezTo>
                      <a:pt x="398" y="17"/>
                      <a:pt x="398" y="15"/>
                      <a:pt x="395" y="15"/>
                    </a:cubicBezTo>
                    <a:cubicBezTo>
                      <a:pt x="395" y="15"/>
                      <a:pt x="393" y="17"/>
                      <a:pt x="390" y="22"/>
                    </a:cubicBezTo>
                    <a:cubicBezTo>
                      <a:pt x="388" y="27"/>
                      <a:pt x="388" y="35"/>
                      <a:pt x="383" y="40"/>
                    </a:cubicBezTo>
                    <a:cubicBezTo>
                      <a:pt x="378" y="48"/>
                      <a:pt x="368" y="50"/>
                      <a:pt x="360" y="43"/>
                    </a:cubicBezTo>
                    <a:cubicBezTo>
                      <a:pt x="360" y="43"/>
                      <a:pt x="357" y="43"/>
                      <a:pt x="357" y="40"/>
                    </a:cubicBezTo>
                    <a:cubicBezTo>
                      <a:pt x="355" y="40"/>
                      <a:pt x="352" y="43"/>
                      <a:pt x="350" y="43"/>
                    </a:cubicBezTo>
                    <a:cubicBezTo>
                      <a:pt x="342" y="43"/>
                      <a:pt x="337" y="38"/>
                      <a:pt x="335" y="35"/>
                    </a:cubicBezTo>
                    <a:cubicBezTo>
                      <a:pt x="332" y="33"/>
                      <a:pt x="332" y="33"/>
                      <a:pt x="329" y="30"/>
                    </a:cubicBezTo>
                    <a:cubicBezTo>
                      <a:pt x="327" y="30"/>
                      <a:pt x="327" y="30"/>
                      <a:pt x="327" y="30"/>
                    </a:cubicBezTo>
                    <a:cubicBezTo>
                      <a:pt x="324" y="30"/>
                      <a:pt x="322" y="30"/>
                      <a:pt x="319" y="30"/>
                    </a:cubicBezTo>
                    <a:cubicBezTo>
                      <a:pt x="314" y="27"/>
                      <a:pt x="312" y="27"/>
                      <a:pt x="309" y="25"/>
                    </a:cubicBezTo>
                    <a:cubicBezTo>
                      <a:pt x="307" y="22"/>
                      <a:pt x="307" y="22"/>
                      <a:pt x="307" y="22"/>
                    </a:cubicBezTo>
                    <a:cubicBezTo>
                      <a:pt x="304" y="20"/>
                      <a:pt x="299" y="20"/>
                      <a:pt x="296" y="22"/>
                    </a:cubicBezTo>
                    <a:cubicBezTo>
                      <a:pt x="291" y="22"/>
                      <a:pt x="286" y="27"/>
                      <a:pt x="284" y="30"/>
                    </a:cubicBezTo>
                    <a:cubicBezTo>
                      <a:pt x="281" y="33"/>
                      <a:pt x="281" y="33"/>
                      <a:pt x="281" y="33"/>
                    </a:cubicBezTo>
                    <a:cubicBezTo>
                      <a:pt x="281" y="33"/>
                      <a:pt x="281" y="33"/>
                      <a:pt x="281" y="35"/>
                    </a:cubicBezTo>
                    <a:cubicBezTo>
                      <a:pt x="281" y="43"/>
                      <a:pt x="276" y="45"/>
                      <a:pt x="274" y="50"/>
                    </a:cubicBezTo>
                    <a:cubicBezTo>
                      <a:pt x="271" y="53"/>
                      <a:pt x="271" y="55"/>
                      <a:pt x="269" y="55"/>
                    </a:cubicBezTo>
                    <a:cubicBezTo>
                      <a:pt x="269" y="58"/>
                      <a:pt x="269" y="58"/>
                      <a:pt x="269" y="58"/>
                    </a:cubicBezTo>
                    <a:cubicBezTo>
                      <a:pt x="271" y="58"/>
                      <a:pt x="274" y="55"/>
                      <a:pt x="276" y="55"/>
                    </a:cubicBezTo>
                    <a:cubicBezTo>
                      <a:pt x="281" y="55"/>
                      <a:pt x="286" y="58"/>
                      <a:pt x="289" y="60"/>
                    </a:cubicBezTo>
                    <a:cubicBezTo>
                      <a:pt x="291" y="63"/>
                      <a:pt x="291" y="63"/>
                      <a:pt x="291" y="63"/>
                    </a:cubicBezTo>
                    <a:cubicBezTo>
                      <a:pt x="291" y="63"/>
                      <a:pt x="291" y="63"/>
                      <a:pt x="294" y="60"/>
                    </a:cubicBezTo>
                    <a:cubicBezTo>
                      <a:pt x="296" y="58"/>
                      <a:pt x="296" y="58"/>
                      <a:pt x="296" y="58"/>
                    </a:cubicBezTo>
                    <a:cubicBezTo>
                      <a:pt x="302" y="55"/>
                      <a:pt x="304" y="53"/>
                      <a:pt x="309" y="55"/>
                    </a:cubicBezTo>
                    <a:cubicBezTo>
                      <a:pt x="317" y="58"/>
                      <a:pt x="319" y="63"/>
                      <a:pt x="319" y="71"/>
                    </a:cubicBezTo>
                    <a:cubicBezTo>
                      <a:pt x="319" y="76"/>
                      <a:pt x="317" y="81"/>
                      <a:pt x="314" y="83"/>
                    </a:cubicBezTo>
                    <a:cubicBezTo>
                      <a:pt x="309" y="88"/>
                      <a:pt x="307" y="93"/>
                      <a:pt x="302" y="96"/>
                    </a:cubicBezTo>
                    <a:cubicBezTo>
                      <a:pt x="296" y="101"/>
                      <a:pt x="291" y="106"/>
                      <a:pt x="286" y="111"/>
                    </a:cubicBezTo>
                    <a:cubicBezTo>
                      <a:pt x="286" y="111"/>
                      <a:pt x="286" y="114"/>
                      <a:pt x="284" y="114"/>
                    </a:cubicBezTo>
                    <a:cubicBezTo>
                      <a:pt x="281" y="116"/>
                      <a:pt x="281" y="119"/>
                      <a:pt x="279" y="121"/>
                    </a:cubicBezTo>
                    <a:cubicBezTo>
                      <a:pt x="276" y="124"/>
                      <a:pt x="271" y="126"/>
                      <a:pt x="266" y="129"/>
                    </a:cubicBezTo>
                    <a:cubicBezTo>
                      <a:pt x="258" y="134"/>
                      <a:pt x="248" y="137"/>
                      <a:pt x="241" y="139"/>
                    </a:cubicBezTo>
                    <a:cubicBezTo>
                      <a:pt x="238" y="139"/>
                      <a:pt x="238" y="142"/>
                      <a:pt x="236" y="142"/>
                    </a:cubicBezTo>
                    <a:cubicBezTo>
                      <a:pt x="230" y="144"/>
                      <a:pt x="223" y="149"/>
                      <a:pt x="215" y="144"/>
                    </a:cubicBezTo>
                    <a:cubicBezTo>
                      <a:pt x="210" y="142"/>
                      <a:pt x="205" y="142"/>
                      <a:pt x="200" y="139"/>
                    </a:cubicBezTo>
                    <a:cubicBezTo>
                      <a:pt x="195" y="139"/>
                      <a:pt x="192" y="139"/>
                      <a:pt x="190" y="142"/>
                    </a:cubicBezTo>
                    <a:cubicBezTo>
                      <a:pt x="187" y="144"/>
                      <a:pt x="187" y="144"/>
                      <a:pt x="185" y="147"/>
                    </a:cubicBezTo>
                    <a:cubicBezTo>
                      <a:pt x="185" y="149"/>
                      <a:pt x="182" y="149"/>
                      <a:pt x="182" y="152"/>
                    </a:cubicBezTo>
                    <a:cubicBezTo>
                      <a:pt x="177" y="157"/>
                      <a:pt x="175" y="159"/>
                      <a:pt x="167" y="162"/>
                    </a:cubicBezTo>
                    <a:cubicBezTo>
                      <a:pt x="164" y="162"/>
                      <a:pt x="162" y="164"/>
                      <a:pt x="159" y="164"/>
                    </a:cubicBezTo>
                    <a:cubicBezTo>
                      <a:pt x="157" y="164"/>
                      <a:pt x="157" y="164"/>
                      <a:pt x="157" y="164"/>
                    </a:cubicBezTo>
                    <a:cubicBezTo>
                      <a:pt x="152" y="164"/>
                      <a:pt x="147" y="159"/>
                      <a:pt x="147" y="154"/>
                    </a:cubicBezTo>
                    <a:cubicBezTo>
                      <a:pt x="147" y="152"/>
                      <a:pt x="147" y="152"/>
                      <a:pt x="147" y="152"/>
                    </a:cubicBezTo>
                    <a:cubicBezTo>
                      <a:pt x="144" y="152"/>
                      <a:pt x="144" y="152"/>
                      <a:pt x="144" y="152"/>
                    </a:cubicBezTo>
                    <a:cubicBezTo>
                      <a:pt x="139" y="152"/>
                      <a:pt x="134" y="152"/>
                      <a:pt x="129" y="152"/>
                    </a:cubicBezTo>
                    <a:cubicBezTo>
                      <a:pt x="126" y="152"/>
                      <a:pt x="124" y="152"/>
                      <a:pt x="121" y="149"/>
                    </a:cubicBezTo>
                    <a:cubicBezTo>
                      <a:pt x="119" y="147"/>
                      <a:pt x="116" y="147"/>
                      <a:pt x="114" y="144"/>
                    </a:cubicBezTo>
                    <a:cubicBezTo>
                      <a:pt x="109" y="142"/>
                      <a:pt x="104" y="137"/>
                      <a:pt x="104" y="129"/>
                    </a:cubicBezTo>
                    <a:cubicBezTo>
                      <a:pt x="104" y="126"/>
                      <a:pt x="104" y="121"/>
                      <a:pt x="104" y="119"/>
                    </a:cubicBezTo>
                    <a:cubicBezTo>
                      <a:pt x="104" y="116"/>
                      <a:pt x="104" y="114"/>
                      <a:pt x="104" y="114"/>
                    </a:cubicBezTo>
                    <a:cubicBezTo>
                      <a:pt x="104" y="114"/>
                      <a:pt x="104" y="111"/>
                      <a:pt x="101" y="111"/>
                    </a:cubicBezTo>
                    <a:cubicBezTo>
                      <a:pt x="101" y="109"/>
                      <a:pt x="99" y="106"/>
                      <a:pt x="99" y="104"/>
                    </a:cubicBezTo>
                    <a:cubicBezTo>
                      <a:pt x="99" y="96"/>
                      <a:pt x="99" y="91"/>
                      <a:pt x="104" y="83"/>
                    </a:cubicBezTo>
                    <a:cubicBezTo>
                      <a:pt x="106" y="81"/>
                      <a:pt x="106" y="81"/>
                      <a:pt x="106" y="81"/>
                    </a:cubicBezTo>
                    <a:cubicBezTo>
                      <a:pt x="106" y="78"/>
                      <a:pt x="109" y="78"/>
                      <a:pt x="109" y="76"/>
                    </a:cubicBezTo>
                    <a:cubicBezTo>
                      <a:pt x="109" y="73"/>
                      <a:pt x="106" y="71"/>
                      <a:pt x="106" y="71"/>
                    </a:cubicBezTo>
                    <a:cubicBezTo>
                      <a:pt x="93" y="53"/>
                      <a:pt x="93" y="53"/>
                      <a:pt x="93" y="53"/>
                    </a:cubicBezTo>
                    <a:cubicBezTo>
                      <a:pt x="91" y="50"/>
                      <a:pt x="88" y="45"/>
                      <a:pt x="86" y="43"/>
                    </a:cubicBezTo>
                    <a:cubicBezTo>
                      <a:pt x="86" y="43"/>
                      <a:pt x="86" y="43"/>
                      <a:pt x="83" y="40"/>
                    </a:cubicBezTo>
                    <a:cubicBezTo>
                      <a:pt x="81" y="38"/>
                      <a:pt x="78" y="35"/>
                      <a:pt x="76" y="30"/>
                    </a:cubicBezTo>
                    <a:cubicBezTo>
                      <a:pt x="73" y="27"/>
                      <a:pt x="73" y="22"/>
                      <a:pt x="73" y="20"/>
                    </a:cubicBezTo>
                    <a:cubicBezTo>
                      <a:pt x="73" y="15"/>
                      <a:pt x="73" y="10"/>
                      <a:pt x="71" y="5"/>
                    </a:cubicBezTo>
                    <a:cubicBezTo>
                      <a:pt x="71" y="0"/>
                      <a:pt x="68" y="0"/>
                      <a:pt x="68" y="0"/>
                    </a:cubicBezTo>
                    <a:cubicBezTo>
                      <a:pt x="68" y="0"/>
                      <a:pt x="66" y="0"/>
                      <a:pt x="66" y="2"/>
                    </a:cubicBezTo>
                    <a:cubicBezTo>
                      <a:pt x="66" y="5"/>
                      <a:pt x="63" y="7"/>
                      <a:pt x="63" y="7"/>
                    </a:cubicBezTo>
                    <a:cubicBezTo>
                      <a:pt x="63" y="10"/>
                      <a:pt x="63" y="12"/>
                      <a:pt x="60" y="15"/>
                    </a:cubicBezTo>
                    <a:cubicBezTo>
                      <a:pt x="58" y="20"/>
                      <a:pt x="53" y="22"/>
                      <a:pt x="48" y="22"/>
                    </a:cubicBezTo>
                    <a:cubicBezTo>
                      <a:pt x="40" y="22"/>
                      <a:pt x="35" y="20"/>
                      <a:pt x="27" y="20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5" y="17"/>
                      <a:pt x="10" y="15"/>
                      <a:pt x="7" y="10"/>
                    </a:cubicBezTo>
                    <a:cubicBezTo>
                      <a:pt x="5" y="7"/>
                      <a:pt x="5" y="2"/>
                      <a:pt x="5" y="0"/>
                    </a:cubicBezTo>
                    <a:cubicBezTo>
                      <a:pt x="5" y="0"/>
                      <a:pt x="5" y="0"/>
                      <a:pt x="5" y="2"/>
                    </a:cubicBezTo>
                    <a:cubicBezTo>
                      <a:pt x="5" y="5"/>
                      <a:pt x="2" y="10"/>
                      <a:pt x="0" y="12"/>
                    </a:cubicBezTo>
                    <a:cubicBezTo>
                      <a:pt x="0" y="15"/>
                      <a:pt x="0" y="17"/>
                      <a:pt x="0" y="20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2" y="27"/>
                      <a:pt x="7" y="30"/>
                      <a:pt x="12" y="33"/>
                    </a:cubicBezTo>
                    <a:cubicBezTo>
                      <a:pt x="12" y="33"/>
                      <a:pt x="15" y="33"/>
                      <a:pt x="15" y="35"/>
                    </a:cubicBezTo>
                    <a:cubicBezTo>
                      <a:pt x="17" y="35"/>
                      <a:pt x="20" y="35"/>
                      <a:pt x="22" y="35"/>
                    </a:cubicBezTo>
                    <a:cubicBezTo>
                      <a:pt x="22" y="35"/>
                      <a:pt x="25" y="35"/>
                      <a:pt x="25" y="33"/>
                    </a:cubicBezTo>
                    <a:cubicBezTo>
                      <a:pt x="27" y="30"/>
                      <a:pt x="33" y="33"/>
                      <a:pt x="38" y="35"/>
                    </a:cubicBezTo>
                    <a:cubicBezTo>
                      <a:pt x="43" y="38"/>
                      <a:pt x="45" y="43"/>
                      <a:pt x="45" y="48"/>
                    </a:cubicBezTo>
                    <a:cubicBezTo>
                      <a:pt x="45" y="55"/>
                      <a:pt x="43" y="60"/>
                      <a:pt x="40" y="65"/>
                    </a:cubicBezTo>
                    <a:cubicBezTo>
                      <a:pt x="48" y="73"/>
                      <a:pt x="58" y="76"/>
                      <a:pt x="71" y="76"/>
                    </a:cubicBezTo>
                    <a:cubicBezTo>
                      <a:pt x="73" y="76"/>
                      <a:pt x="73" y="76"/>
                      <a:pt x="73" y="76"/>
                    </a:cubicBezTo>
                    <a:cubicBezTo>
                      <a:pt x="78" y="76"/>
                      <a:pt x="88" y="76"/>
                      <a:pt x="93" y="81"/>
                    </a:cubicBezTo>
                    <a:cubicBezTo>
                      <a:pt x="99" y="86"/>
                      <a:pt x="99" y="93"/>
                      <a:pt x="99" y="96"/>
                    </a:cubicBezTo>
                    <a:cubicBezTo>
                      <a:pt x="99" y="101"/>
                      <a:pt x="99" y="106"/>
                      <a:pt x="99" y="111"/>
                    </a:cubicBezTo>
                    <a:cubicBezTo>
                      <a:pt x="99" y="124"/>
                      <a:pt x="99" y="139"/>
                      <a:pt x="104" y="149"/>
                    </a:cubicBezTo>
                    <a:cubicBezTo>
                      <a:pt x="106" y="152"/>
                      <a:pt x="106" y="154"/>
                      <a:pt x="109" y="159"/>
                    </a:cubicBezTo>
                    <a:cubicBezTo>
                      <a:pt x="109" y="162"/>
                      <a:pt x="111" y="164"/>
                      <a:pt x="111" y="164"/>
                    </a:cubicBezTo>
                    <a:cubicBezTo>
                      <a:pt x="121" y="185"/>
                      <a:pt x="124" y="205"/>
                      <a:pt x="119" y="225"/>
                    </a:cubicBezTo>
                    <a:cubicBezTo>
                      <a:pt x="121" y="233"/>
                      <a:pt x="119" y="241"/>
                      <a:pt x="111" y="248"/>
                    </a:cubicBezTo>
                    <a:cubicBezTo>
                      <a:pt x="109" y="251"/>
                      <a:pt x="104" y="256"/>
                      <a:pt x="104" y="258"/>
                    </a:cubicBezTo>
                    <a:cubicBezTo>
                      <a:pt x="104" y="261"/>
                      <a:pt x="104" y="261"/>
                      <a:pt x="106" y="263"/>
                    </a:cubicBezTo>
                    <a:cubicBezTo>
                      <a:pt x="106" y="266"/>
                      <a:pt x="106" y="266"/>
                      <a:pt x="109" y="268"/>
                    </a:cubicBezTo>
                    <a:cubicBezTo>
                      <a:pt x="111" y="273"/>
                      <a:pt x="111" y="279"/>
                      <a:pt x="111" y="281"/>
                    </a:cubicBezTo>
                    <a:cubicBezTo>
                      <a:pt x="111" y="284"/>
                      <a:pt x="111" y="286"/>
                      <a:pt x="114" y="291"/>
                    </a:cubicBezTo>
                    <a:cubicBezTo>
                      <a:pt x="114" y="294"/>
                      <a:pt x="116" y="296"/>
                      <a:pt x="119" y="301"/>
                    </a:cubicBezTo>
                    <a:cubicBezTo>
                      <a:pt x="121" y="304"/>
                      <a:pt x="121" y="304"/>
                      <a:pt x="121" y="304"/>
                    </a:cubicBezTo>
                    <a:cubicBezTo>
                      <a:pt x="129" y="317"/>
                      <a:pt x="131" y="329"/>
                      <a:pt x="137" y="342"/>
                    </a:cubicBezTo>
                    <a:cubicBezTo>
                      <a:pt x="144" y="365"/>
                      <a:pt x="152" y="388"/>
                      <a:pt x="152" y="413"/>
                    </a:cubicBezTo>
                    <a:cubicBezTo>
                      <a:pt x="152" y="426"/>
                      <a:pt x="149" y="438"/>
                      <a:pt x="144" y="446"/>
                    </a:cubicBezTo>
                    <a:cubicBezTo>
                      <a:pt x="152" y="451"/>
                      <a:pt x="157" y="459"/>
                      <a:pt x="162" y="464"/>
                    </a:cubicBezTo>
                    <a:cubicBezTo>
                      <a:pt x="185" y="499"/>
                      <a:pt x="185" y="499"/>
                      <a:pt x="185" y="499"/>
                    </a:cubicBezTo>
                    <a:cubicBezTo>
                      <a:pt x="187" y="504"/>
                      <a:pt x="190" y="509"/>
                      <a:pt x="192" y="514"/>
                    </a:cubicBezTo>
                    <a:cubicBezTo>
                      <a:pt x="195" y="520"/>
                      <a:pt x="195" y="525"/>
                      <a:pt x="195" y="530"/>
                    </a:cubicBezTo>
                    <a:cubicBezTo>
                      <a:pt x="195" y="535"/>
                      <a:pt x="195" y="540"/>
                      <a:pt x="197" y="545"/>
                    </a:cubicBezTo>
                    <a:cubicBezTo>
                      <a:pt x="197" y="547"/>
                      <a:pt x="200" y="547"/>
                      <a:pt x="203" y="550"/>
                    </a:cubicBezTo>
                    <a:cubicBezTo>
                      <a:pt x="205" y="553"/>
                      <a:pt x="208" y="555"/>
                      <a:pt x="210" y="560"/>
                    </a:cubicBezTo>
                    <a:cubicBezTo>
                      <a:pt x="213" y="565"/>
                      <a:pt x="213" y="568"/>
                      <a:pt x="213" y="570"/>
                    </a:cubicBezTo>
                    <a:cubicBezTo>
                      <a:pt x="215" y="593"/>
                      <a:pt x="215" y="593"/>
                      <a:pt x="215" y="593"/>
                    </a:cubicBezTo>
                    <a:cubicBezTo>
                      <a:pt x="215" y="593"/>
                      <a:pt x="218" y="591"/>
                      <a:pt x="220" y="591"/>
                    </a:cubicBezTo>
                    <a:cubicBezTo>
                      <a:pt x="233" y="580"/>
                      <a:pt x="236" y="580"/>
                      <a:pt x="251" y="573"/>
                    </a:cubicBezTo>
                    <a:cubicBezTo>
                      <a:pt x="266" y="565"/>
                      <a:pt x="279" y="570"/>
                      <a:pt x="286" y="568"/>
                    </a:cubicBezTo>
                    <a:cubicBezTo>
                      <a:pt x="294" y="565"/>
                      <a:pt x="302" y="560"/>
                      <a:pt x="312" y="550"/>
                    </a:cubicBezTo>
                    <a:cubicBezTo>
                      <a:pt x="319" y="542"/>
                      <a:pt x="322" y="537"/>
                      <a:pt x="327" y="535"/>
                    </a:cubicBezTo>
                    <a:cubicBezTo>
                      <a:pt x="302" y="550"/>
                      <a:pt x="299" y="542"/>
                      <a:pt x="294" y="535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5" name="Freeform 107"/>
              <p:cNvSpPr>
                <a:spLocks/>
              </p:cNvSpPr>
              <p:nvPr/>
            </p:nvSpPr>
            <p:spPr bwMode="auto">
              <a:xfrm>
                <a:off x="3545" y="2240"/>
                <a:ext cx="10" cy="7"/>
              </a:xfrm>
              <a:custGeom>
                <a:avLst/>
                <a:gdLst>
                  <a:gd name="T0" fmla="*/ 91 w 178"/>
                  <a:gd name="T1" fmla="*/ 117 h 124"/>
                  <a:gd name="T2" fmla="*/ 104 w 178"/>
                  <a:gd name="T3" fmla="*/ 122 h 124"/>
                  <a:gd name="T4" fmla="*/ 112 w 178"/>
                  <a:gd name="T5" fmla="*/ 124 h 124"/>
                  <a:gd name="T6" fmla="*/ 119 w 178"/>
                  <a:gd name="T7" fmla="*/ 109 h 124"/>
                  <a:gd name="T8" fmla="*/ 119 w 178"/>
                  <a:gd name="T9" fmla="*/ 104 h 124"/>
                  <a:gd name="T10" fmla="*/ 127 w 178"/>
                  <a:gd name="T11" fmla="*/ 76 h 124"/>
                  <a:gd name="T12" fmla="*/ 129 w 178"/>
                  <a:gd name="T13" fmla="*/ 74 h 124"/>
                  <a:gd name="T14" fmla="*/ 132 w 178"/>
                  <a:gd name="T15" fmla="*/ 71 h 124"/>
                  <a:gd name="T16" fmla="*/ 132 w 178"/>
                  <a:gd name="T17" fmla="*/ 69 h 124"/>
                  <a:gd name="T18" fmla="*/ 134 w 178"/>
                  <a:gd name="T19" fmla="*/ 56 h 124"/>
                  <a:gd name="T20" fmla="*/ 145 w 178"/>
                  <a:gd name="T21" fmla="*/ 51 h 124"/>
                  <a:gd name="T22" fmla="*/ 147 w 178"/>
                  <a:gd name="T23" fmla="*/ 51 h 124"/>
                  <a:gd name="T24" fmla="*/ 150 w 178"/>
                  <a:gd name="T25" fmla="*/ 48 h 124"/>
                  <a:gd name="T26" fmla="*/ 157 w 178"/>
                  <a:gd name="T27" fmla="*/ 41 h 124"/>
                  <a:gd name="T28" fmla="*/ 167 w 178"/>
                  <a:gd name="T29" fmla="*/ 38 h 124"/>
                  <a:gd name="T30" fmla="*/ 170 w 178"/>
                  <a:gd name="T31" fmla="*/ 38 h 124"/>
                  <a:gd name="T32" fmla="*/ 173 w 178"/>
                  <a:gd name="T33" fmla="*/ 36 h 124"/>
                  <a:gd name="T34" fmla="*/ 178 w 178"/>
                  <a:gd name="T35" fmla="*/ 31 h 124"/>
                  <a:gd name="T36" fmla="*/ 178 w 178"/>
                  <a:gd name="T37" fmla="*/ 28 h 124"/>
                  <a:gd name="T38" fmla="*/ 178 w 178"/>
                  <a:gd name="T39" fmla="*/ 25 h 124"/>
                  <a:gd name="T40" fmla="*/ 173 w 178"/>
                  <a:gd name="T41" fmla="*/ 25 h 124"/>
                  <a:gd name="T42" fmla="*/ 165 w 178"/>
                  <a:gd name="T43" fmla="*/ 25 h 124"/>
                  <a:gd name="T44" fmla="*/ 157 w 178"/>
                  <a:gd name="T45" fmla="*/ 25 h 124"/>
                  <a:gd name="T46" fmla="*/ 140 w 178"/>
                  <a:gd name="T47" fmla="*/ 31 h 124"/>
                  <a:gd name="T48" fmla="*/ 132 w 178"/>
                  <a:gd name="T49" fmla="*/ 31 h 124"/>
                  <a:gd name="T50" fmla="*/ 114 w 178"/>
                  <a:gd name="T51" fmla="*/ 25 h 124"/>
                  <a:gd name="T52" fmla="*/ 112 w 178"/>
                  <a:gd name="T53" fmla="*/ 23 h 124"/>
                  <a:gd name="T54" fmla="*/ 109 w 178"/>
                  <a:gd name="T55" fmla="*/ 20 h 124"/>
                  <a:gd name="T56" fmla="*/ 107 w 178"/>
                  <a:gd name="T57" fmla="*/ 20 h 124"/>
                  <a:gd name="T58" fmla="*/ 101 w 178"/>
                  <a:gd name="T59" fmla="*/ 20 h 124"/>
                  <a:gd name="T60" fmla="*/ 81 w 178"/>
                  <a:gd name="T61" fmla="*/ 8 h 124"/>
                  <a:gd name="T62" fmla="*/ 71 w 178"/>
                  <a:gd name="T63" fmla="*/ 0 h 124"/>
                  <a:gd name="T64" fmla="*/ 61 w 178"/>
                  <a:gd name="T65" fmla="*/ 5 h 124"/>
                  <a:gd name="T66" fmla="*/ 56 w 178"/>
                  <a:gd name="T67" fmla="*/ 8 h 124"/>
                  <a:gd name="T68" fmla="*/ 23 w 178"/>
                  <a:gd name="T69" fmla="*/ 13 h 124"/>
                  <a:gd name="T70" fmla="*/ 5 w 178"/>
                  <a:gd name="T71" fmla="*/ 13 h 124"/>
                  <a:gd name="T72" fmla="*/ 8 w 178"/>
                  <a:gd name="T73" fmla="*/ 20 h 124"/>
                  <a:gd name="T74" fmla="*/ 18 w 178"/>
                  <a:gd name="T75" fmla="*/ 53 h 124"/>
                  <a:gd name="T76" fmla="*/ 8 w 178"/>
                  <a:gd name="T77" fmla="*/ 69 h 124"/>
                  <a:gd name="T78" fmla="*/ 5 w 178"/>
                  <a:gd name="T79" fmla="*/ 86 h 124"/>
                  <a:gd name="T80" fmla="*/ 10 w 178"/>
                  <a:gd name="T81" fmla="*/ 99 h 124"/>
                  <a:gd name="T82" fmla="*/ 33 w 178"/>
                  <a:gd name="T83" fmla="*/ 117 h 124"/>
                  <a:gd name="T84" fmla="*/ 68 w 178"/>
                  <a:gd name="T85" fmla="*/ 124 h 124"/>
                  <a:gd name="T86" fmla="*/ 91 w 178"/>
                  <a:gd name="T87" fmla="*/ 117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78" h="124">
                    <a:moveTo>
                      <a:pt x="91" y="117"/>
                    </a:moveTo>
                    <a:cubicBezTo>
                      <a:pt x="96" y="117"/>
                      <a:pt x="101" y="119"/>
                      <a:pt x="104" y="122"/>
                    </a:cubicBezTo>
                    <a:cubicBezTo>
                      <a:pt x="107" y="124"/>
                      <a:pt x="109" y="124"/>
                      <a:pt x="112" y="124"/>
                    </a:cubicBezTo>
                    <a:cubicBezTo>
                      <a:pt x="117" y="124"/>
                      <a:pt x="119" y="117"/>
                      <a:pt x="119" y="109"/>
                    </a:cubicBezTo>
                    <a:cubicBezTo>
                      <a:pt x="119" y="107"/>
                      <a:pt x="119" y="107"/>
                      <a:pt x="119" y="104"/>
                    </a:cubicBezTo>
                    <a:cubicBezTo>
                      <a:pt x="119" y="97"/>
                      <a:pt x="119" y="84"/>
                      <a:pt x="127" y="76"/>
                    </a:cubicBezTo>
                    <a:cubicBezTo>
                      <a:pt x="127" y="76"/>
                      <a:pt x="127" y="76"/>
                      <a:pt x="129" y="74"/>
                    </a:cubicBezTo>
                    <a:cubicBezTo>
                      <a:pt x="129" y="74"/>
                      <a:pt x="129" y="74"/>
                      <a:pt x="132" y="71"/>
                    </a:cubicBezTo>
                    <a:cubicBezTo>
                      <a:pt x="132" y="69"/>
                      <a:pt x="132" y="69"/>
                      <a:pt x="132" y="69"/>
                    </a:cubicBezTo>
                    <a:cubicBezTo>
                      <a:pt x="132" y="66"/>
                      <a:pt x="132" y="61"/>
                      <a:pt x="134" y="56"/>
                    </a:cubicBezTo>
                    <a:cubicBezTo>
                      <a:pt x="137" y="51"/>
                      <a:pt x="142" y="51"/>
                      <a:pt x="145" y="51"/>
                    </a:cubicBezTo>
                    <a:cubicBezTo>
                      <a:pt x="147" y="51"/>
                      <a:pt x="147" y="51"/>
                      <a:pt x="147" y="51"/>
                    </a:cubicBezTo>
                    <a:cubicBezTo>
                      <a:pt x="150" y="48"/>
                      <a:pt x="150" y="48"/>
                      <a:pt x="150" y="48"/>
                    </a:cubicBezTo>
                    <a:cubicBezTo>
                      <a:pt x="152" y="46"/>
                      <a:pt x="155" y="43"/>
                      <a:pt x="157" y="41"/>
                    </a:cubicBezTo>
                    <a:cubicBezTo>
                      <a:pt x="160" y="38"/>
                      <a:pt x="165" y="38"/>
                      <a:pt x="167" y="38"/>
                    </a:cubicBezTo>
                    <a:cubicBezTo>
                      <a:pt x="170" y="38"/>
                      <a:pt x="170" y="38"/>
                      <a:pt x="170" y="38"/>
                    </a:cubicBezTo>
                    <a:cubicBezTo>
                      <a:pt x="173" y="36"/>
                      <a:pt x="173" y="36"/>
                      <a:pt x="173" y="36"/>
                    </a:cubicBezTo>
                    <a:cubicBezTo>
                      <a:pt x="175" y="33"/>
                      <a:pt x="175" y="31"/>
                      <a:pt x="178" y="31"/>
                    </a:cubicBezTo>
                    <a:cubicBezTo>
                      <a:pt x="178" y="28"/>
                      <a:pt x="178" y="28"/>
                      <a:pt x="178" y="28"/>
                    </a:cubicBezTo>
                    <a:cubicBezTo>
                      <a:pt x="178" y="25"/>
                      <a:pt x="178" y="25"/>
                      <a:pt x="178" y="25"/>
                    </a:cubicBezTo>
                    <a:cubicBezTo>
                      <a:pt x="178" y="25"/>
                      <a:pt x="175" y="25"/>
                      <a:pt x="173" y="25"/>
                    </a:cubicBezTo>
                    <a:cubicBezTo>
                      <a:pt x="170" y="25"/>
                      <a:pt x="167" y="25"/>
                      <a:pt x="165" y="25"/>
                    </a:cubicBezTo>
                    <a:cubicBezTo>
                      <a:pt x="162" y="25"/>
                      <a:pt x="160" y="25"/>
                      <a:pt x="157" y="25"/>
                    </a:cubicBezTo>
                    <a:cubicBezTo>
                      <a:pt x="152" y="28"/>
                      <a:pt x="147" y="31"/>
                      <a:pt x="140" y="31"/>
                    </a:cubicBezTo>
                    <a:cubicBezTo>
                      <a:pt x="137" y="31"/>
                      <a:pt x="134" y="31"/>
                      <a:pt x="132" y="31"/>
                    </a:cubicBezTo>
                    <a:cubicBezTo>
                      <a:pt x="127" y="31"/>
                      <a:pt x="119" y="31"/>
                      <a:pt x="114" y="25"/>
                    </a:cubicBezTo>
                    <a:cubicBezTo>
                      <a:pt x="112" y="23"/>
                      <a:pt x="112" y="23"/>
                      <a:pt x="112" y="23"/>
                    </a:cubicBezTo>
                    <a:cubicBezTo>
                      <a:pt x="109" y="20"/>
                      <a:pt x="109" y="20"/>
                      <a:pt x="109" y="20"/>
                    </a:cubicBezTo>
                    <a:cubicBezTo>
                      <a:pt x="107" y="20"/>
                      <a:pt x="107" y="20"/>
                      <a:pt x="107" y="20"/>
                    </a:cubicBezTo>
                    <a:cubicBezTo>
                      <a:pt x="104" y="20"/>
                      <a:pt x="104" y="20"/>
                      <a:pt x="101" y="20"/>
                    </a:cubicBezTo>
                    <a:cubicBezTo>
                      <a:pt x="91" y="20"/>
                      <a:pt x="86" y="13"/>
                      <a:pt x="81" y="8"/>
                    </a:cubicBezTo>
                    <a:cubicBezTo>
                      <a:pt x="79" y="3"/>
                      <a:pt x="76" y="0"/>
                      <a:pt x="71" y="0"/>
                    </a:cubicBezTo>
                    <a:cubicBezTo>
                      <a:pt x="68" y="0"/>
                      <a:pt x="63" y="3"/>
                      <a:pt x="61" y="5"/>
                    </a:cubicBezTo>
                    <a:cubicBezTo>
                      <a:pt x="58" y="5"/>
                      <a:pt x="58" y="8"/>
                      <a:pt x="56" y="8"/>
                    </a:cubicBezTo>
                    <a:cubicBezTo>
                      <a:pt x="46" y="13"/>
                      <a:pt x="33" y="13"/>
                      <a:pt x="23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5"/>
                      <a:pt x="8" y="18"/>
                      <a:pt x="8" y="20"/>
                    </a:cubicBezTo>
                    <a:cubicBezTo>
                      <a:pt x="13" y="38"/>
                      <a:pt x="23" y="43"/>
                      <a:pt x="18" y="53"/>
                    </a:cubicBezTo>
                    <a:cubicBezTo>
                      <a:pt x="15" y="64"/>
                      <a:pt x="13" y="64"/>
                      <a:pt x="8" y="69"/>
                    </a:cubicBezTo>
                    <a:cubicBezTo>
                      <a:pt x="2" y="74"/>
                      <a:pt x="0" y="74"/>
                      <a:pt x="5" y="86"/>
                    </a:cubicBezTo>
                    <a:cubicBezTo>
                      <a:pt x="10" y="99"/>
                      <a:pt x="10" y="99"/>
                      <a:pt x="10" y="99"/>
                    </a:cubicBezTo>
                    <a:cubicBezTo>
                      <a:pt x="10" y="99"/>
                      <a:pt x="18" y="117"/>
                      <a:pt x="33" y="117"/>
                    </a:cubicBezTo>
                    <a:cubicBezTo>
                      <a:pt x="46" y="117"/>
                      <a:pt x="61" y="119"/>
                      <a:pt x="68" y="124"/>
                    </a:cubicBezTo>
                    <a:cubicBezTo>
                      <a:pt x="79" y="117"/>
                      <a:pt x="86" y="117"/>
                      <a:pt x="91" y="117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6" name="Freeform 108"/>
              <p:cNvSpPr>
                <a:spLocks noEditPoints="1"/>
              </p:cNvSpPr>
              <p:nvPr/>
            </p:nvSpPr>
            <p:spPr bwMode="auto">
              <a:xfrm>
                <a:off x="3536" y="2190"/>
                <a:ext cx="22" cy="34"/>
              </a:xfrm>
              <a:custGeom>
                <a:avLst/>
                <a:gdLst>
                  <a:gd name="T0" fmla="*/ 76 w 386"/>
                  <a:gd name="T1" fmla="*/ 553 h 591"/>
                  <a:gd name="T2" fmla="*/ 89 w 386"/>
                  <a:gd name="T3" fmla="*/ 553 h 591"/>
                  <a:gd name="T4" fmla="*/ 112 w 386"/>
                  <a:gd name="T5" fmla="*/ 553 h 591"/>
                  <a:gd name="T6" fmla="*/ 114 w 386"/>
                  <a:gd name="T7" fmla="*/ 546 h 591"/>
                  <a:gd name="T8" fmla="*/ 160 w 386"/>
                  <a:gd name="T9" fmla="*/ 553 h 591"/>
                  <a:gd name="T10" fmla="*/ 175 w 386"/>
                  <a:gd name="T11" fmla="*/ 584 h 591"/>
                  <a:gd name="T12" fmla="*/ 198 w 386"/>
                  <a:gd name="T13" fmla="*/ 589 h 591"/>
                  <a:gd name="T14" fmla="*/ 203 w 386"/>
                  <a:gd name="T15" fmla="*/ 578 h 591"/>
                  <a:gd name="T16" fmla="*/ 229 w 386"/>
                  <a:gd name="T17" fmla="*/ 553 h 591"/>
                  <a:gd name="T18" fmla="*/ 244 w 386"/>
                  <a:gd name="T19" fmla="*/ 528 h 591"/>
                  <a:gd name="T20" fmla="*/ 282 w 386"/>
                  <a:gd name="T21" fmla="*/ 507 h 591"/>
                  <a:gd name="T22" fmla="*/ 279 w 386"/>
                  <a:gd name="T23" fmla="*/ 497 h 591"/>
                  <a:gd name="T24" fmla="*/ 282 w 386"/>
                  <a:gd name="T25" fmla="*/ 464 h 591"/>
                  <a:gd name="T26" fmla="*/ 287 w 386"/>
                  <a:gd name="T27" fmla="*/ 449 h 591"/>
                  <a:gd name="T28" fmla="*/ 287 w 386"/>
                  <a:gd name="T29" fmla="*/ 391 h 591"/>
                  <a:gd name="T30" fmla="*/ 300 w 386"/>
                  <a:gd name="T31" fmla="*/ 376 h 591"/>
                  <a:gd name="T32" fmla="*/ 340 w 386"/>
                  <a:gd name="T33" fmla="*/ 381 h 591"/>
                  <a:gd name="T34" fmla="*/ 353 w 386"/>
                  <a:gd name="T35" fmla="*/ 376 h 591"/>
                  <a:gd name="T36" fmla="*/ 366 w 386"/>
                  <a:gd name="T37" fmla="*/ 332 h 591"/>
                  <a:gd name="T38" fmla="*/ 371 w 386"/>
                  <a:gd name="T39" fmla="*/ 315 h 591"/>
                  <a:gd name="T40" fmla="*/ 368 w 386"/>
                  <a:gd name="T41" fmla="*/ 274 h 591"/>
                  <a:gd name="T42" fmla="*/ 383 w 386"/>
                  <a:gd name="T43" fmla="*/ 195 h 591"/>
                  <a:gd name="T44" fmla="*/ 383 w 386"/>
                  <a:gd name="T45" fmla="*/ 180 h 591"/>
                  <a:gd name="T46" fmla="*/ 355 w 386"/>
                  <a:gd name="T47" fmla="*/ 127 h 591"/>
                  <a:gd name="T48" fmla="*/ 328 w 386"/>
                  <a:gd name="T49" fmla="*/ 124 h 591"/>
                  <a:gd name="T50" fmla="*/ 325 w 386"/>
                  <a:gd name="T51" fmla="*/ 86 h 591"/>
                  <a:gd name="T52" fmla="*/ 322 w 386"/>
                  <a:gd name="T53" fmla="*/ 48 h 591"/>
                  <a:gd name="T54" fmla="*/ 302 w 386"/>
                  <a:gd name="T55" fmla="*/ 51 h 591"/>
                  <a:gd name="T56" fmla="*/ 256 w 386"/>
                  <a:gd name="T57" fmla="*/ 8 h 591"/>
                  <a:gd name="T58" fmla="*/ 236 w 386"/>
                  <a:gd name="T59" fmla="*/ 51 h 591"/>
                  <a:gd name="T60" fmla="*/ 231 w 386"/>
                  <a:gd name="T61" fmla="*/ 99 h 591"/>
                  <a:gd name="T62" fmla="*/ 216 w 386"/>
                  <a:gd name="T63" fmla="*/ 117 h 591"/>
                  <a:gd name="T64" fmla="*/ 198 w 386"/>
                  <a:gd name="T65" fmla="*/ 97 h 591"/>
                  <a:gd name="T66" fmla="*/ 165 w 386"/>
                  <a:gd name="T67" fmla="*/ 86 h 591"/>
                  <a:gd name="T68" fmla="*/ 122 w 386"/>
                  <a:gd name="T69" fmla="*/ 81 h 591"/>
                  <a:gd name="T70" fmla="*/ 81 w 386"/>
                  <a:gd name="T71" fmla="*/ 97 h 591"/>
                  <a:gd name="T72" fmla="*/ 69 w 386"/>
                  <a:gd name="T73" fmla="*/ 43 h 591"/>
                  <a:gd name="T74" fmla="*/ 38 w 386"/>
                  <a:gd name="T75" fmla="*/ 58 h 591"/>
                  <a:gd name="T76" fmla="*/ 10 w 386"/>
                  <a:gd name="T77" fmla="*/ 64 h 591"/>
                  <a:gd name="T78" fmla="*/ 20 w 386"/>
                  <a:gd name="T79" fmla="*/ 122 h 591"/>
                  <a:gd name="T80" fmla="*/ 10 w 386"/>
                  <a:gd name="T81" fmla="*/ 178 h 591"/>
                  <a:gd name="T82" fmla="*/ 20 w 386"/>
                  <a:gd name="T83" fmla="*/ 241 h 591"/>
                  <a:gd name="T84" fmla="*/ 28 w 386"/>
                  <a:gd name="T85" fmla="*/ 312 h 591"/>
                  <a:gd name="T86" fmla="*/ 20 w 386"/>
                  <a:gd name="T87" fmla="*/ 424 h 591"/>
                  <a:gd name="T88" fmla="*/ 8 w 386"/>
                  <a:gd name="T89" fmla="*/ 518 h 591"/>
                  <a:gd name="T90" fmla="*/ 43 w 386"/>
                  <a:gd name="T91" fmla="*/ 543 h 591"/>
                  <a:gd name="T92" fmla="*/ 53 w 386"/>
                  <a:gd name="T93" fmla="*/ 472 h 591"/>
                  <a:gd name="T94" fmla="*/ 69 w 386"/>
                  <a:gd name="T95" fmla="*/ 444 h 591"/>
                  <a:gd name="T96" fmla="*/ 117 w 386"/>
                  <a:gd name="T97" fmla="*/ 406 h 591"/>
                  <a:gd name="T98" fmla="*/ 155 w 386"/>
                  <a:gd name="T99" fmla="*/ 378 h 591"/>
                  <a:gd name="T100" fmla="*/ 173 w 386"/>
                  <a:gd name="T101" fmla="*/ 360 h 591"/>
                  <a:gd name="T102" fmla="*/ 175 w 386"/>
                  <a:gd name="T103" fmla="*/ 355 h 591"/>
                  <a:gd name="T104" fmla="*/ 147 w 386"/>
                  <a:gd name="T105" fmla="*/ 327 h 591"/>
                  <a:gd name="T106" fmla="*/ 91 w 386"/>
                  <a:gd name="T107" fmla="*/ 277 h 591"/>
                  <a:gd name="T108" fmla="*/ 109 w 386"/>
                  <a:gd name="T109" fmla="*/ 236 h 591"/>
                  <a:gd name="T110" fmla="*/ 130 w 386"/>
                  <a:gd name="T111" fmla="*/ 244 h 591"/>
                  <a:gd name="T112" fmla="*/ 168 w 386"/>
                  <a:gd name="T113" fmla="*/ 294 h 591"/>
                  <a:gd name="T114" fmla="*/ 198 w 386"/>
                  <a:gd name="T115" fmla="*/ 307 h 591"/>
                  <a:gd name="T116" fmla="*/ 229 w 386"/>
                  <a:gd name="T117" fmla="*/ 370 h 591"/>
                  <a:gd name="T118" fmla="*/ 196 w 386"/>
                  <a:gd name="T119" fmla="*/ 424 h 591"/>
                  <a:gd name="T120" fmla="*/ 104 w 386"/>
                  <a:gd name="T121" fmla="*/ 497 h 591"/>
                  <a:gd name="T122" fmla="*/ 86 w 386"/>
                  <a:gd name="T123" fmla="*/ 505 h 591"/>
                  <a:gd name="T124" fmla="*/ 53 w 386"/>
                  <a:gd name="T125" fmla="*/ 472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86" h="591">
                    <a:moveTo>
                      <a:pt x="56" y="566"/>
                    </a:moveTo>
                    <a:cubicBezTo>
                      <a:pt x="61" y="558"/>
                      <a:pt x="69" y="553"/>
                      <a:pt x="76" y="553"/>
                    </a:cubicBezTo>
                    <a:cubicBezTo>
                      <a:pt x="81" y="553"/>
                      <a:pt x="84" y="553"/>
                      <a:pt x="86" y="553"/>
                    </a:cubicBezTo>
                    <a:cubicBezTo>
                      <a:pt x="89" y="553"/>
                      <a:pt x="89" y="553"/>
                      <a:pt x="89" y="553"/>
                    </a:cubicBezTo>
                    <a:cubicBezTo>
                      <a:pt x="97" y="553"/>
                      <a:pt x="102" y="553"/>
                      <a:pt x="109" y="553"/>
                    </a:cubicBezTo>
                    <a:cubicBezTo>
                      <a:pt x="112" y="553"/>
                      <a:pt x="112" y="553"/>
                      <a:pt x="112" y="553"/>
                    </a:cubicBezTo>
                    <a:cubicBezTo>
                      <a:pt x="112" y="551"/>
                      <a:pt x="112" y="551"/>
                      <a:pt x="112" y="551"/>
                    </a:cubicBezTo>
                    <a:cubicBezTo>
                      <a:pt x="112" y="548"/>
                      <a:pt x="112" y="548"/>
                      <a:pt x="114" y="546"/>
                    </a:cubicBezTo>
                    <a:cubicBezTo>
                      <a:pt x="119" y="535"/>
                      <a:pt x="132" y="533"/>
                      <a:pt x="142" y="535"/>
                    </a:cubicBezTo>
                    <a:cubicBezTo>
                      <a:pt x="150" y="538"/>
                      <a:pt x="155" y="545"/>
                      <a:pt x="160" y="553"/>
                    </a:cubicBezTo>
                    <a:cubicBezTo>
                      <a:pt x="163" y="558"/>
                      <a:pt x="165" y="561"/>
                      <a:pt x="165" y="566"/>
                    </a:cubicBezTo>
                    <a:cubicBezTo>
                      <a:pt x="168" y="573"/>
                      <a:pt x="170" y="578"/>
                      <a:pt x="175" y="584"/>
                    </a:cubicBezTo>
                    <a:cubicBezTo>
                      <a:pt x="178" y="589"/>
                      <a:pt x="185" y="591"/>
                      <a:pt x="190" y="591"/>
                    </a:cubicBezTo>
                    <a:cubicBezTo>
                      <a:pt x="193" y="591"/>
                      <a:pt x="196" y="591"/>
                      <a:pt x="198" y="589"/>
                    </a:cubicBezTo>
                    <a:cubicBezTo>
                      <a:pt x="198" y="589"/>
                      <a:pt x="201" y="586"/>
                      <a:pt x="201" y="584"/>
                    </a:cubicBezTo>
                    <a:cubicBezTo>
                      <a:pt x="201" y="581"/>
                      <a:pt x="203" y="581"/>
                      <a:pt x="203" y="578"/>
                    </a:cubicBezTo>
                    <a:cubicBezTo>
                      <a:pt x="211" y="571"/>
                      <a:pt x="221" y="566"/>
                      <a:pt x="231" y="566"/>
                    </a:cubicBezTo>
                    <a:cubicBezTo>
                      <a:pt x="231" y="563"/>
                      <a:pt x="229" y="558"/>
                      <a:pt x="229" y="553"/>
                    </a:cubicBezTo>
                    <a:cubicBezTo>
                      <a:pt x="229" y="548"/>
                      <a:pt x="229" y="543"/>
                      <a:pt x="234" y="535"/>
                    </a:cubicBezTo>
                    <a:cubicBezTo>
                      <a:pt x="236" y="530"/>
                      <a:pt x="241" y="530"/>
                      <a:pt x="244" y="528"/>
                    </a:cubicBezTo>
                    <a:cubicBezTo>
                      <a:pt x="272" y="513"/>
                      <a:pt x="272" y="513"/>
                      <a:pt x="272" y="513"/>
                    </a:cubicBezTo>
                    <a:cubicBezTo>
                      <a:pt x="274" y="510"/>
                      <a:pt x="279" y="510"/>
                      <a:pt x="282" y="507"/>
                    </a:cubicBezTo>
                    <a:cubicBezTo>
                      <a:pt x="284" y="505"/>
                      <a:pt x="284" y="502"/>
                      <a:pt x="284" y="502"/>
                    </a:cubicBezTo>
                    <a:cubicBezTo>
                      <a:pt x="284" y="500"/>
                      <a:pt x="282" y="500"/>
                      <a:pt x="279" y="497"/>
                    </a:cubicBezTo>
                    <a:cubicBezTo>
                      <a:pt x="277" y="495"/>
                      <a:pt x="272" y="490"/>
                      <a:pt x="272" y="482"/>
                    </a:cubicBezTo>
                    <a:cubicBezTo>
                      <a:pt x="272" y="472"/>
                      <a:pt x="277" y="467"/>
                      <a:pt x="282" y="464"/>
                    </a:cubicBezTo>
                    <a:cubicBezTo>
                      <a:pt x="284" y="462"/>
                      <a:pt x="287" y="459"/>
                      <a:pt x="287" y="459"/>
                    </a:cubicBezTo>
                    <a:cubicBezTo>
                      <a:pt x="287" y="457"/>
                      <a:pt x="287" y="454"/>
                      <a:pt x="287" y="449"/>
                    </a:cubicBezTo>
                    <a:cubicBezTo>
                      <a:pt x="287" y="447"/>
                      <a:pt x="287" y="447"/>
                      <a:pt x="287" y="447"/>
                    </a:cubicBezTo>
                    <a:cubicBezTo>
                      <a:pt x="282" y="426"/>
                      <a:pt x="284" y="409"/>
                      <a:pt x="287" y="391"/>
                    </a:cubicBezTo>
                    <a:cubicBezTo>
                      <a:pt x="287" y="388"/>
                      <a:pt x="287" y="386"/>
                      <a:pt x="292" y="381"/>
                    </a:cubicBezTo>
                    <a:cubicBezTo>
                      <a:pt x="295" y="378"/>
                      <a:pt x="297" y="378"/>
                      <a:pt x="300" y="376"/>
                    </a:cubicBezTo>
                    <a:cubicBezTo>
                      <a:pt x="307" y="373"/>
                      <a:pt x="322" y="370"/>
                      <a:pt x="335" y="378"/>
                    </a:cubicBezTo>
                    <a:cubicBezTo>
                      <a:pt x="338" y="378"/>
                      <a:pt x="338" y="381"/>
                      <a:pt x="340" y="381"/>
                    </a:cubicBezTo>
                    <a:cubicBezTo>
                      <a:pt x="343" y="383"/>
                      <a:pt x="345" y="383"/>
                      <a:pt x="345" y="383"/>
                    </a:cubicBezTo>
                    <a:cubicBezTo>
                      <a:pt x="348" y="383"/>
                      <a:pt x="350" y="378"/>
                      <a:pt x="353" y="376"/>
                    </a:cubicBezTo>
                    <a:cubicBezTo>
                      <a:pt x="355" y="370"/>
                      <a:pt x="361" y="368"/>
                      <a:pt x="366" y="363"/>
                    </a:cubicBezTo>
                    <a:cubicBezTo>
                      <a:pt x="363" y="353"/>
                      <a:pt x="361" y="343"/>
                      <a:pt x="366" y="332"/>
                    </a:cubicBezTo>
                    <a:cubicBezTo>
                      <a:pt x="366" y="330"/>
                      <a:pt x="368" y="327"/>
                      <a:pt x="368" y="325"/>
                    </a:cubicBezTo>
                    <a:cubicBezTo>
                      <a:pt x="371" y="322"/>
                      <a:pt x="371" y="317"/>
                      <a:pt x="371" y="315"/>
                    </a:cubicBezTo>
                    <a:cubicBezTo>
                      <a:pt x="371" y="310"/>
                      <a:pt x="371" y="305"/>
                      <a:pt x="371" y="299"/>
                    </a:cubicBezTo>
                    <a:cubicBezTo>
                      <a:pt x="368" y="274"/>
                      <a:pt x="368" y="274"/>
                      <a:pt x="368" y="274"/>
                    </a:cubicBezTo>
                    <a:cubicBezTo>
                      <a:pt x="366" y="249"/>
                      <a:pt x="363" y="218"/>
                      <a:pt x="381" y="198"/>
                    </a:cubicBezTo>
                    <a:cubicBezTo>
                      <a:pt x="383" y="195"/>
                      <a:pt x="383" y="195"/>
                      <a:pt x="383" y="195"/>
                    </a:cubicBezTo>
                    <a:cubicBezTo>
                      <a:pt x="386" y="193"/>
                      <a:pt x="386" y="193"/>
                      <a:pt x="386" y="190"/>
                    </a:cubicBezTo>
                    <a:cubicBezTo>
                      <a:pt x="386" y="188"/>
                      <a:pt x="383" y="183"/>
                      <a:pt x="383" y="180"/>
                    </a:cubicBezTo>
                    <a:cubicBezTo>
                      <a:pt x="358" y="132"/>
                      <a:pt x="358" y="132"/>
                      <a:pt x="358" y="132"/>
                    </a:cubicBezTo>
                    <a:cubicBezTo>
                      <a:pt x="358" y="129"/>
                      <a:pt x="355" y="127"/>
                      <a:pt x="355" y="127"/>
                    </a:cubicBezTo>
                    <a:cubicBezTo>
                      <a:pt x="353" y="127"/>
                      <a:pt x="350" y="127"/>
                      <a:pt x="345" y="127"/>
                    </a:cubicBezTo>
                    <a:cubicBezTo>
                      <a:pt x="340" y="127"/>
                      <a:pt x="333" y="127"/>
                      <a:pt x="328" y="124"/>
                    </a:cubicBezTo>
                    <a:cubicBezTo>
                      <a:pt x="317" y="119"/>
                      <a:pt x="317" y="107"/>
                      <a:pt x="320" y="99"/>
                    </a:cubicBezTo>
                    <a:cubicBezTo>
                      <a:pt x="320" y="94"/>
                      <a:pt x="322" y="91"/>
                      <a:pt x="325" y="86"/>
                    </a:cubicBezTo>
                    <a:cubicBezTo>
                      <a:pt x="325" y="84"/>
                      <a:pt x="328" y="81"/>
                      <a:pt x="328" y="79"/>
                    </a:cubicBezTo>
                    <a:cubicBezTo>
                      <a:pt x="330" y="69"/>
                      <a:pt x="328" y="58"/>
                      <a:pt x="322" y="48"/>
                    </a:cubicBezTo>
                    <a:cubicBezTo>
                      <a:pt x="320" y="46"/>
                      <a:pt x="320" y="46"/>
                      <a:pt x="317" y="43"/>
                    </a:cubicBezTo>
                    <a:cubicBezTo>
                      <a:pt x="310" y="38"/>
                      <a:pt x="310" y="41"/>
                      <a:pt x="302" y="51"/>
                    </a:cubicBezTo>
                    <a:cubicBezTo>
                      <a:pt x="297" y="61"/>
                      <a:pt x="307" y="74"/>
                      <a:pt x="282" y="41"/>
                    </a:cubicBezTo>
                    <a:cubicBezTo>
                      <a:pt x="256" y="8"/>
                      <a:pt x="256" y="8"/>
                      <a:pt x="256" y="8"/>
                    </a:cubicBezTo>
                    <a:cubicBezTo>
                      <a:pt x="256" y="8"/>
                      <a:pt x="244" y="0"/>
                      <a:pt x="236" y="18"/>
                    </a:cubicBezTo>
                    <a:cubicBezTo>
                      <a:pt x="229" y="36"/>
                      <a:pt x="234" y="41"/>
                      <a:pt x="236" y="51"/>
                    </a:cubicBezTo>
                    <a:cubicBezTo>
                      <a:pt x="239" y="61"/>
                      <a:pt x="234" y="71"/>
                      <a:pt x="231" y="79"/>
                    </a:cubicBezTo>
                    <a:cubicBezTo>
                      <a:pt x="229" y="86"/>
                      <a:pt x="229" y="86"/>
                      <a:pt x="231" y="99"/>
                    </a:cubicBezTo>
                    <a:cubicBezTo>
                      <a:pt x="234" y="109"/>
                      <a:pt x="236" y="119"/>
                      <a:pt x="229" y="124"/>
                    </a:cubicBezTo>
                    <a:cubicBezTo>
                      <a:pt x="223" y="129"/>
                      <a:pt x="216" y="117"/>
                      <a:pt x="216" y="117"/>
                    </a:cubicBezTo>
                    <a:cubicBezTo>
                      <a:pt x="216" y="117"/>
                      <a:pt x="216" y="91"/>
                      <a:pt x="211" y="94"/>
                    </a:cubicBezTo>
                    <a:cubicBezTo>
                      <a:pt x="206" y="97"/>
                      <a:pt x="203" y="104"/>
                      <a:pt x="198" y="97"/>
                    </a:cubicBezTo>
                    <a:cubicBezTo>
                      <a:pt x="193" y="89"/>
                      <a:pt x="211" y="71"/>
                      <a:pt x="188" y="79"/>
                    </a:cubicBezTo>
                    <a:cubicBezTo>
                      <a:pt x="165" y="86"/>
                      <a:pt x="175" y="84"/>
                      <a:pt x="165" y="86"/>
                    </a:cubicBezTo>
                    <a:cubicBezTo>
                      <a:pt x="155" y="89"/>
                      <a:pt x="160" y="91"/>
                      <a:pt x="145" y="89"/>
                    </a:cubicBezTo>
                    <a:cubicBezTo>
                      <a:pt x="130" y="86"/>
                      <a:pt x="132" y="76"/>
                      <a:pt x="122" y="81"/>
                    </a:cubicBezTo>
                    <a:cubicBezTo>
                      <a:pt x="112" y="86"/>
                      <a:pt x="117" y="94"/>
                      <a:pt x="102" y="99"/>
                    </a:cubicBezTo>
                    <a:cubicBezTo>
                      <a:pt x="89" y="104"/>
                      <a:pt x="86" y="102"/>
                      <a:pt x="81" y="97"/>
                    </a:cubicBezTo>
                    <a:cubicBezTo>
                      <a:pt x="76" y="91"/>
                      <a:pt x="56" y="86"/>
                      <a:pt x="61" y="74"/>
                    </a:cubicBezTo>
                    <a:cubicBezTo>
                      <a:pt x="66" y="61"/>
                      <a:pt x="71" y="51"/>
                      <a:pt x="69" y="43"/>
                    </a:cubicBezTo>
                    <a:cubicBezTo>
                      <a:pt x="66" y="36"/>
                      <a:pt x="51" y="18"/>
                      <a:pt x="46" y="28"/>
                    </a:cubicBezTo>
                    <a:cubicBezTo>
                      <a:pt x="41" y="36"/>
                      <a:pt x="38" y="58"/>
                      <a:pt x="38" y="58"/>
                    </a:cubicBezTo>
                    <a:cubicBezTo>
                      <a:pt x="38" y="58"/>
                      <a:pt x="31" y="41"/>
                      <a:pt x="23" y="43"/>
                    </a:cubicBezTo>
                    <a:cubicBezTo>
                      <a:pt x="15" y="46"/>
                      <a:pt x="10" y="64"/>
                      <a:pt x="10" y="64"/>
                    </a:cubicBezTo>
                    <a:cubicBezTo>
                      <a:pt x="20" y="94"/>
                      <a:pt x="20" y="94"/>
                      <a:pt x="20" y="94"/>
                    </a:cubicBezTo>
                    <a:cubicBezTo>
                      <a:pt x="20" y="94"/>
                      <a:pt x="28" y="109"/>
                      <a:pt x="20" y="122"/>
                    </a:cubicBezTo>
                    <a:cubicBezTo>
                      <a:pt x="15" y="135"/>
                      <a:pt x="15" y="132"/>
                      <a:pt x="10" y="150"/>
                    </a:cubicBezTo>
                    <a:cubicBezTo>
                      <a:pt x="5" y="165"/>
                      <a:pt x="8" y="165"/>
                      <a:pt x="10" y="178"/>
                    </a:cubicBezTo>
                    <a:cubicBezTo>
                      <a:pt x="13" y="190"/>
                      <a:pt x="13" y="190"/>
                      <a:pt x="18" y="201"/>
                    </a:cubicBezTo>
                    <a:cubicBezTo>
                      <a:pt x="23" y="208"/>
                      <a:pt x="25" y="216"/>
                      <a:pt x="20" y="241"/>
                    </a:cubicBezTo>
                    <a:cubicBezTo>
                      <a:pt x="15" y="266"/>
                      <a:pt x="18" y="287"/>
                      <a:pt x="18" y="287"/>
                    </a:cubicBezTo>
                    <a:cubicBezTo>
                      <a:pt x="18" y="287"/>
                      <a:pt x="28" y="292"/>
                      <a:pt x="28" y="312"/>
                    </a:cubicBezTo>
                    <a:cubicBezTo>
                      <a:pt x="28" y="332"/>
                      <a:pt x="33" y="345"/>
                      <a:pt x="28" y="373"/>
                    </a:cubicBezTo>
                    <a:cubicBezTo>
                      <a:pt x="23" y="401"/>
                      <a:pt x="25" y="406"/>
                      <a:pt x="20" y="424"/>
                    </a:cubicBezTo>
                    <a:cubicBezTo>
                      <a:pt x="15" y="441"/>
                      <a:pt x="8" y="467"/>
                      <a:pt x="8" y="482"/>
                    </a:cubicBezTo>
                    <a:cubicBezTo>
                      <a:pt x="8" y="495"/>
                      <a:pt x="15" y="502"/>
                      <a:pt x="8" y="518"/>
                    </a:cubicBezTo>
                    <a:cubicBezTo>
                      <a:pt x="0" y="533"/>
                      <a:pt x="3" y="528"/>
                      <a:pt x="18" y="528"/>
                    </a:cubicBezTo>
                    <a:cubicBezTo>
                      <a:pt x="33" y="528"/>
                      <a:pt x="36" y="530"/>
                      <a:pt x="43" y="543"/>
                    </a:cubicBezTo>
                    <a:cubicBezTo>
                      <a:pt x="48" y="556"/>
                      <a:pt x="48" y="558"/>
                      <a:pt x="56" y="566"/>
                    </a:cubicBezTo>
                    <a:close/>
                    <a:moveTo>
                      <a:pt x="53" y="472"/>
                    </a:moveTo>
                    <a:cubicBezTo>
                      <a:pt x="53" y="467"/>
                      <a:pt x="56" y="464"/>
                      <a:pt x="58" y="462"/>
                    </a:cubicBezTo>
                    <a:cubicBezTo>
                      <a:pt x="69" y="444"/>
                      <a:pt x="69" y="444"/>
                      <a:pt x="69" y="444"/>
                    </a:cubicBezTo>
                    <a:cubicBezTo>
                      <a:pt x="76" y="431"/>
                      <a:pt x="84" y="419"/>
                      <a:pt x="99" y="411"/>
                    </a:cubicBezTo>
                    <a:cubicBezTo>
                      <a:pt x="104" y="409"/>
                      <a:pt x="109" y="406"/>
                      <a:pt x="117" y="406"/>
                    </a:cubicBezTo>
                    <a:cubicBezTo>
                      <a:pt x="119" y="406"/>
                      <a:pt x="122" y="403"/>
                      <a:pt x="124" y="403"/>
                    </a:cubicBezTo>
                    <a:cubicBezTo>
                      <a:pt x="137" y="398"/>
                      <a:pt x="145" y="391"/>
                      <a:pt x="155" y="378"/>
                    </a:cubicBezTo>
                    <a:cubicBezTo>
                      <a:pt x="157" y="373"/>
                      <a:pt x="163" y="370"/>
                      <a:pt x="165" y="365"/>
                    </a:cubicBezTo>
                    <a:cubicBezTo>
                      <a:pt x="168" y="363"/>
                      <a:pt x="170" y="360"/>
                      <a:pt x="173" y="360"/>
                    </a:cubicBezTo>
                    <a:cubicBezTo>
                      <a:pt x="173" y="360"/>
                      <a:pt x="175" y="358"/>
                      <a:pt x="178" y="358"/>
                    </a:cubicBezTo>
                    <a:cubicBezTo>
                      <a:pt x="175" y="355"/>
                      <a:pt x="175" y="355"/>
                      <a:pt x="175" y="355"/>
                    </a:cubicBezTo>
                    <a:cubicBezTo>
                      <a:pt x="173" y="353"/>
                      <a:pt x="170" y="350"/>
                      <a:pt x="168" y="348"/>
                    </a:cubicBezTo>
                    <a:cubicBezTo>
                      <a:pt x="163" y="335"/>
                      <a:pt x="160" y="330"/>
                      <a:pt x="147" y="327"/>
                    </a:cubicBezTo>
                    <a:cubicBezTo>
                      <a:pt x="132" y="325"/>
                      <a:pt x="124" y="320"/>
                      <a:pt x="112" y="310"/>
                    </a:cubicBezTo>
                    <a:cubicBezTo>
                      <a:pt x="104" y="302"/>
                      <a:pt x="91" y="289"/>
                      <a:pt x="91" y="277"/>
                    </a:cubicBezTo>
                    <a:cubicBezTo>
                      <a:pt x="91" y="269"/>
                      <a:pt x="89" y="259"/>
                      <a:pt x="94" y="249"/>
                    </a:cubicBezTo>
                    <a:cubicBezTo>
                      <a:pt x="97" y="244"/>
                      <a:pt x="104" y="239"/>
                      <a:pt x="109" y="236"/>
                    </a:cubicBezTo>
                    <a:cubicBezTo>
                      <a:pt x="114" y="236"/>
                      <a:pt x="119" y="236"/>
                      <a:pt x="124" y="239"/>
                    </a:cubicBezTo>
                    <a:cubicBezTo>
                      <a:pt x="130" y="244"/>
                      <a:pt x="130" y="244"/>
                      <a:pt x="130" y="244"/>
                    </a:cubicBezTo>
                    <a:cubicBezTo>
                      <a:pt x="130" y="246"/>
                      <a:pt x="130" y="246"/>
                      <a:pt x="130" y="246"/>
                    </a:cubicBezTo>
                    <a:cubicBezTo>
                      <a:pt x="137" y="289"/>
                      <a:pt x="142" y="292"/>
                      <a:pt x="168" y="294"/>
                    </a:cubicBezTo>
                    <a:cubicBezTo>
                      <a:pt x="178" y="294"/>
                      <a:pt x="188" y="299"/>
                      <a:pt x="196" y="305"/>
                    </a:cubicBezTo>
                    <a:cubicBezTo>
                      <a:pt x="198" y="307"/>
                      <a:pt x="198" y="307"/>
                      <a:pt x="198" y="307"/>
                    </a:cubicBezTo>
                    <a:cubicBezTo>
                      <a:pt x="211" y="315"/>
                      <a:pt x="218" y="327"/>
                      <a:pt x="223" y="343"/>
                    </a:cubicBezTo>
                    <a:cubicBezTo>
                      <a:pt x="226" y="350"/>
                      <a:pt x="231" y="360"/>
                      <a:pt x="229" y="370"/>
                    </a:cubicBezTo>
                    <a:cubicBezTo>
                      <a:pt x="229" y="378"/>
                      <a:pt x="223" y="383"/>
                      <a:pt x="221" y="386"/>
                    </a:cubicBezTo>
                    <a:cubicBezTo>
                      <a:pt x="213" y="398"/>
                      <a:pt x="206" y="411"/>
                      <a:pt x="196" y="424"/>
                    </a:cubicBezTo>
                    <a:cubicBezTo>
                      <a:pt x="183" y="436"/>
                      <a:pt x="170" y="449"/>
                      <a:pt x="155" y="459"/>
                    </a:cubicBezTo>
                    <a:cubicBezTo>
                      <a:pt x="104" y="497"/>
                      <a:pt x="104" y="497"/>
                      <a:pt x="104" y="497"/>
                    </a:cubicBezTo>
                    <a:cubicBezTo>
                      <a:pt x="102" y="500"/>
                      <a:pt x="97" y="502"/>
                      <a:pt x="91" y="505"/>
                    </a:cubicBezTo>
                    <a:cubicBezTo>
                      <a:pt x="89" y="505"/>
                      <a:pt x="89" y="505"/>
                      <a:pt x="86" y="505"/>
                    </a:cubicBezTo>
                    <a:cubicBezTo>
                      <a:pt x="71" y="505"/>
                      <a:pt x="58" y="490"/>
                      <a:pt x="56" y="482"/>
                    </a:cubicBezTo>
                    <a:cubicBezTo>
                      <a:pt x="56" y="485"/>
                      <a:pt x="53" y="480"/>
                      <a:pt x="53" y="472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7" name="Freeform 111"/>
              <p:cNvSpPr>
                <a:spLocks/>
              </p:cNvSpPr>
              <p:nvPr/>
            </p:nvSpPr>
            <p:spPr bwMode="auto">
              <a:xfrm>
                <a:off x="3539" y="2221"/>
                <a:ext cx="12" cy="12"/>
              </a:xfrm>
              <a:custGeom>
                <a:avLst/>
                <a:gdLst>
                  <a:gd name="T0" fmla="*/ 63 w 208"/>
                  <a:gd name="T1" fmla="*/ 208 h 208"/>
                  <a:gd name="T2" fmla="*/ 89 w 208"/>
                  <a:gd name="T3" fmla="*/ 188 h 208"/>
                  <a:gd name="T4" fmla="*/ 112 w 208"/>
                  <a:gd name="T5" fmla="*/ 178 h 208"/>
                  <a:gd name="T6" fmla="*/ 117 w 208"/>
                  <a:gd name="T7" fmla="*/ 178 h 208"/>
                  <a:gd name="T8" fmla="*/ 119 w 208"/>
                  <a:gd name="T9" fmla="*/ 178 h 208"/>
                  <a:gd name="T10" fmla="*/ 124 w 208"/>
                  <a:gd name="T11" fmla="*/ 175 h 208"/>
                  <a:gd name="T12" fmla="*/ 137 w 208"/>
                  <a:gd name="T13" fmla="*/ 170 h 208"/>
                  <a:gd name="T14" fmla="*/ 147 w 208"/>
                  <a:gd name="T15" fmla="*/ 170 h 208"/>
                  <a:gd name="T16" fmla="*/ 152 w 208"/>
                  <a:gd name="T17" fmla="*/ 170 h 208"/>
                  <a:gd name="T18" fmla="*/ 152 w 208"/>
                  <a:gd name="T19" fmla="*/ 167 h 208"/>
                  <a:gd name="T20" fmla="*/ 152 w 208"/>
                  <a:gd name="T21" fmla="*/ 165 h 208"/>
                  <a:gd name="T22" fmla="*/ 165 w 208"/>
                  <a:gd name="T23" fmla="*/ 145 h 208"/>
                  <a:gd name="T24" fmla="*/ 145 w 208"/>
                  <a:gd name="T25" fmla="*/ 122 h 208"/>
                  <a:gd name="T26" fmla="*/ 145 w 208"/>
                  <a:gd name="T27" fmla="*/ 112 h 208"/>
                  <a:gd name="T28" fmla="*/ 157 w 208"/>
                  <a:gd name="T29" fmla="*/ 104 h 208"/>
                  <a:gd name="T30" fmla="*/ 201 w 208"/>
                  <a:gd name="T31" fmla="*/ 104 h 208"/>
                  <a:gd name="T32" fmla="*/ 208 w 208"/>
                  <a:gd name="T33" fmla="*/ 104 h 208"/>
                  <a:gd name="T34" fmla="*/ 206 w 208"/>
                  <a:gd name="T35" fmla="*/ 101 h 208"/>
                  <a:gd name="T36" fmla="*/ 201 w 208"/>
                  <a:gd name="T37" fmla="*/ 99 h 208"/>
                  <a:gd name="T38" fmla="*/ 193 w 208"/>
                  <a:gd name="T39" fmla="*/ 96 h 208"/>
                  <a:gd name="T40" fmla="*/ 170 w 208"/>
                  <a:gd name="T41" fmla="*/ 66 h 208"/>
                  <a:gd name="T42" fmla="*/ 173 w 208"/>
                  <a:gd name="T43" fmla="*/ 41 h 208"/>
                  <a:gd name="T44" fmla="*/ 155 w 208"/>
                  <a:gd name="T45" fmla="*/ 46 h 208"/>
                  <a:gd name="T46" fmla="*/ 152 w 208"/>
                  <a:gd name="T47" fmla="*/ 48 h 208"/>
                  <a:gd name="T48" fmla="*/ 147 w 208"/>
                  <a:gd name="T49" fmla="*/ 56 h 208"/>
                  <a:gd name="T50" fmla="*/ 129 w 208"/>
                  <a:gd name="T51" fmla="*/ 63 h 208"/>
                  <a:gd name="T52" fmla="*/ 104 w 208"/>
                  <a:gd name="T53" fmla="*/ 51 h 208"/>
                  <a:gd name="T54" fmla="*/ 91 w 208"/>
                  <a:gd name="T55" fmla="*/ 28 h 208"/>
                  <a:gd name="T56" fmla="*/ 86 w 208"/>
                  <a:gd name="T57" fmla="*/ 15 h 208"/>
                  <a:gd name="T58" fmla="*/ 76 w 208"/>
                  <a:gd name="T59" fmla="*/ 3 h 208"/>
                  <a:gd name="T60" fmla="*/ 66 w 208"/>
                  <a:gd name="T61" fmla="*/ 5 h 208"/>
                  <a:gd name="T62" fmla="*/ 66 w 208"/>
                  <a:gd name="T63" fmla="*/ 8 h 208"/>
                  <a:gd name="T64" fmla="*/ 61 w 208"/>
                  <a:gd name="T65" fmla="*/ 18 h 208"/>
                  <a:gd name="T66" fmla="*/ 51 w 208"/>
                  <a:gd name="T67" fmla="*/ 23 h 208"/>
                  <a:gd name="T68" fmla="*/ 28 w 208"/>
                  <a:gd name="T69" fmla="*/ 25 h 208"/>
                  <a:gd name="T70" fmla="*/ 25 w 208"/>
                  <a:gd name="T71" fmla="*/ 25 h 208"/>
                  <a:gd name="T72" fmla="*/ 18 w 208"/>
                  <a:gd name="T73" fmla="*/ 25 h 208"/>
                  <a:gd name="T74" fmla="*/ 5 w 208"/>
                  <a:gd name="T75" fmla="*/ 35 h 208"/>
                  <a:gd name="T76" fmla="*/ 5 w 208"/>
                  <a:gd name="T77" fmla="*/ 43 h 208"/>
                  <a:gd name="T78" fmla="*/ 5 w 208"/>
                  <a:gd name="T79" fmla="*/ 91 h 208"/>
                  <a:gd name="T80" fmla="*/ 20 w 208"/>
                  <a:gd name="T81" fmla="*/ 109 h 208"/>
                  <a:gd name="T82" fmla="*/ 33 w 208"/>
                  <a:gd name="T83" fmla="*/ 152 h 208"/>
                  <a:gd name="T84" fmla="*/ 51 w 208"/>
                  <a:gd name="T85" fmla="*/ 188 h 208"/>
                  <a:gd name="T86" fmla="*/ 63 w 208"/>
                  <a:gd name="T87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08" h="208">
                    <a:moveTo>
                      <a:pt x="63" y="208"/>
                    </a:moveTo>
                    <a:cubicBezTo>
                      <a:pt x="89" y="188"/>
                      <a:pt x="89" y="188"/>
                      <a:pt x="89" y="188"/>
                    </a:cubicBezTo>
                    <a:cubicBezTo>
                      <a:pt x="94" y="183"/>
                      <a:pt x="102" y="178"/>
                      <a:pt x="112" y="178"/>
                    </a:cubicBezTo>
                    <a:cubicBezTo>
                      <a:pt x="114" y="178"/>
                      <a:pt x="117" y="178"/>
                      <a:pt x="117" y="178"/>
                    </a:cubicBezTo>
                    <a:cubicBezTo>
                      <a:pt x="119" y="178"/>
                      <a:pt x="119" y="178"/>
                      <a:pt x="119" y="178"/>
                    </a:cubicBezTo>
                    <a:cubicBezTo>
                      <a:pt x="122" y="178"/>
                      <a:pt x="124" y="175"/>
                      <a:pt x="124" y="175"/>
                    </a:cubicBezTo>
                    <a:cubicBezTo>
                      <a:pt x="127" y="172"/>
                      <a:pt x="132" y="170"/>
                      <a:pt x="137" y="170"/>
                    </a:cubicBezTo>
                    <a:cubicBezTo>
                      <a:pt x="140" y="170"/>
                      <a:pt x="145" y="170"/>
                      <a:pt x="147" y="170"/>
                    </a:cubicBezTo>
                    <a:cubicBezTo>
                      <a:pt x="150" y="170"/>
                      <a:pt x="150" y="170"/>
                      <a:pt x="152" y="170"/>
                    </a:cubicBezTo>
                    <a:cubicBezTo>
                      <a:pt x="152" y="170"/>
                      <a:pt x="152" y="170"/>
                      <a:pt x="152" y="167"/>
                    </a:cubicBezTo>
                    <a:cubicBezTo>
                      <a:pt x="152" y="165"/>
                      <a:pt x="152" y="165"/>
                      <a:pt x="152" y="165"/>
                    </a:cubicBezTo>
                    <a:cubicBezTo>
                      <a:pt x="152" y="157"/>
                      <a:pt x="157" y="150"/>
                      <a:pt x="165" y="145"/>
                    </a:cubicBezTo>
                    <a:cubicBezTo>
                      <a:pt x="155" y="142"/>
                      <a:pt x="147" y="132"/>
                      <a:pt x="145" y="122"/>
                    </a:cubicBezTo>
                    <a:cubicBezTo>
                      <a:pt x="145" y="119"/>
                      <a:pt x="142" y="117"/>
                      <a:pt x="145" y="112"/>
                    </a:cubicBezTo>
                    <a:cubicBezTo>
                      <a:pt x="147" y="104"/>
                      <a:pt x="155" y="104"/>
                      <a:pt x="157" y="104"/>
                    </a:cubicBezTo>
                    <a:cubicBezTo>
                      <a:pt x="173" y="104"/>
                      <a:pt x="185" y="101"/>
                      <a:pt x="201" y="104"/>
                    </a:cubicBezTo>
                    <a:cubicBezTo>
                      <a:pt x="208" y="104"/>
                      <a:pt x="208" y="104"/>
                      <a:pt x="208" y="104"/>
                    </a:cubicBezTo>
                    <a:cubicBezTo>
                      <a:pt x="208" y="104"/>
                      <a:pt x="208" y="101"/>
                      <a:pt x="206" y="101"/>
                    </a:cubicBezTo>
                    <a:cubicBezTo>
                      <a:pt x="203" y="101"/>
                      <a:pt x="201" y="101"/>
                      <a:pt x="201" y="99"/>
                    </a:cubicBezTo>
                    <a:cubicBezTo>
                      <a:pt x="198" y="99"/>
                      <a:pt x="195" y="99"/>
                      <a:pt x="193" y="96"/>
                    </a:cubicBezTo>
                    <a:cubicBezTo>
                      <a:pt x="180" y="91"/>
                      <a:pt x="173" y="81"/>
                      <a:pt x="170" y="66"/>
                    </a:cubicBezTo>
                    <a:cubicBezTo>
                      <a:pt x="168" y="56"/>
                      <a:pt x="170" y="48"/>
                      <a:pt x="173" y="41"/>
                    </a:cubicBezTo>
                    <a:cubicBezTo>
                      <a:pt x="165" y="38"/>
                      <a:pt x="157" y="41"/>
                      <a:pt x="155" y="46"/>
                    </a:cubicBezTo>
                    <a:cubicBezTo>
                      <a:pt x="152" y="48"/>
                      <a:pt x="152" y="48"/>
                      <a:pt x="152" y="48"/>
                    </a:cubicBezTo>
                    <a:cubicBezTo>
                      <a:pt x="150" y="51"/>
                      <a:pt x="150" y="53"/>
                      <a:pt x="147" y="56"/>
                    </a:cubicBezTo>
                    <a:cubicBezTo>
                      <a:pt x="142" y="61"/>
                      <a:pt x="137" y="63"/>
                      <a:pt x="129" y="63"/>
                    </a:cubicBezTo>
                    <a:cubicBezTo>
                      <a:pt x="119" y="63"/>
                      <a:pt x="112" y="58"/>
                      <a:pt x="104" y="51"/>
                    </a:cubicBezTo>
                    <a:cubicBezTo>
                      <a:pt x="99" y="43"/>
                      <a:pt x="96" y="35"/>
                      <a:pt x="91" y="28"/>
                    </a:cubicBezTo>
                    <a:cubicBezTo>
                      <a:pt x="89" y="23"/>
                      <a:pt x="89" y="20"/>
                      <a:pt x="86" y="15"/>
                    </a:cubicBezTo>
                    <a:cubicBezTo>
                      <a:pt x="84" y="10"/>
                      <a:pt x="79" y="5"/>
                      <a:pt x="76" y="3"/>
                    </a:cubicBezTo>
                    <a:cubicBezTo>
                      <a:pt x="74" y="0"/>
                      <a:pt x="69" y="3"/>
                      <a:pt x="66" y="5"/>
                    </a:cubicBezTo>
                    <a:cubicBezTo>
                      <a:pt x="66" y="8"/>
                      <a:pt x="66" y="8"/>
                      <a:pt x="66" y="8"/>
                    </a:cubicBezTo>
                    <a:cubicBezTo>
                      <a:pt x="66" y="10"/>
                      <a:pt x="63" y="15"/>
                      <a:pt x="61" y="18"/>
                    </a:cubicBezTo>
                    <a:cubicBezTo>
                      <a:pt x="58" y="20"/>
                      <a:pt x="53" y="23"/>
                      <a:pt x="51" y="23"/>
                    </a:cubicBezTo>
                    <a:cubicBezTo>
                      <a:pt x="43" y="23"/>
                      <a:pt x="36" y="25"/>
                      <a:pt x="28" y="25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23" y="25"/>
                      <a:pt x="20" y="25"/>
                      <a:pt x="18" y="25"/>
                    </a:cubicBezTo>
                    <a:cubicBezTo>
                      <a:pt x="13" y="25"/>
                      <a:pt x="8" y="30"/>
                      <a:pt x="5" y="35"/>
                    </a:cubicBezTo>
                    <a:cubicBezTo>
                      <a:pt x="5" y="38"/>
                      <a:pt x="5" y="41"/>
                      <a:pt x="5" y="43"/>
                    </a:cubicBezTo>
                    <a:cubicBezTo>
                      <a:pt x="5" y="63"/>
                      <a:pt x="0" y="81"/>
                      <a:pt x="5" y="91"/>
                    </a:cubicBezTo>
                    <a:cubicBezTo>
                      <a:pt x="10" y="101"/>
                      <a:pt x="18" y="94"/>
                      <a:pt x="20" y="109"/>
                    </a:cubicBezTo>
                    <a:cubicBezTo>
                      <a:pt x="20" y="124"/>
                      <a:pt x="23" y="142"/>
                      <a:pt x="33" y="152"/>
                    </a:cubicBezTo>
                    <a:cubicBezTo>
                      <a:pt x="41" y="162"/>
                      <a:pt x="46" y="172"/>
                      <a:pt x="51" y="188"/>
                    </a:cubicBezTo>
                    <a:cubicBezTo>
                      <a:pt x="51" y="193"/>
                      <a:pt x="58" y="200"/>
                      <a:pt x="63" y="208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8" name="Freeform 112"/>
              <p:cNvSpPr>
                <a:spLocks/>
              </p:cNvSpPr>
              <p:nvPr/>
            </p:nvSpPr>
            <p:spPr bwMode="auto">
              <a:xfrm>
                <a:off x="3732" y="2102"/>
                <a:ext cx="7" cy="6"/>
              </a:xfrm>
              <a:custGeom>
                <a:avLst/>
                <a:gdLst>
                  <a:gd name="T0" fmla="*/ 104 w 127"/>
                  <a:gd name="T1" fmla="*/ 5 h 104"/>
                  <a:gd name="T2" fmla="*/ 74 w 127"/>
                  <a:gd name="T3" fmla="*/ 5 h 104"/>
                  <a:gd name="T4" fmla="*/ 61 w 127"/>
                  <a:gd name="T5" fmla="*/ 12 h 104"/>
                  <a:gd name="T6" fmla="*/ 38 w 127"/>
                  <a:gd name="T7" fmla="*/ 20 h 104"/>
                  <a:gd name="T8" fmla="*/ 8 w 127"/>
                  <a:gd name="T9" fmla="*/ 45 h 104"/>
                  <a:gd name="T10" fmla="*/ 0 w 127"/>
                  <a:gd name="T11" fmla="*/ 66 h 104"/>
                  <a:gd name="T12" fmla="*/ 13 w 127"/>
                  <a:gd name="T13" fmla="*/ 81 h 104"/>
                  <a:gd name="T14" fmla="*/ 23 w 127"/>
                  <a:gd name="T15" fmla="*/ 81 h 104"/>
                  <a:gd name="T16" fmla="*/ 33 w 127"/>
                  <a:gd name="T17" fmla="*/ 91 h 104"/>
                  <a:gd name="T18" fmla="*/ 74 w 127"/>
                  <a:gd name="T19" fmla="*/ 96 h 104"/>
                  <a:gd name="T20" fmla="*/ 84 w 127"/>
                  <a:gd name="T21" fmla="*/ 94 h 104"/>
                  <a:gd name="T22" fmla="*/ 86 w 127"/>
                  <a:gd name="T23" fmla="*/ 96 h 104"/>
                  <a:gd name="T24" fmla="*/ 102 w 127"/>
                  <a:gd name="T25" fmla="*/ 96 h 104"/>
                  <a:gd name="T26" fmla="*/ 109 w 127"/>
                  <a:gd name="T27" fmla="*/ 83 h 104"/>
                  <a:gd name="T28" fmla="*/ 119 w 127"/>
                  <a:gd name="T29" fmla="*/ 40 h 104"/>
                  <a:gd name="T30" fmla="*/ 104 w 127"/>
                  <a:gd name="T31" fmla="*/ 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7" h="104">
                    <a:moveTo>
                      <a:pt x="104" y="5"/>
                    </a:moveTo>
                    <a:cubicBezTo>
                      <a:pt x="94" y="5"/>
                      <a:pt x="84" y="0"/>
                      <a:pt x="74" y="5"/>
                    </a:cubicBezTo>
                    <a:cubicBezTo>
                      <a:pt x="69" y="7"/>
                      <a:pt x="66" y="10"/>
                      <a:pt x="61" y="12"/>
                    </a:cubicBezTo>
                    <a:cubicBezTo>
                      <a:pt x="53" y="15"/>
                      <a:pt x="46" y="17"/>
                      <a:pt x="38" y="20"/>
                    </a:cubicBezTo>
                    <a:cubicBezTo>
                      <a:pt x="25" y="25"/>
                      <a:pt x="15" y="33"/>
                      <a:pt x="8" y="45"/>
                    </a:cubicBezTo>
                    <a:cubicBezTo>
                      <a:pt x="3" y="50"/>
                      <a:pt x="0" y="58"/>
                      <a:pt x="0" y="66"/>
                    </a:cubicBezTo>
                    <a:cubicBezTo>
                      <a:pt x="0" y="73"/>
                      <a:pt x="5" y="81"/>
                      <a:pt x="13" y="81"/>
                    </a:cubicBezTo>
                    <a:cubicBezTo>
                      <a:pt x="15" y="81"/>
                      <a:pt x="20" y="81"/>
                      <a:pt x="23" y="81"/>
                    </a:cubicBezTo>
                    <a:cubicBezTo>
                      <a:pt x="28" y="83"/>
                      <a:pt x="30" y="86"/>
                      <a:pt x="33" y="91"/>
                    </a:cubicBezTo>
                    <a:cubicBezTo>
                      <a:pt x="43" y="104"/>
                      <a:pt x="61" y="104"/>
                      <a:pt x="74" y="96"/>
                    </a:cubicBezTo>
                    <a:cubicBezTo>
                      <a:pt x="76" y="94"/>
                      <a:pt x="81" y="91"/>
                      <a:pt x="84" y="94"/>
                    </a:cubicBezTo>
                    <a:cubicBezTo>
                      <a:pt x="86" y="96"/>
                      <a:pt x="86" y="96"/>
                      <a:pt x="86" y="96"/>
                    </a:cubicBezTo>
                    <a:cubicBezTo>
                      <a:pt x="89" y="101"/>
                      <a:pt x="96" y="99"/>
                      <a:pt x="102" y="96"/>
                    </a:cubicBezTo>
                    <a:cubicBezTo>
                      <a:pt x="107" y="94"/>
                      <a:pt x="109" y="89"/>
                      <a:pt x="109" y="83"/>
                    </a:cubicBezTo>
                    <a:cubicBezTo>
                      <a:pt x="114" y="71"/>
                      <a:pt x="119" y="56"/>
                      <a:pt x="119" y="40"/>
                    </a:cubicBezTo>
                    <a:cubicBezTo>
                      <a:pt x="127" y="28"/>
                      <a:pt x="119" y="12"/>
                      <a:pt x="104" y="5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9" name="Freeform 113"/>
              <p:cNvSpPr>
                <a:spLocks/>
              </p:cNvSpPr>
              <p:nvPr/>
            </p:nvSpPr>
            <p:spPr bwMode="auto">
              <a:xfrm>
                <a:off x="3761" y="2118"/>
                <a:ext cx="4" cy="8"/>
              </a:xfrm>
              <a:custGeom>
                <a:avLst/>
                <a:gdLst>
                  <a:gd name="T0" fmla="*/ 66 w 69"/>
                  <a:gd name="T1" fmla="*/ 33 h 135"/>
                  <a:gd name="T2" fmla="*/ 66 w 69"/>
                  <a:gd name="T3" fmla="*/ 15 h 135"/>
                  <a:gd name="T4" fmla="*/ 56 w 69"/>
                  <a:gd name="T5" fmla="*/ 3 h 135"/>
                  <a:gd name="T6" fmla="*/ 43 w 69"/>
                  <a:gd name="T7" fmla="*/ 13 h 135"/>
                  <a:gd name="T8" fmla="*/ 41 w 69"/>
                  <a:gd name="T9" fmla="*/ 13 h 135"/>
                  <a:gd name="T10" fmla="*/ 31 w 69"/>
                  <a:gd name="T11" fmla="*/ 25 h 135"/>
                  <a:gd name="T12" fmla="*/ 23 w 69"/>
                  <a:gd name="T13" fmla="*/ 23 h 135"/>
                  <a:gd name="T14" fmla="*/ 20 w 69"/>
                  <a:gd name="T15" fmla="*/ 15 h 135"/>
                  <a:gd name="T16" fmla="*/ 8 w 69"/>
                  <a:gd name="T17" fmla="*/ 36 h 135"/>
                  <a:gd name="T18" fmla="*/ 0 w 69"/>
                  <a:gd name="T19" fmla="*/ 58 h 135"/>
                  <a:gd name="T20" fmla="*/ 0 w 69"/>
                  <a:gd name="T21" fmla="*/ 63 h 135"/>
                  <a:gd name="T22" fmla="*/ 10 w 69"/>
                  <a:gd name="T23" fmla="*/ 74 h 135"/>
                  <a:gd name="T24" fmla="*/ 13 w 69"/>
                  <a:gd name="T25" fmla="*/ 99 h 135"/>
                  <a:gd name="T26" fmla="*/ 8 w 69"/>
                  <a:gd name="T27" fmla="*/ 114 h 135"/>
                  <a:gd name="T28" fmla="*/ 15 w 69"/>
                  <a:gd name="T29" fmla="*/ 122 h 135"/>
                  <a:gd name="T30" fmla="*/ 31 w 69"/>
                  <a:gd name="T31" fmla="*/ 129 h 135"/>
                  <a:gd name="T32" fmla="*/ 43 w 69"/>
                  <a:gd name="T33" fmla="*/ 132 h 135"/>
                  <a:gd name="T34" fmla="*/ 59 w 69"/>
                  <a:gd name="T35" fmla="*/ 117 h 135"/>
                  <a:gd name="T36" fmla="*/ 66 w 69"/>
                  <a:gd name="T37" fmla="*/ 112 h 135"/>
                  <a:gd name="T38" fmla="*/ 66 w 69"/>
                  <a:gd name="T39" fmla="*/ 102 h 135"/>
                  <a:gd name="T40" fmla="*/ 66 w 69"/>
                  <a:gd name="T41" fmla="*/ 33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9" h="135">
                    <a:moveTo>
                      <a:pt x="66" y="33"/>
                    </a:moveTo>
                    <a:cubicBezTo>
                      <a:pt x="66" y="28"/>
                      <a:pt x="69" y="20"/>
                      <a:pt x="66" y="15"/>
                    </a:cubicBezTo>
                    <a:cubicBezTo>
                      <a:pt x="64" y="10"/>
                      <a:pt x="61" y="3"/>
                      <a:pt x="56" y="3"/>
                    </a:cubicBezTo>
                    <a:cubicBezTo>
                      <a:pt x="51" y="0"/>
                      <a:pt x="43" y="5"/>
                      <a:pt x="43" y="13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36" y="13"/>
                      <a:pt x="36" y="23"/>
                      <a:pt x="31" y="25"/>
                    </a:cubicBezTo>
                    <a:cubicBezTo>
                      <a:pt x="28" y="25"/>
                      <a:pt x="26" y="25"/>
                      <a:pt x="23" y="23"/>
                    </a:cubicBezTo>
                    <a:cubicBezTo>
                      <a:pt x="20" y="20"/>
                      <a:pt x="20" y="18"/>
                      <a:pt x="20" y="15"/>
                    </a:cubicBezTo>
                    <a:cubicBezTo>
                      <a:pt x="13" y="18"/>
                      <a:pt x="10" y="28"/>
                      <a:pt x="8" y="36"/>
                    </a:cubicBezTo>
                    <a:cubicBezTo>
                      <a:pt x="5" y="43"/>
                      <a:pt x="3" y="51"/>
                      <a:pt x="0" y="58"/>
                    </a:cubicBezTo>
                    <a:cubicBezTo>
                      <a:pt x="0" y="61"/>
                      <a:pt x="0" y="61"/>
                      <a:pt x="0" y="63"/>
                    </a:cubicBezTo>
                    <a:cubicBezTo>
                      <a:pt x="0" y="69"/>
                      <a:pt x="5" y="71"/>
                      <a:pt x="10" y="74"/>
                    </a:cubicBezTo>
                    <a:cubicBezTo>
                      <a:pt x="18" y="79"/>
                      <a:pt x="18" y="91"/>
                      <a:pt x="13" y="99"/>
                    </a:cubicBezTo>
                    <a:cubicBezTo>
                      <a:pt x="10" y="104"/>
                      <a:pt x="5" y="109"/>
                      <a:pt x="8" y="114"/>
                    </a:cubicBezTo>
                    <a:cubicBezTo>
                      <a:pt x="8" y="119"/>
                      <a:pt x="13" y="122"/>
                      <a:pt x="15" y="122"/>
                    </a:cubicBezTo>
                    <a:cubicBezTo>
                      <a:pt x="20" y="124"/>
                      <a:pt x="26" y="127"/>
                      <a:pt x="31" y="129"/>
                    </a:cubicBezTo>
                    <a:cubicBezTo>
                      <a:pt x="33" y="132"/>
                      <a:pt x="38" y="135"/>
                      <a:pt x="43" y="132"/>
                    </a:cubicBezTo>
                    <a:cubicBezTo>
                      <a:pt x="51" y="129"/>
                      <a:pt x="53" y="122"/>
                      <a:pt x="59" y="117"/>
                    </a:cubicBezTo>
                    <a:cubicBezTo>
                      <a:pt x="61" y="114"/>
                      <a:pt x="64" y="114"/>
                      <a:pt x="66" y="112"/>
                    </a:cubicBezTo>
                    <a:cubicBezTo>
                      <a:pt x="69" y="109"/>
                      <a:pt x="69" y="104"/>
                      <a:pt x="66" y="102"/>
                    </a:cubicBezTo>
                    <a:cubicBezTo>
                      <a:pt x="64" y="79"/>
                      <a:pt x="64" y="56"/>
                      <a:pt x="66" y="33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0" name="Freeform 114"/>
              <p:cNvSpPr>
                <a:spLocks/>
              </p:cNvSpPr>
              <p:nvPr/>
            </p:nvSpPr>
            <p:spPr bwMode="auto">
              <a:xfrm>
                <a:off x="3756" y="2083"/>
                <a:ext cx="63" cy="31"/>
              </a:xfrm>
              <a:custGeom>
                <a:avLst/>
                <a:gdLst>
                  <a:gd name="T0" fmla="*/ 1056 w 1094"/>
                  <a:gd name="T1" fmla="*/ 54 h 548"/>
                  <a:gd name="T2" fmla="*/ 982 w 1094"/>
                  <a:gd name="T3" fmla="*/ 76 h 548"/>
                  <a:gd name="T4" fmla="*/ 914 w 1094"/>
                  <a:gd name="T5" fmla="*/ 71 h 548"/>
                  <a:gd name="T6" fmla="*/ 856 w 1094"/>
                  <a:gd name="T7" fmla="*/ 33 h 548"/>
                  <a:gd name="T8" fmla="*/ 807 w 1094"/>
                  <a:gd name="T9" fmla="*/ 21 h 548"/>
                  <a:gd name="T10" fmla="*/ 769 w 1094"/>
                  <a:gd name="T11" fmla="*/ 13 h 548"/>
                  <a:gd name="T12" fmla="*/ 706 w 1094"/>
                  <a:gd name="T13" fmla="*/ 16 h 548"/>
                  <a:gd name="T14" fmla="*/ 668 w 1094"/>
                  <a:gd name="T15" fmla="*/ 16 h 548"/>
                  <a:gd name="T16" fmla="*/ 642 w 1094"/>
                  <a:gd name="T17" fmla="*/ 26 h 548"/>
                  <a:gd name="T18" fmla="*/ 602 w 1094"/>
                  <a:gd name="T19" fmla="*/ 0 h 548"/>
                  <a:gd name="T20" fmla="*/ 566 w 1094"/>
                  <a:gd name="T21" fmla="*/ 21 h 548"/>
                  <a:gd name="T22" fmla="*/ 538 w 1094"/>
                  <a:gd name="T23" fmla="*/ 46 h 548"/>
                  <a:gd name="T24" fmla="*/ 513 w 1094"/>
                  <a:gd name="T25" fmla="*/ 71 h 548"/>
                  <a:gd name="T26" fmla="*/ 488 w 1094"/>
                  <a:gd name="T27" fmla="*/ 81 h 548"/>
                  <a:gd name="T28" fmla="*/ 460 w 1094"/>
                  <a:gd name="T29" fmla="*/ 81 h 548"/>
                  <a:gd name="T30" fmla="*/ 444 w 1094"/>
                  <a:gd name="T31" fmla="*/ 104 h 548"/>
                  <a:gd name="T32" fmla="*/ 427 w 1094"/>
                  <a:gd name="T33" fmla="*/ 92 h 548"/>
                  <a:gd name="T34" fmla="*/ 363 w 1094"/>
                  <a:gd name="T35" fmla="*/ 99 h 548"/>
                  <a:gd name="T36" fmla="*/ 368 w 1094"/>
                  <a:gd name="T37" fmla="*/ 145 h 548"/>
                  <a:gd name="T38" fmla="*/ 310 w 1094"/>
                  <a:gd name="T39" fmla="*/ 147 h 548"/>
                  <a:gd name="T40" fmla="*/ 287 w 1094"/>
                  <a:gd name="T41" fmla="*/ 147 h 548"/>
                  <a:gd name="T42" fmla="*/ 229 w 1094"/>
                  <a:gd name="T43" fmla="*/ 170 h 548"/>
                  <a:gd name="T44" fmla="*/ 191 w 1094"/>
                  <a:gd name="T45" fmla="*/ 168 h 548"/>
                  <a:gd name="T46" fmla="*/ 178 w 1094"/>
                  <a:gd name="T47" fmla="*/ 198 h 548"/>
                  <a:gd name="T48" fmla="*/ 97 w 1094"/>
                  <a:gd name="T49" fmla="*/ 206 h 548"/>
                  <a:gd name="T50" fmla="*/ 41 w 1094"/>
                  <a:gd name="T51" fmla="*/ 229 h 548"/>
                  <a:gd name="T52" fmla="*/ 26 w 1094"/>
                  <a:gd name="T53" fmla="*/ 274 h 548"/>
                  <a:gd name="T54" fmla="*/ 56 w 1094"/>
                  <a:gd name="T55" fmla="*/ 348 h 548"/>
                  <a:gd name="T56" fmla="*/ 46 w 1094"/>
                  <a:gd name="T57" fmla="*/ 363 h 548"/>
                  <a:gd name="T58" fmla="*/ 33 w 1094"/>
                  <a:gd name="T59" fmla="*/ 378 h 548"/>
                  <a:gd name="T60" fmla="*/ 5 w 1094"/>
                  <a:gd name="T61" fmla="*/ 416 h 548"/>
                  <a:gd name="T62" fmla="*/ 23 w 1094"/>
                  <a:gd name="T63" fmla="*/ 462 h 548"/>
                  <a:gd name="T64" fmla="*/ 71 w 1094"/>
                  <a:gd name="T65" fmla="*/ 497 h 548"/>
                  <a:gd name="T66" fmla="*/ 104 w 1094"/>
                  <a:gd name="T67" fmla="*/ 543 h 548"/>
                  <a:gd name="T68" fmla="*/ 140 w 1094"/>
                  <a:gd name="T69" fmla="*/ 434 h 548"/>
                  <a:gd name="T70" fmla="*/ 183 w 1094"/>
                  <a:gd name="T71" fmla="*/ 355 h 548"/>
                  <a:gd name="T72" fmla="*/ 290 w 1094"/>
                  <a:gd name="T73" fmla="*/ 272 h 548"/>
                  <a:gd name="T74" fmla="*/ 330 w 1094"/>
                  <a:gd name="T75" fmla="*/ 256 h 548"/>
                  <a:gd name="T76" fmla="*/ 373 w 1094"/>
                  <a:gd name="T77" fmla="*/ 229 h 548"/>
                  <a:gd name="T78" fmla="*/ 429 w 1094"/>
                  <a:gd name="T79" fmla="*/ 221 h 548"/>
                  <a:gd name="T80" fmla="*/ 505 w 1094"/>
                  <a:gd name="T81" fmla="*/ 180 h 548"/>
                  <a:gd name="T82" fmla="*/ 574 w 1094"/>
                  <a:gd name="T83" fmla="*/ 142 h 548"/>
                  <a:gd name="T84" fmla="*/ 609 w 1094"/>
                  <a:gd name="T85" fmla="*/ 147 h 548"/>
                  <a:gd name="T86" fmla="*/ 632 w 1094"/>
                  <a:gd name="T87" fmla="*/ 152 h 548"/>
                  <a:gd name="T88" fmla="*/ 668 w 1094"/>
                  <a:gd name="T89" fmla="*/ 147 h 548"/>
                  <a:gd name="T90" fmla="*/ 675 w 1094"/>
                  <a:gd name="T91" fmla="*/ 127 h 548"/>
                  <a:gd name="T92" fmla="*/ 734 w 1094"/>
                  <a:gd name="T93" fmla="*/ 130 h 548"/>
                  <a:gd name="T94" fmla="*/ 779 w 1094"/>
                  <a:gd name="T95" fmla="*/ 135 h 548"/>
                  <a:gd name="T96" fmla="*/ 937 w 1094"/>
                  <a:gd name="T97" fmla="*/ 158 h 548"/>
                  <a:gd name="T98" fmla="*/ 1084 w 1094"/>
                  <a:gd name="T99" fmla="*/ 120 h 5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94" h="548">
                    <a:moveTo>
                      <a:pt x="1089" y="81"/>
                    </a:moveTo>
                    <a:cubicBezTo>
                      <a:pt x="1087" y="76"/>
                      <a:pt x="1084" y="71"/>
                      <a:pt x="1079" y="66"/>
                    </a:cubicBezTo>
                    <a:cubicBezTo>
                      <a:pt x="1071" y="61"/>
                      <a:pt x="1064" y="56"/>
                      <a:pt x="1056" y="54"/>
                    </a:cubicBezTo>
                    <a:cubicBezTo>
                      <a:pt x="1043" y="54"/>
                      <a:pt x="1033" y="59"/>
                      <a:pt x="1021" y="61"/>
                    </a:cubicBezTo>
                    <a:cubicBezTo>
                      <a:pt x="1008" y="64"/>
                      <a:pt x="995" y="61"/>
                      <a:pt x="988" y="71"/>
                    </a:cubicBezTo>
                    <a:cubicBezTo>
                      <a:pt x="985" y="74"/>
                      <a:pt x="985" y="76"/>
                      <a:pt x="982" y="76"/>
                    </a:cubicBezTo>
                    <a:cubicBezTo>
                      <a:pt x="977" y="79"/>
                      <a:pt x="970" y="76"/>
                      <a:pt x="965" y="74"/>
                    </a:cubicBezTo>
                    <a:cubicBezTo>
                      <a:pt x="960" y="69"/>
                      <a:pt x="955" y="64"/>
                      <a:pt x="949" y="64"/>
                    </a:cubicBezTo>
                    <a:cubicBezTo>
                      <a:pt x="937" y="61"/>
                      <a:pt x="924" y="74"/>
                      <a:pt x="914" y="71"/>
                    </a:cubicBezTo>
                    <a:cubicBezTo>
                      <a:pt x="906" y="69"/>
                      <a:pt x="901" y="64"/>
                      <a:pt x="896" y="59"/>
                    </a:cubicBezTo>
                    <a:cubicBezTo>
                      <a:pt x="891" y="56"/>
                      <a:pt x="883" y="56"/>
                      <a:pt x="878" y="54"/>
                    </a:cubicBezTo>
                    <a:cubicBezTo>
                      <a:pt x="868" y="51"/>
                      <a:pt x="863" y="41"/>
                      <a:pt x="856" y="33"/>
                    </a:cubicBezTo>
                    <a:cubicBezTo>
                      <a:pt x="850" y="28"/>
                      <a:pt x="848" y="21"/>
                      <a:pt x="840" y="16"/>
                    </a:cubicBezTo>
                    <a:cubicBezTo>
                      <a:pt x="835" y="10"/>
                      <a:pt x="825" y="8"/>
                      <a:pt x="817" y="13"/>
                    </a:cubicBezTo>
                    <a:cubicBezTo>
                      <a:pt x="815" y="16"/>
                      <a:pt x="810" y="18"/>
                      <a:pt x="807" y="21"/>
                    </a:cubicBezTo>
                    <a:cubicBezTo>
                      <a:pt x="805" y="23"/>
                      <a:pt x="800" y="26"/>
                      <a:pt x="795" y="23"/>
                    </a:cubicBezTo>
                    <a:cubicBezTo>
                      <a:pt x="790" y="21"/>
                      <a:pt x="790" y="13"/>
                      <a:pt x="784" y="10"/>
                    </a:cubicBezTo>
                    <a:cubicBezTo>
                      <a:pt x="779" y="8"/>
                      <a:pt x="772" y="10"/>
                      <a:pt x="769" y="13"/>
                    </a:cubicBezTo>
                    <a:cubicBezTo>
                      <a:pt x="764" y="16"/>
                      <a:pt x="759" y="21"/>
                      <a:pt x="754" y="21"/>
                    </a:cubicBezTo>
                    <a:cubicBezTo>
                      <a:pt x="746" y="21"/>
                      <a:pt x="739" y="10"/>
                      <a:pt x="731" y="8"/>
                    </a:cubicBezTo>
                    <a:cubicBezTo>
                      <a:pt x="724" y="5"/>
                      <a:pt x="713" y="10"/>
                      <a:pt x="706" y="16"/>
                    </a:cubicBezTo>
                    <a:cubicBezTo>
                      <a:pt x="701" y="18"/>
                      <a:pt x="696" y="16"/>
                      <a:pt x="691" y="13"/>
                    </a:cubicBezTo>
                    <a:cubicBezTo>
                      <a:pt x="686" y="8"/>
                      <a:pt x="678" y="5"/>
                      <a:pt x="673" y="10"/>
                    </a:cubicBezTo>
                    <a:cubicBezTo>
                      <a:pt x="670" y="13"/>
                      <a:pt x="670" y="16"/>
                      <a:pt x="668" y="16"/>
                    </a:cubicBezTo>
                    <a:cubicBezTo>
                      <a:pt x="665" y="16"/>
                      <a:pt x="665" y="13"/>
                      <a:pt x="665" y="13"/>
                    </a:cubicBezTo>
                    <a:cubicBezTo>
                      <a:pt x="663" y="10"/>
                      <a:pt x="655" y="13"/>
                      <a:pt x="653" y="16"/>
                    </a:cubicBezTo>
                    <a:cubicBezTo>
                      <a:pt x="650" y="21"/>
                      <a:pt x="647" y="26"/>
                      <a:pt x="642" y="26"/>
                    </a:cubicBezTo>
                    <a:cubicBezTo>
                      <a:pt x="635" y="26"/>
                      <a:pt x="632" y="21"/>
                      <a:pt x="627" y="16"/>
                    </a:cubicBezTo>
                    <a:cubicBezTo>
                      <a:pt x="622" y="8"/>
                      <a:pt x="614" y="3"/>
                      <a:pt x="607" y="0"/>
                    </a:cubicBezTo>
                    <a:cubicBezTo>
                      <a:pt x="604" y="0"/>
                      <a:pt x="602" y="0"/>
                      <a:pt x="602" y="0"/>
                    </a:cubicBezTo>
                    <a:cubicBezTo>
                      <a:pt x="599" y="0"/>
                      <a:pt x="599" y="3"/>
                      <a:pt x="597" y="5"/>
                    </a:cubicBezTo>
                    <a:cubicBezTo>
                      <a:pt x="594" y="10"/>
                      <a:pt x="592" y="18"/>
                      <a:pt x="584" y="21"/>
                    </a:cubicBezTo>
                    <a:cubicBezTo>
                      <a:pt x="579" y="26"/>
                      <a:pt x="569" y="26"/>
                      <a:pt x="566" y="21"/>
                    </a:cubicBezTo>
                    <a:cubicBezTo>
                      <a:pt x="564" y="16"/>
                      <a:pt x="561" y="10"/>
                      <a:pt x="556" y="10"/>
                    </a:cubicBezTo>
                    <a:cubicBezTo>
                      <a:pt x="554" y="10"/>
                      <a:pt x="554" y="13"/>
                      <a:pt x="554" y="16"/>
                    </a:cubicBezTo>
                    <a:cubicBezTo>
                      <a:pt x="548" y="26"/>
                      <a:pt x="543" y="36"/>
                      <a:pt x="538" y="46"/>
                    </a:cubicBezTo>
                    <a:cubicBezTo>
                      <a:pt x="533" y="43"/>
                      <a:pt x="526" y="41"/>
                      <a:pt x="523" y="43"/>
                    </a:cubicBezTo>
                    <a:cubicBezTo>
                      <a:pt x="518" y="46"/>
                      <a:pt x="521" y="54"/>
                      <a:pt x="521" y="59"/>
                    </a:cubicBezTo>
                    <a:cubicBezTo>
                      <a:pt x="521" y="64"/>
                      <a:pt x="518" y="71"/>
                      <a:pt x="513" y="71"/>
                    </a:cubicBezTo>
                    <a:cubicBezTo>
                      <a:pt x="508" y="71"/>
                      <a:pt x="508" y="61"/>
                      <a:pt x="503" y="59"/>
                    </a:cubicBezTo>
                    <a:cubicBezTo>
                      <a:pt x="498" y="56"/>
                      <a:pt x="493" y="61"/>
                      <a:pt x="490" y="66"/>
                    </a:cubicBezTo>
                    <a:cubicBezTo>
                      <a:pt x="488" y="71"/>
                      <a:pt x="490" y="76"/>
                      <a:pt x="488" y="81"/>
                    </a:cubicBezTo>
                    <a:cubicBezTo>
                      <a:pt x="485" y="87"/>
                      <a:pt x="480" y="89"/>
                      <a:pt x="475" y="87"/>
                    </a:cubicBezTo>
                    <a:cubicBezTo>
                      <a:pt x="472" y="84"/>
                      <a:pt x="472" y="81"/>
                      <a:pt x="470" y="79"/>
                    </a:cubicBezTo>
                    <a:cubicBezTo>
                      <a:pt x="467" y="76"/>
                      <a:pt x="462" y="79"/>
                      <a:pt x="460" y="81"/>
                    </a:cubicBezTo>
                    <a:cubicBezTo>
                      <a:pt x="457" y="84"/>
                      <a:pt x="457" y="89"/>
                      <a:pt x="457" y="94"/>
                    </a:cubicBezTo>
                    <a:cubicBezTo>
                      <a:pt x="455" y="92"/>
                      <a:pt x="449" y="89"/>
                      <a:pt x="447" y="89"/>
                    </a:cubicBezTo>
                    <a:cubicBezTo>
                      <a:pt x="447" y="94"/>
                      <a:pt x="444" y="99"/>
                      <a:pt x="444" y="104"/>
                    </a:cubicBezTo>
                    <a:cubicBezTo>
                      <a:pt x="444" y="107"/>
                      <a:pt x="444" y="107"/>
                      <a:pt x="444" y="107"/>
                    </a:cubicBezTo>
                    <a:cubicBezTo>
                      <a:pt x="442" y="107"/>
                      <a:pt x="442" y="107"/>
                      <a:pt x="442" y="107"/>
                    </a:cubicBezTo>
                    <a:cubicBezTo>
                      <a:pt x="434" y="107"/>
                      <a:pt x="432" y="97"/>
                      <a:pt x="427" y="92"/>
                    </a:cubicBezTo>
                    <a:cubicBezTo>
                      <a:pt x="422" y="87"/>
                      <a:pt x="411" y="89"/>
                      <a:pt x="406" y="94"/>
                    </a:cubicBezTo>
                    <a:cubicBezTo>
                      <a:pt x="401" y="99"/>
                      <a:pt x="396" y="107"/>
                      <a:pt x="394" y="112"/>
                    </a:cubicBezTo>
                    <a:cubicBezTo>
                      <a:pt x="386" y="104"/>
                      <a:pt x="373" y="97"/>
                      <a:pt x="363" y="99"/>
                    </a:cubicBezTo>
                    <a:cubicBezTo>
                      <a:pt x="353" y="99"/>
                      <a:pt x="343" y="104"/>
                      <a:pt x="343" y="114"/>
                    </a:cubicBezTo>
                    <a:cubicBezTo>
                      <a:pt x="343" y="122"/>
                      <a:pt x="348" y="127"/>
                      <a:pt x="353" y="132"/>
                    </a:cubicBezTo>
                    <a:cubicBezTo>
                      <a:pt x="358" y="137"/>
                      <a:pt x="366" y="140"/>
                      <a:pt x="368" y="145"/>
                    </a:cubicBezTo>
                    <a:cubicBezTo>
                      <a:pt x="366" y="150"/>
                      <a:pt x="356" y="147"/>
                      <a:pt x="350" y="147"/>
                    </a:cubicBezTo>
                    <a:cubicBezTo>
                      <a:pt x="340" y="145"/>
                      <a:pt x="330" y="145"/>
                      <a:pt x="320" y="145"/>
                    </a:cubicBezTo>
                    <a:cubicBezTo>
                      <a:pt x="317" y="145"/>
                      <a:pt x="312" y="145"/>
                      <a:pt x="310" y="147"/>
                    </a:cubicBezTo>
                    <a:cubicBezTo>
                      <a:pt x="310" y="150"/>
                      <a:pt x="310" y="150"/>
                      <a:pt x="307" y="152"/>
                    </a:cubicBezTo>
                    <a:cubicBezTo>
                      <a:pt x="305" y="155"/>
                      <a:pt x="300" y="158"/>
                      <a:pt x="297" y="155"/>
                    </a:cubicBezTo>
                    <a:cubicBezTo>
                      <a:pt x="295" y="152"/>
                      <a:pt x="290" y="150"/>
                      <a:pt x="287" y="147"/>
                    </a:cubicBezTo>
                    <a:cubicBezTo>
                      <a:pt x="279" y="140"/>
                      <a:pt x="264" y="132"/>
                      <a:pt x="257" y="140"/>
                    </a:cubicBezTo>
                    <a:cubicBezTo>
                      <a:pt x="249" y="145"/>
                      <a:pt x="249" y="152"/>
                      <a:pt x="246" y="160"/>
                    </a:cubicBezTo>
                    <a:cubicBezTo>
                      <a:pt x="244" y="168"/>
                      <a:pt x="234" y="175"/>
                      <a:pt x="229" y="170"/>
                    </a:cubicBezTo>
                    <a:cubicBezTo>
                      <a:pt x="224" y="168"/>
                      <a:pt x="224" y="163"/>
                      <a:pt x="218" y="160"/>
                    </a:cubicBezTo>
                    <a:cubicBezTo>
                      <a:pt x="216" y="158"/>
                      <a:pt x="211" y="158"/>
                      <a:pt x="208" y="160"/>
                    </a:cubicBezTo>
                    <a:cubicBezTo>
                      <a:pt x="203" y="160"/>
                      <a:pt x="196" y="163"/>
                      <a:pt x="191" y="168"/>
                    </a:cubicBezTo>
                    <a:cubicBezTo>
                      <a:pt x="186" y="173"/>
                      <a:pt x="183" y="178"/>
                      <a:pt x="183" y="183"/>
                    </a:cubicBezTo>
                    <a:cubicBezTo>
                      <a:pt x="183" y="185"/>
                      <a:pt x="186" y="191"/>
                      <a:pt x="183" y="193"/>
                    </a:cubicBezTo>
                    <a:cubicBezTo>
                      <a:pt x="183" y="196"/>
                      <a:pt x="180" y="198"/>
                      <a:pt x="178" y="198"/>
                    </a:cubicBezTo>
                    <a:cubicBezTo>
                      <a:pt x="160" y="208"/>
                      <a:pt x="142" y="218"/>
                      <a:pt x="122" y="224"/>
                    </a:cubicBezTo>
                    <a:cubicBezTo>
                      <a:pt x="114" y="226"/>
                      <a:pt x="107" y="226"/>
                      <a:pt x="102" y="218"/>
                    </a:cubicBezTo>
                    <a:cubicBezTo>
                      <a:pt x="99" y="213"/>
                      <a:pt x="99" y="208"/>
                      <a:pt x="97" y="206"/>
                    </a:cubicBezTo>
                    <a:cubicBezTo>
                      <a:pt x="94" y="201"/>
                      <a:pt x="89" y="198"/>
                      <a:pt x="81" y="198"/>
                    </a:cubicBezTo>
                    <a:cubicBezTo>
                      <a:pt x="76" y="198"/>
                      <a:pt x="71" y="201"/>
                      <a:pt x="66" y="206"/>
                    </a:cubicBezTo>
                    <a:cubicBezTo>
                      <a:pt x="56" y="213"/>
                      <a:pt x="48" y="221"/>
                      <a:pt x="41" y="229"/>
                    </a:cubicBezTo>
                    <a:cubicBezTo>
                      <a:pt x="36" y="234"/>
                      <a:pt x="36" y="239"/>
                      <a:pt x="33" y="241"/>
                    </a:cubicBezTo>
                    <a:cubicBezTo>
                      <a:pt x="31" y="246"/>
                      <a:pt x="26" y="251"/>
                      <a:pt x="23" y="256"/>
                    </a:cubicBezTo>
                    <a:cubicBezTo>
                      <a:pt x="21" y="262"/>
                      <a:pt x="23" y="269"/>
                      <a:pt x="26" y="274"/>
                    </a:cubicBezTo>
                    <a:cubicBezTo>
                      <a:pt x="33" y="282"/>
                      <a:pt x="48" y="277"/>
                      <a:pt x="56" y="287"/>
                    </a:cubicBezTo>
                    <a:cubicBezTo>
                      <a:pt x="61" y="295"/>
                      <a:pt x="54" y="307"/>
                      <a:pt x="54" y="317"/>
                    </a:cubicBezTo>
                    <a:cubicBezTo>
                      <a:pt x="54" y="328"/>
                      <a:pt x="59" y="338"/>
                      <a:pt x="56" y="348"/>
                    </a:cubicBezTo>
                    <a:cubicBezTo>
                      <a:pt x="56" y="350"/>
                      <a:pt x="54" y="353"/>
                      <a:pt x="56" y="353"/>
                    </a:cubicBezTo>
                    <a:cubicBezTo>
                      <a:pt x="51" y="353"/>
                      <a:pt x="43" y="353"/>
                      <a:pt x="38" y="350"/>
                    </a:cubicBezTo>
                    <a:cubicBezTo>
                      <a:pt x="38" y="355"/>
                      <a:pt x="41" y="360"/>
                      <a:pt x="46" y="363"/>
                    </a:cubicBezTo>
                    <a:cubicBezTo>
                      <a:pt x="48" y="368"/>
                      <a:pt x="54" y="371"/>
                      <a:pt x="54" y="376"/>
                    </a:cubicBezTo>
                    <a:cubicBezTo>
                      <a:pt x="54" y="381"/>
                      <a:pt x="51" y="386"/>
                      <a:pt x="46" y="386"/>
                    </a:cubicBezTo>
                    <a:cubicBezTo>
                      <a:pt x="41" y="386"/>
                      <a:pt x="38" y="378"/>
                      <a:pt x="33" y="378"/>
                    </a:cubicBezTo>
                    <a:cubicBezTo>
                      <a:pt x="31" y="378"/>
                      <a:pt x="28" y="383"/>
                      <a:pt x="26" y="386"/>
                    </a:cubicBezTo>
                    <a:cubicBezTo>
                      <a:pt x="21" y="391"/>
                      <a:pt x="15" y="396"/>
                      <a:pt x="10" y="399"/>
                    </a:cubicBezTo>
                    <a:cubicBezTo>
                      <a:pt x="5" y="404"/>
                      <a:pt x="0" y="411"/>
                      <a:pt x="5" y="416"/>
                    </a:cubicBezTo>
                    <a:cubicBezTo>
                      <a:pt x="8" y="421"/>
                      <a:pt x="13" y="424"/>
                      <a:pt x="18" y="424"/>
                    </a:cubicBezTo>
                    <a:cubicBezTo>
                      <a:pt x="26" y="429"/>
                      <a:pt x="33" y="437"/>
                      <a:pt x="31" y="444"/>
                    </a:cubicBezTo>
                    <a:cubicBezTo>
                      <a:pt x="28" y="452"/>
                      <a:pt x="23" y="454"/>
                      <a:pt x="23" y="462"/>
                    </a:cubicBezTo>
                    <a:cubicBezTo>
                      <a:pt x="23" y="467"/>
                      <a:pt x="26" y="472"/>
                      <a:pt x="31" y="475"/>
                    </a:cubicBezTo>
                    <a:cubicBezTo>
                      <a:pt x="41" y="477"/>
                      <a:pt x="51" y="470"/>
                      <a:pt x="59" y="475"/>
                    </a:cubicBezTo>
                    <a:cubicBezTo>
                      <a:pt x="59" y="475"/>
                      <a:pt x="61" y="492"/>
                      <a:pt x="71" y="497"/>
                    </a:cubicBezTo>
                    <a:cubicBezTo>
                      <a:pt x="74" y="497"/>
                      <a:pt x="76" y="497"/>
                      <a:pt x="79" y="500"/>
                    </a:cubicBezTo>
                    <a:cubicBezTo>
                      <a:pt x="87" y="503"/>
                      <a:pt x="92" y="513"/>
                      <a:pt x="92" y="520"/>
                    </a:cubicBezTo>
                    <a:cubicBezTo>
                      <a:pt x="94" y="528"/>
                      <a:pt x="97" y="538"/>
                      <a:pt x="104" y="543"/>
                    </a:cubicBezTo>
                    <a:cubicBezTo>
                      <a:pt x="112" y="548"/>
                      <a:pt x="122" y="543"/>
                      <a:pt x="127" y="536"/>
                    </a:cubicBezTo>
                    <a:cubicBezTo>
                      <a:pt x="132" y="528"/>
                      <a:pt x="132" y="518"/>
                      <a:pt x="132" y="508"/>
                    </a:cubicBezTo>
                    <a:cubicBezTo>
                      <a:pt x="132" y="482"/>
                      <a:pt x="130" y="457"/>
                      <a:pt x="140" y="434"/>
                    </a:cubicBezTo>
                    <a:cubicBezTo>
                      <a:pt x="145" y="424"/>
                      <a:pt x="153" y="414"/>
                      <a:pt x="158" y="404"/>
                    </a:cubicBezTo>
                    <a:cubicBezTo>
                      <a:pt x="163" y="393"/>
                      <a:pt x="163" y="386"/>
                      <a:pt x="168" y="376"/>
                    </a:cubicBezTo>
                    <a:cubicBezTo>
                      <a:pt x="173" y="368"/>
                      <a:pt x="178" y="363"/>
                      <a:pt x="183" y="355"/>
                    </a:cubicBezTo>
                    <a:cubicBezTo>
                      <a:pt x="206" y="333"/>
                      <a:pt x="229" y="310"/>
                      <a:pt x="251" y="289"/>
                    </a:cubicBezTo>
                    <a:cubicBezTo>
                      <a:pt x="254" y="287"/>
                      <a:pt x="259" y="284"/>
                      <a:pt x="264" y="282"/>
                    </a:cubicBezTo>
                    <a:cubicBezTo>
                      <a:pt x="272" y="279"/>
                      <a:pt x="284" y="279"/>
                      <a:pt x="290" y="272"/>
                    </a:cubicBezTo>
                    <a:cubicBezTo>
                      <a:pt x="292" y="269"/>
                      <a:pt x="292" y="267"/>
                      <a:pt x="297" y="267"/>
                    </a:cubicBezTo>
                    <a:cubicBezTo>
                      <a:pt x="300" y="267"/>
                      <a:pt x="305" y="269"/>
                      <a:pt x="307" y="269"/>
                    </a:cubicBezTo>
                    <a:cubicBezTo>
                      <a:pt x="315" y="272"/>
                      <a:pt x="323" y="264"/>
                      <a:pt x="330" y="256"/>
                    </a:cubicBezTo>
                    <a:cubicBezTo>
                      <a:pt x="335" y="249"/>
                      <a:pt x="343" y="241"/>
                      <a:pt x="350" y="241"/>
                    </a:cubicBezTo>
                    <a:cubicBezTo>
                      <a:pt x="353" y="241"/>
                      <a:pt x="356" y="241"/>
                      <a:pt x="358" y="241"/>
                    </a:cubicBezTo>
                    <a:cubicBezTo>
                      <a:pt x="366" y="239"/>
                      <a:pt x="368" y="229"/>
                      <a:pt x="373" y="229"/>
                    </a:cubicBezTo>
                    <a:cubicBezTo>
                      <a:pt x="378" y="229"/>
                      <a:pt x="381" y="231"/>
                      <a:pt x="386" y="234"/>
                    </a:cubicBezTo>
                    <a:cubicBezTo>
                      <a:pt x="391" y="234"/>
                      <a:pt x="396" y="229"/>
                      <a:pt x="401" y="226"/>
                    </a:cubicBezTo>
                    <a:cubicBezTo>
                      <a:pt x="409" y="221"/>
                      <a:pt x="419" y="224"/>
                      <a:pt x="429" y="221"/>
                    </a:cubicBezTo>
                    <a:cubicBezTo>
                      <a:pt x="442" y="218"/>
                      <a:pt x="452" y="211"/>
                      <a:pt x="462" y="203"/>
                    </a:cubicBezTo>
                    <a:cubicBezTo>
                      <a:pt x="467" y="201"/>
                      <a:pt x="470" y="198"/>
                      <a:pt x="475" y="193"/>
                    </a:cubicBezTo>
                    <a:cubicBezTo>
                      <a:pt x="482" y="185"/>
                      <a:pt x="493" y="180"/>
                      <a:pt x="505" y="180"/>
                    </a:cubicBezTo>
                    <a:cubicBezTo>
                      <a:pt x="515" y="180"/>
                      <a:pt x="528" y="183"/>
                      <a:pt x="538" y="178"/>
                    </a:cubicBezTo>
                    <a:cubicBezTo>
                      <a:pt x="548" y="173"/>
                      <a:pt x="556" y="163"/>
                      <a:pt x="561" y="152"/>
                    </a:cubicBezTo>
                    <a:cubicBezTo>
                      <a:pt x="564" y="147"/>
                      <a:pt x="569" y="140"/>
                      <a:pt x="574" y="142"/>
                    </a:cubicBezTo>
                    <a:cubicBezTo>
                      <a:pt x="579" y="145"/>
                      <a:pt x="576" y="155"/>
                      <a:pt x="584" y="158"/>
                    </a:cubicBezTo>
                    <a:cubicBezTo>
                      <a:pt x="589" y="160"/>
                      <a:pt x="594" y="155"/>
                      <a:pt x="597" y="152"/>
                    </a:cubicBezTo>
                    <a:cubicBezTo>
                      <a:pt x="599" y="147"/>
                      <a:pt x="604" y="145"/>
                      <a:pt x="609" y="147"/>
                    </a:cubicBezTo>
                    <a:cubicBezTo>
                      <a:pt x="614" y="152"/>
                      <a:pt x="609" y="163"/>
                      <a:pt x="614" y="165"/>
                    </a:cubicBezTo>
                    <a:cubicBezTo>
                      <a:pt x="617" y="168"/>
                      <a:pt x="622" y="165"/>
                      <a:pt x="625" y="163"/>
                    </a:cubicBezTo>
                    <a:cubicBezTo>
                      <a:pt x="627" y="160"/>
                      <a:pt x="627" y="155"/>
                      <a:pt x="632" y="152"/>
                    </a:cubicBezTo>
                    <a:cubicBezTo>
                      <a:pt x="637" y="150"/>
                      <a:pt x="642" y="152"/>
                      <a:pt x="647" y="155"/>
                    </a:cubicBezTo>
                    <a:cubicBezTo>
                      <a:pt x="653" y="158"/>
                      <a:pt x="660" y="158"/>
                      <a:pt x="663" y="152"/>
                    </a:cubicBezTo>
                    <a:cubicBezTo>
                      <a:pt x="665" y="150"/>
                      <a:pt x="665" y="147"/>
                      <a:pt x="668" y="147"/>
                    </a:cubicBezTo>
                    <a:cubicBezTo>
                      <a:pt x="670" y="147"/>
                      <a:pt x="670" y="147"/>
                      <a:pt x="670" y="147"/>
                    </a:cubicBezTo>
                    <a:cubicBezTo>
                      <a:pt x="675" y="150"/>
                      <a:pt x="678" y="145"/>
                      <a:pt x="678" y="140"/>
                    </a:cubicBezTo>
                    <a:cubicBezTo>
                      <a:pt x="678" y="135"/>
                      <a:pt x="675" y="132"/>
                      <a:pt x="675" y="127"/>
                    </a:cubicBezTo>
                    <a:cubicBezTo>
                      <a:pt x="680" y="125"/>
                      <a:pt x="688" y="127"/>
                      <a:pt x="693" y="132"/>
                    </a:cubicBezTo>
                    <a:cubicBezTo>
                      <a:pt x="698" y="137"/>
                      <a:pt x="703" y="140"/>
                      <a:pt x="711" y="140"/>
                    </a:cubicBezTo>
                    <a:cubicBezTo>
                      <a:pt x="719" y="137"/>
                      <a:pt x="726" y="130"/>
                      <a:pt x="734" y="130"/>
                    </a:cubicBezTo>
                    <a:cubicBezTo>
                      <a:pt x="741" y="132"/>
                      <a:pt x="744" y="145"/>
                      <a:pt x="752" y="142"/>
                    </a:cubicBezTo>
                    <a:cubicBezTo>
                      <a:pt x="754" y="142"/>
                      <a:pt x="757" y="137"/>
                      <a:pt x="757" y="135"/>
                    </a:cubicBezTo>
                    <a:cubicBezTo>
                      <a:pt x="762" y="127"/>
                      <a:pt x="774" y="127"/>
                      <a:pt x="779" y="135"/>
                    </a:cubicBezTo>
                    <a:cubicBezTo>
                      <a:pt x="787" y="145"/>
                      <a:pt x="800" y="140"/>
                      <a:pt x="810" y="142"/>
                    </a:cubicBezTo>
                    <a:cubicBezTo>
                      <a:pt x="840" y="145"/>
                      <a:pt x="871" y="150"/>
                      <a:pt x="901" y="152"/>
                    </a:cubicBezTo>
                    <a:cubicBezTo>
                      <a:pt x="914" y="155"/>
                      <a:pt x="924" y="155"/>
                      <a:pt x="937" y="158"/>
                    </a:cubicBezTo>
                    <a:cubicBezTo>
                      <a:pt x="944" y="160"/>
                      <a:pt x="949" y="163"/>
                      <a:pt x="957" y="165"/>
                    </a:cubicBezTo>
                    <a:cubicBezTo>
                      <a:pt x="970" y="168"/>
                      <a:pt x="982" y="168"/>
                      <a:pt x="995" y="168"/>
                    </a:cubicBezTo>
                    <a:cubicBezTo>
                      <a:pt x="1031" y="163"/>
                      <a:pt x="1064" y="150"/>
                      <a:pt x="1084" y="120"/>
                    </a:cubicBezTo>
                    <a:cubicBezTo>
                      <a:pt x="1089" y="109"/>
                      <a:pt x="1094" y="94"/>
                      <a:pt x="1089" y="81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1" name="Freeform 115"/>
              <p:cNvSpPr>
                <a:spLocks/>
              </p:cNvSpPr>
              <p:nvPr/>
            </p:nvSpPr>
            <p:spPr bwMode="auto">
              <a:xfrm>
                <a:off x="3756" y="2099"/>
                <a:ext cx="2" cy="4"/>
              </a:xfrm>
              <a:custGeom>
                <a:avLst/>
                <a:gdLst>
                  <a:gd name="T0" fmla="*/ 8 w 31"/>
                  <a:gd name="T1" fmla="*/ 13 h 61"/>
                  <a:gd name="T2" fmla="*/ 5 w 31"/>
                  <a:gd name="T3" fmla="*/ 25 h 61"/>
                  <a:gd name="T4" fmla="*/ 5 w 31"/>
                  <a:gd name="T5" fmla="*/ 33 h 61"/>
                  <a:gd name="T6" fmla="*/ 3 w 31"/>
                  <a:gd name="T7" fmla="*/ 41 h 61"/>
                  <a:gd name="T8" fmla="*/ 3 w 31"/>
                  <a:gd name="T9" fmla="*/ 51 h 61"/>
                  <a:gd name="T10" fmla="*/ 11 w 31"/>
                  <a:gd name="T11" fmla="*/ 58 h 61"/>
                  <a:gd name="T12" fmla="*/ 26 w 31"/>
                  <a:gd name="T13" fmla="*/ 48 h 61"/>
                  <a:gd name="T14" fmla="*/ 28 w 31"/>
                  <a:gd name="T15" fmla="*/ 23 h 61"/>
                  <a:gd name="T16" fmla="*/ 8 w 31"/>
                  <a:gd name="T17" fmla="*/ 13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61">
                    <a:moveTo>
                      <a:pt x="8" y="13"/>
                    </a:moveTo>
                    <a:cubicBezTo>
                      <a:pt x="5" y="15"/>
                      <a:pt x="5" y="20"/>
                      <a:pt x="5" y="25"/>
                    </a:cubicBezTo>
                    <a:cubicBezTo>
                      <a:pt x="5" y="28"/>
                      <a:pt x="5" y="30"/>
                      <a:pt x="5" y="33"/>
                    </a:cubicBezTo>
                    <a:cubicBezTo>
                      <a:pt x="5" y="35"/>
                      <a:pt x="3" y="38"/>
                      <a:pt x="3" y="41"/>
                    </a:cubicBezTo>
                    <a:cubicBezTo>
                      <a:pt x="0" y="43"/>
                      <a:pt x="0" y="48"/>
                      <a:pt x="3" y="51"/>
                    </a:cubicBezTo>
                    <a:cubicBezTo>
                      <a:pt x="3" y="53"/>
                      <a:pt x="8" y="58"/>
                      <a:pt x="11" y="58"/>
                    </a:cubicBezTo>
                    <a:cubicBezTo>
                      <a:pt x="18" y="61"/>
                      <a:pt x="23" y="53"/>
                      <a:pt x="26" y="48"/>
                    </a:cubicBezTo>
                    <a:cubicBezTo>
                      <a:pt x="28" y="41"/>
                      <a:pt x="31" y="30"/>
                      <a:pt x="28" y="23"/>
                    </a:cubicBezTo>
                    <a:cubicBezTo>
                      <a:pt x="26" y="15"/>
                      <a:pt x="16" y="0"/>
                      <a:pt x="8" y="13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2" name="Freeform 116"/>
              <p:cNvSpPr>
                <a:spLocks/>
              </p:cNvSpPr>
              <p:nvPr/>
            </p:nvSpPr>
            <p:spPr bwMode="auto">
              <a:xfrm>
                <a:off x="3802" y="2114"/>
                <a:ext cx="5" cy="5"/>
              </a:xfrm>
              <a:custGeom>
                <a:avLst/>
                <a:gdLst>
                  <a:gd name="T0" fmla="*/ 43 w 86"/>
                  <a:gd name="T1" fmla="*/ 3 h 74"/>
                  <a:gd name="T2" fmla="*/ 28 w 86"/>
                  <a:gd name="T3" fmla="*/ 10 h 74"/>
                  <a:gd name="T4" fmla="*/ 28 w 86"/>
                  <a:gd name="T5" fmla="*/ 18 h 74"/>
                  <a:gd name="T6" fmla="*/ 25 w 86"/>
                  <a:gd name="T7" fmla="*/ 23 h 74"/>
                  <a:gd name="T8" fmla="*/ 5 w 86"/>
                  <a:gd name="T9" fmla="*/ 38 h 74"/>
                  <a:gd name="T10" fmla="*/ 0 w 86"/>
                  <a:gd name="T11" fmla="*/ 43 h 74"/>
                  <a:gd name="T12" fmla="*/ 2 w 86"/>
                  <a:gd name="T13" fmla="*/ 51 h 74"/>
                  <a:gd name="T14" fmla="*/ 15 w 86"/>
                  <a:gd name="T15" fmla="*/ 64 h 74"/>
                  <a:gd name="T16" fmla="*/ 48 w 86"/>
                  <a:gd name="T17" fmla="*/ 69 h 74"/>
                  <a:gd name="T18" fmla="*/ 56 w 86"/>
                  <a:gd name="T19" fmla="*/ 71 h 74"/>
                  <a:gd name="T20" fmla="*/ 76 w 86"/>
                  <a:gd name="T21" fmla="*/ 69 h 74"/>
                  <a:gd name="T22" fmla="*/ 86 w 86"/>
                  <a:gd name="T23" fmla="*/ 59 h 74"/>
                  <a:gd name="T24" fmla="*/ 73 w 86"/>
                  <a:gd name="T25" fmla="*/ 38 h 74"/>
                  <a:gd name="T26" fmla="*/ 73 w 86"/>
                  <a:gd name="T27" fmla="*/ 33 h 74"/>
                  <a:gd name="T28" fmla="*/ 43 w 86"/>
                  <a:gd name="T29" fmla="*/ 3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6" h="74">
                    <a:moveTo>
                      <a:pt x="43" y="3"/>
                    </a:moveTo>
                    <a:cubicBezTo>
                      <a:pt x="38" y="0"/>
                      <a:pt x="30" y="3"/>
                      <a:pt x="28" y="10"/>
                    </a:cubicBezTo>
                    <a:cubicBezTo>
                      <a:pt x="28" y="13"/>
                      <a:pt x="28" y="15"/>
                      <a:pt x="28" y="18"/>
                    </a:cubicBezTo>
                    <a:cubicBezTo>
                      <a:pt x="28" y="20"/>
                      <a:pt x="25" y="23"/>
                      <a:pt x="25" y="23"/>
                    </a:cubicBezTo>
                    <a:cubicBezTo>
                      <a:pt x="20" y="28"/>
                      <a:pt x="12" y="33"/>
                      <a:pt x="5" y="38"/>
                    </a:cubicBezTo>
                    <a:cubicBezTo>
                      <a:pt x="2" y="38"/>
                      <a:pt x="0" y="41"/>
                      <a:pt x="0" y="43"/>
                    </a:cubicBezTo>
                    <a:cubicBezTo>
                      <a:pt x="0" y="46"/>
                      <a:pt x="0" y="48"/>
                      <a:pt x="2" y="51"/>
                    </a:cubicBezTo>
                    <a:cubicBezTo>
                      <a:pt x="5" y="56"/>
                      <a:pt x="10" y="61"/>
                      <a:pt x="15" y="64"/>
                    </a:cubicBezTo>
                    <a:cubicBezTo>
                      <a:pt x="25" y="69"/>
                      <a:pt x="38" y="66"/>
                      <a:pt x="48" y="69"/>
                    </a:cubicBezTo>
                    <a:cubicBezTo>
                      <a:pt x="51" y="69"/>
                      <a:pt x="53" y="71"/>
                      <a:pt x="56" y="71"/>
                    </a:cubicBezTo>
                    <a:cubicBezTo>
                      <a:pt x="63" y="74"/>
                      <a:pt x="68" y="71"/>
                      <a:pt x="76" y="69"/>
                    </a:cubicBezTo>
                    <a:cubicBezTo>
                      <a:pt x="81" y="66"/>
                      <a:pt x="86" y="64"/>
                      <a:pt x="86" y="59"/>
                    </a:cubicBezTo>
                    <a:cubicBezTo>
                      <a:pt x="86" y="51"/>
                      <a:pt x="76" y="46"/>
                      <a:pt x="73" y="38"/>
                    </a:cubicBezTo>
                    <a:cubicBezTo>
                      <a:pt x="73" y="36"/>
                      <a:pt x="73" y="33"/>
                      <a:pt x="73" y="33"/>
                    </a:cubicBezTo>
                    <a:cubicBezTo>
                      <a:pt x="68" y="23"/>
                      <a:pt x="53" y="5"/>
                      <a:pt x="43" y="3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3" name="Freeform 117"/>
              <p:cNvSpPr>
                <a:spLocks/>
              </p:cNvSpPr>
              <p:nvPr/>
            </p:nvSpPr>
            <p:spPr bwMode="auto">
              <a:xfrm>
                <a:off x="3817" y="2123"/>
                <a:ext cx="1" cy="1"/>
              </a:xfrm>
              <a:custGeom>
                <a:avLst/>
                <a:gdLst>
                  <a:gd name="T0" fmla="*/ 17 w 20"/>
                  <a:gd name="T1" fmla="*/ 10 h 20"/>
                  <a:gd name="T2" fmla="*/ 7 w 20"/>
                  <a:gd name="T3" fmla="*/ 2 h 20"/>
                  <a:gd name="T4" fmla="*/ 0 w 20"/>
                  <a:gd name="T5" fmla="*/ 5 h 20"/>
                  <a:gd name="T6" fmla="*/ 5 w 20"/>
                  <a:gd name="T7" fmla="*/ 15 h 20"/>
                  <a:gd name="T8" fmla="*/ 10 w 20"/>
                  <a:gd name="T9" fmla="*/ 18 h 20"/>
                  <a:gd name="T10" fmla="*/ 17 w 20"/>
                  <a:gd name="T11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0">
                    <a:moveTo>
                      <a:pt x="17" y="10"/>
                    </a:moveTo>
                    <a:cubicBezTo>
                      <a:pt x="17" y="5"/>
                      <a:pt x="12" y="2"/>
                      <a:pt x="7" y="2"/>
                    </a:cubicBezTo>
                    <a:cubicBezTo>
                      <a:pt x="5" y="0"/>
                      <a:pt x="0" y="2"/>
                      <a:pt x="0" y="5"/>
                    </a:cubicBezTo>
                    <a:cubicBezTo>
                      <a:pt x="0" y="8"/>
                      <a:pt x="0" y="13"/>
                      <a:pt x="5" y="15"/>
                    </a:cubicBezTo>
                    <a:cubicBezTo>
                      <a:pt x="7" y="18"/>
                      <a:pt x="7" y="18"/>
                      <a:pt x="10" y="18"/>
                    </a:cubicBezTo>
                    <a:cubicBezTo>
                      <a:pt x="15" y="20"/>
                      <a:pt x="20" y="15"/>
                      <a:pt x="17" y="10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4" name="Freeform 118"/>
              <p:cNvSpPr>
                <a:spLocks/>
              </p:cNvSpPr>
              <p:nvPr/>
            </p:nvSpPr>
            <p:spPr bwMode="auto">
              <a:xfrm>
                <a:off x="3817" y="2120"/>
                <a:ext cx="1" cy="1"/>
              </a:xfrm>
              <a:custGeom>
                <a:avLst/>
                <a:gdLst>
                  <a:gd name="T0" fmla="*/ 10 w 18"/>
                  <a:gd name="T1" fmla="*/ 0 h 15"/>
                  <a:gd name="T2" fmla="*/ 0 w 18"/>
                  <a:gd name="T3" fmla="*/ 2 h 15"/>
                  <a:gd name="T4" fmla="*/ 0 w 18"/>
                  <a:gd name="T5" fmla="*/ 5 h 15"/>
                  <a:gd name="T6" fmla="*/ 8 w 18"/>
                  <a:gd name="T7" fmla="*/ 15 h 15"/>
                  <a:gd name="T8" fmla="*/ 18 w 18"/>
                  <a:gd name="T9" fmla="*/ 10 h 15"/>
                  <a:gd name="T10" fmla="*/ 10 w 18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5">
                    <a:moveTo>
                      <a:pt x="10" y="0"/>
                    </a:moveTo>
                    <a:cubicBezTo>
                      <a:pt x="8" y="0"/>
                      <a:pt x="0" y="0"/>
                      <a:pt x="0" y="2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10"/>
                      <a:pt x="3" y="12"/>
                      <a:pt x="8" y="15"/>
                    </a:cubicBezTo>
                    <a:cubicBezTo>
                      <a:pt x="13" y="15"/>
                      <a:pt x="18" y="12"/>
                      <a:pt x="18" y="10"/>
                    </a:cubicBezTo>
                    <a:cubicBezTo>
                      <a:pt x="18" y="5"/>
                      <a:pt x="15" y="0"/>
                      <a:pt x="10" y="0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5" name="Freeform 119"/>
              <p:cNvSpPr>
                <a:spLocks/>
              </p:cNvSpPr>
              <p:nvPr/>
            </p:nvSpPr>
            <p:spPr bwMode="auto">
              <a:xfrm>
                <a:off x="3821" y="2127"/>
                <a:ext cx="2" cy="3"/>
              </a:xfrm>
              <a:custGeom>
                <a:avLst/>
                <a:gdLst>
                  <a:gd name="T0" fmla="*/ 40 w 48"/>
                  <a:gd name="T1" fmla="*/ 3 h 49"/>
                  <a:gd name="T2" fmla="*/ 15 w 48"/>
                  <a:gd name="T3" fmla="*/ 3 h 49"/>
                  <a:gd name="T4" fmla="*/ 0 w 48"/>
                  <a:gd name="T5" fmla="*/ 16 h 49"/>
                  <a:gd name="T6" fmla="*/ 5 w 48"/>
                  <a:gd name="T7" fmla="*/ 26 h 49"/>
                  <a:gd name="T8" fmla="*/ 25 w 48"/>
                  <a:gd name="T9" fmla="*/ 44 h 49"/>
                  <a:gd name="T10" fmla="*/ 40 w 48"/>
                  <a:gd name="T11" fmla="*/ 46 h 49"/>
                  <a:gd name="T12" fmla="*/ 43 w 48"/>
                  <a:gd name="T13" fmla="*/ 39 h 49"/>
                  <a:gd name="T14" fmla="*/ 45 w 48"/>
                  <a:gd name="T15" fmla="*/ 18 h 49"/>
                  <a:gd name="T16" fmla="*/ 40 w 48"/>
                  <a:gd name="T17" fmla="*/ 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49">
                    <a:moveTo>
                      <a:pt x="40" y="3"/>
                    </a:moveTo>
                    <a:cubicBezTo>
                      <a:pt x="30" y="0"/>
                      <a:pt x="22" y="0"/>
                      <a:pt x="15" y="3"/>
                    </a:cubicBezTo>
                    <a:cubicBezTo>
                      <a:pt x="7" y="6"/>
                      <a:pt x="2" y="8"/>
                      <a:pt x="0" y="16"/>
                    </a:cubicBezTo>
                    <a:cubicBezTo>
                      <a:pt x="0" y="21"/>
                      <a:pt x="2" y="23"/>
                      <a:pt x="5" y="26"/>
                    </a:cubicBezTo>
                    <a:cubicBezTo>
                      <a:pt x="10" y="33"/>
                      <a:pt x="17" y="39"/>
                      <a:pt x="25" y="44"/>
                    </a:cubicBezTo>
                    <a:cubicBezTo>
                      <a:pt x="30" y="46"/>
                      <a:pt x="35" y="49"/>
                      <a:pt x="40" y="46"/>
                    </a:cubicBezTo>
                    <a:cubicBezTo>
                      <a:pt x="43" y="44"/>
                      <a:pt x="43" y="41"/>
                      <a:pt x="43" y="39"/>
                    </a:cubicBezTo>
                    <a:cubicBezTo>
                      <a:pt x="43" y="31"/>
                      <a:pt x="45" y="26"/>
                      <a:pt x="45" y="18"/>
                    </a:cubicBezTo>
                    <a:cubicBezTo>
                      <a:pt x="48" y="13"/>
                      <a:pt x="45" y="6"/>
                      <a:pt x="40" y="3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6" name="Freeform 120"/>
              <p:cNvSpPr>
                <a:spLocks/>
              </p:cNvSpPr>
              <p:nvPr/>
            </p:nvSpPr>
            <p:spPr bwMode="auto">
              <a:xfrm>
                <a:off x="3834" y="2122"/>
                <a:ext cx="1" cy="1"/>
              </a:xfrm>
              <a:custGeom>
                <a:avLst/>
                <a:gdLst>
                  <a:gd name="T0" fmla="*/ 7 w 12"/>
                  <a:gd name="T1" fmla="*/ 0 h 10"/>
                  <a:gd name="T2" fmla="*/ 7 w 12"/>
                  <a:gd name="T3" fmla="*/ 2 h 10"/>
                  <a:gd name="T4" fmla="*/ 2 w 12"/>
                  <a:gd name="T5" fmla="*/ 2 h 10"/>
                  <a:gd name="T6" fmla="*/ 5 w 12"/>
                  <a:gd name="T7" fmla="*/ 10 h 10"/>
                  <a:gd name="T8" fmla="*/ 12 w 12"/>
                  <a:gd name="T9" fmla="*/ 5 h 10"/>
                  <a:gd name="T10" fmla="*/ 7 w 12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0">
                    <a:moveTo>
                      <a:pt x="7" y="0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5" y="2"/>
                      <a:pt x="2" y="2"/>
                    </a:cubicBezTo>
                    <a:cubicBezTo>
                      <a:pt x="0" y="5"/>
                      <a:pt x="2" y="10"/>
                      <a:pt x="5" y="10"/>
                    </a:cubicBezTo>
                    <a:cubicBezTo>
                      <a:pt x="7" y="10"/>
                      <a:pt x="12" y="7"/>
                      <a:pt x="12" y="5"/>
                    </a:cubicBezTo>
                    <a:cubicBezTo>
                      <a:pt x="12" y="2"/>
                      <a:pt x="10" y="0"/>
                      <a:pt x="7" y="0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7" name="Freeform 121"/>
              <p:cNvSpPr>
                <a:spLocks/>
              </p:cNvSpPr>
              <p:nvPr/>
            </p:nvSpPr>
            <p:spPr bwMode="auto">
              <a:xfrm>
                <a:off x="3835" y="2122"/>
                <a:ext cx="2" cy="1"/>
              </a:xfrm>
              <a:custGeom>
                <a:avLst/>
                <a:gdLst>
                  <a:gd name="T0" fmla="*/ 23 w 28"/>
                  <a:gd name="T1" fmla="*/ 3 h 15"/>
                  <a:gd name="T2" fmla="*/ 18 w 28"/>
                  <a:gd name="T3" fmla="*/ 3 h 15"/>
                  <a:gd name="T4" fmla="*/ 20 w 28"/>
                  <a:gd name="T5" fmla="*/ 3 h 15"/>
                  <a:gd name="T6" fmla="*/ 8 w 28"/>
                  <a:gd name="T7" fmla="*/ 3 h 15"/>
                  <a:gd name="T8" fmla="*/ 0 w 28"/>
                  <a:gd name="T9" fmla="*/ 8 h 15"/>
                  <a:gd name="T10" fmla="*/ 8 w 28"/>
                  <a:gd name="T11" fmla="*/ 15 h 15"/>
                  <a:gd name="T12" fmla="*/ 20 w 28"/>
                  <a:gd name="T13" fmla="*/ 15 h 15"/>
                  <a:gd name="T14" fmla="*/ 28 w 28"/>
                  <a:gd name="T15" fmla="*/ 10 h 15"/>
                  <a:gd name="T16" fmla="*/ 23 w 28"/>
                  <a:gd name="T17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15">
                    <a:moveTo>
                      <a:pt x="23" y="3"/>
                    </a:moveTo>
                    <a:cubicBezTo>
                      <a:pt x="20" y="0"/>
                      <a:pt x="18" y="0"/>
                      <a:pt x="18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5" y="3"/>
                      <a:pt x="13" y="3"/>
                      <a:pt x="8" y="3"/>
                    </a:cubicBezTo>
                    <a:cubicBezTo>
                      <a:pt x="5" y="3"/>
                      <a:pt x="0" y="3"/>
                      <a:pt x="0" y="8"/>
                    </a:cubicBezTo>
                    <a:cubicBezTo>
                      <a:pt x="0" y="10"/>
                      <a:pt x="2" y="13"/>
                      <a:pt x="8" y="15"/>
                    </a:cubicBezTo>
                    <a:cubicBezTo>
                      <a:pt x="13" y="15"/>
                      <a:pt x="15" y="15"/>
                      <a:pt x="20" y="15"/>
                    </a:cubicBezTo>
                    <a:cubicBezTo>
                      <a:pt x="23" y="15"/>
                      <a:pt x="28" y="13"/>
                      <a:pt x="28" y="10"/>
                    </a:cubicBezTo>
                    <a:cubicBezTo>
                      <a:pt x="25" y="5"/>
                      <a:pt x="23" y="3"/>
                      <a:pt x="23" y="3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8" name="Freeform 122"/>
              <p:cNvSpPr>
                <a:spLocks/>
              </p:cNvSpPr>
              <p:nvPr/>
            </p:nvSpPr>
            <p:spPr bwMode="auto">
              <a:xfrm>
                <a:off x="3829" y="2116"/>
                <a:ext cx="1" cy="1"/>
              </a:xfrm>
              <a:custGeom>
                <a:avLst/>
                <a:gdLst>
                  <a:gd name="T0" fmla="*/ 10 w 18"/>
                  <a:gd name="T1" fmla="*/ 0 h 18"/>
                  <a:gd name="T2" fmla="*/ 8 w 18"/>
                  <a:gd name="T3" fmla="*/ 0 h 18"/>
                  <a:gd name="T4" fmla="*/ 0 w 18"/>
                  <a:gd name="T5" fmla="*/ 5 h 18"/>
                  <a:gd name="T6" fmla="*/ 3 w 18"/>
                  <a:gd name="T7" fmla="*/ 15 h 18"/>
                  <a:gd name="T8" fmla="*/ 8 w 18"/>
                  <a:gd name="T9" fmla="*/ 18 h 18"/>
                  <a:gd name="T10" fmla="*/ 15 w 18"/>
                  <a:gd name="T11" fmla="*/ 15 h 18"/>
                  <a:gd name="T12" fmla="*/ 18 w 18"/>
                  <a:gd name="T13" fmla="*/ 8 h 18"/>
                  <a:gd name="T14" fmla="*/ 10 w 18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18">
                    <a:moveTo>
                      <a:pt x="10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5" y="0"/>
                      <a:pt x="0" y="3"/>
                      <a:pt x="0" y="5"/>
                    </a:cubicBezTo>
                    <a:cubicBezTo>
                      <a:pt x="0" y="8"/>
                      <a:pt x="0" y="13"/>
                      <a:pt x="3" y="15"/>
                    </a:cubicBezTo>
                    <a:cubicBezTo>
                      <a:pt x="3" y="15"/>
                      <a:pt x="5" y="18"/>
                      <a:pt x="8" y="18"/>
                    </a:cubicBezTo>
                    <a:cubicBezTo>
                      <a:pt x="10" y="18"/>
                      <a:pt x="13" y="15"/>
                      <a:pt x="15" y="15"/>
                    </a:cubicBezTo>
                    <a:cubicBezTo>
                      <a:pt x="18" y="13"/>
                      <a:pt x="18" y="10"/>
                      <a:pt x="18" y="8"/>
                    </a:cubicBezTo>
                    <a:cubicBezTo>
                      <a:pt x="15" y="3"/>
                      <a:pt x="13" y="0"/>
                      <a:pt x="10" y="0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9" name="Freeform 123"/>
              <p:cNvSpPr>
                <a:spLocks/>
              </p:cNvSpPr>
              <p:nvPr/>
            </p:nvSpPr>
            <p:spPr bwMode="auto">
              <a:xfrm>
                <a:off x="3836" y="2111"/>
                <a:ext cx="2" cy="2"/>
              </a:xfrm>
              <a:custGeom>
                <a:avLst/>
                <a:gdLst>
                  <a:gd name="T0" fmla="*/ 33 w 35"/>
                  <a:gd name="T1" fmla="*/ 2 h 28"/>
                  <a:gd name="T2" fmla="*/ 25 w 35"/>
                  <a:gd name="T3" fmla="*/ 0 h 28"/>
                  <a:gd name="T4" fmla="*/ 20 w 35"/>
                  <a:gd name="T5" fmla="*/ 2 h 28"/>
                  <a:gd name="T6" fmla="*/ 20 w 35"/>
                  <a:gd name="T7" fmla="*/ 0 h 28"/>
                  <a:gd name="T8" fmla="*/ 7 w 35"/>
                  <a:gd name="T9" fmla="*/ 5 h 28"/>
                  <a:gd name="T10" fmla="*/ 2 w 35"/>
                  <a:gd name="T11" fmla="*/ 8 h 28"/>
                  <a:gd name="T12" fmla="*/ 0 w 35"/>
                  <a:gd name="T13" fmla="*/ 13 h 28"/>
                  <a:gd name="T14" fmla="*/ 12 w 35"/>
                  <a:gd name="T15" fmla="*/ 28 h 28"/>
                  <a:gd name="T16" fmla="*/ 17 w 35"/>
                  <a:gd name="T17" fmla="*/ 28 h 28"/>
                  <a:gd name="T18" fmla="*/ 20 w 35"/>
                  <a:gd name="T19" fmla="*/ 23 h 28"/>
                  <a:gd name="T20" fmla="*/ 30 w 35"/>
                  <a:gd name="T21" fmla="*/ 15 h 28"/>
                  <a:gd name="T22" fmla="*/ 33 w 35"/>
                  <a:gd name="T23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" h="28">
                    <a:moveTo>
                      <a:pt x="33" y="2"/>
                    </a:moveTo>
                    <a:cubicBezTo>
                      <a:pt x="30" y="0"/>
                      <a:pt x="28" y="0"/>
                      <a:pt x="25" y="0"/>
                    </a:cubicBezTo>
                    <a:cubicBezTo>
                      <a:pt x="22" y="0"/>
                      <a:pt x="20" y="0"/>
                      <a:pt x="20" y="2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5" y="2"/>
                      <a:pt x="12" y="2"/>
                      <a:pt x="7" y="5"/>
                    </a:cubicBezTo>
                    <a:cubicBezTo>
                      <a:pt x="5" y="5"/>
                      <a:pt x="5" y="5"/>
                      <a:pt x="2" y="8"/>
                    </a:cubicBezTo>
                    <a:cubicBezTo>
                      <a:pt x="2" y="8"/>
                      <a:pt x="0" y="10"/>
                      <a:pt x="0" y="13"/>
                    </a:cubicBezTo>
                    <a:cubicBezTo>
                      <a:pt x="0" y="20"/>
                      <a:pt x="5" y="25"/>
                      <a:pt x="12" y="28"/>
                    </a:cubicBezTo>
                    <a:cubicBezTo>
                      <a:pt x="15" y="28"/>
                      <a:pt x="15" y="28"/>
                      <a:pt x="17" y="28"/>
                    </a:cubicBezTo>
                    <a:cubicBezTo>
                      <a:pt x="20" y="28"/>
                      <a:pt x="20" y="25"/>
                      <a:pt x="20" y="23"/>
                    </a:cubicBezTo>
                    <a:cubicBezTo>
                      <a:pt x="22" y="20"/>
                      <a:pt x="25" y="18"/>
                      <a:pt x="30" y="15"/>
                    </a:cubicBezTo>
                    <a:cubicBezTo>
                      <a:pt x="33" y="10"/>
                      <a:pt x="35" y="5"/>
                      <a:pt x="33" y="2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0" name="Freeform 124"/>
              <p:cNvSpPr>
                <a:spLocks/>
              </p:cNvSpPr>
              <p:nvPr/>
            </p:nvSpPr>
            <p:spPr bwMode="auto">
              <a:xfrm>
                <a:off x="3839" y="2107"/>
                <a:ext cx="1" cy="1"/>
              </a:xfrm>
              <a:custGeom>
                <a:avLst/>
                <a:gdLst>
                  <a:gd name="T0" fmla="*/ 13 w 16"/>
                  <a:gd name="T1" fmla="*/ 5 h 18"/>
                  <a:gd name="T2" fmla="*/ 5 w 16"/>
                  <a:gd name="T3" fmla="*/ 2 h 18"/>
                  <a:gd name="T4" fmla="*/ 8 w 16"/>
                  <a:gd name="T5" fmla="*/ 5 h 18"/>
                  <a:gd name="T6" fmla="*/ 0 w 16"/>
                  <a:gd name="T7" fmla="*/ 7 h 18"/>
                  <a:gd name="T8" fmla="*/ 3 w 16"/>
                  <a:gd name="T9" fmla="*/ 15 h 18"/>
                  <a:gd name="T10" fmla="*/ 13 w 16"/>
                  <a:gd name="T11" fmla="*/ 15 h 18"/>
                  <a:gd name="T12" fmla="*/ 13 w 16"/>
                  <a:gd name="T13" fmla="*/ 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8">
                    <a:moveTo>
                      <a:pt x="13" y="5"/>
                    </a:moveTo>
                    <a:cubicBezTo>
                      <a:pt x="13" y="2"/>
                      <a:pt x="8" y="0"/>
                      <a:pt x="5" y="2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5" y="2"/>
                      <a:pt x="0" y="5"/>
                      <a:pt x="0" y="7"/>
                    </a:cubicBezTo>
                    <a:cubicBezTo>
                      <a:pt x="0" y="10"/>
                      <a:pt x="0" y="15"/>
                      <a:pt x="3" y="15"/>
                    </a:cubicBezTo>
                    <a:cubicBezTo>
                      <a:pt x="5" y="18"/>
                      <a:pt x="10" y="15"/>
                      <a:pt x="13" y="15"/>
                    </a:cubicBezTo>
                    <a:cubicBezTo>
                      <a:pt x="13" y="13"/>
                      <a:pt x="16" y="7"/>
                      <a:pt x="13" y="5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1" name="Freeform 125"/>
              <p:cNvSpPr>
                <a:spLocks/>
              </p:cNvSpPr>
              <p:nvPr/>
            </p:nvSpPr>
            <p:spPr bwMode="auto">
              <a:xfrm>
                <a:off x="3840" y="2107"/>
                <a:ext cx="2" cy="1"/>
              </a:xfrm>
              <a:custGeom>
                <a:avLst/>
                <a:gdLst>
                  <a:gd name="T0" fmla="*/ 23 w 26"/>
                  <a:gd name="T1" fmla="*/ 5 h 18"/>
                  <a:gd name="T2" fmla="*/ 15 w 26"/>
                  <a:gd name="T3" fmla="*/ 3 h 18"/>
                  <a:gd name="T4" fmla="*/ 3 w 26"/>
                  <a:gd name="T5" fmla="*/ 5 h 18"/>
                  <a:gd name="T6" fmla="*/ 0 w 26"/>
                  <a:gd name="T7" fmla="*/ 11 h 18"/>
                  <a:gd name="T8" fmla="*/ 3 w 26"/>
                  <a:gd name="T9" fmla="*/ 16 h 18"/>
                  <a:gd name="T10" fmla="*/ 13 w 26"/>
                  <a:gd name="T11" fmla="*/ 18 h 18"/>
                  <a:gd name="T12" fmla="*/ 23 w 26"/>
                  <a:gd name="T13" fmla="*/ 13 h 18"/>
                  <a:gd name="T14" fmla="*/ 23 w 26"/>
                  <a:gd name="T15" fmla="*/ 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18">
                    <a:moveTo>
                      <a:pt x="23" y="5"/>
                    </a:moveTo>
                    <a:cubicBezTo>
                      <a:pt x="20" y="3"/>
                      <a:pt x="18" y="3"/>
                      <a:pt x="15" y="3"/>
                    </a:cubicBezTo>
                    <a:cubicBezTo>
                      <a:pt x="10" y="0"/>
                      <a:pt x="5" y="3"/>
                      <a:pt x="3" y="5"/>
                    </a:cubicBezTo>
                    <a:cubicBezTo>
                      <a:pt x="0" y="8"/>
                      <a:pt x="0" y="11"/>
                      <a:pt x="0" y="11"/>
                    </a:cubicBezTo>
                    <a:cubicBezTo>
                      <a:pt x="0" y="13"/>
                      <a:pt x="3" y="13"/>
                      <a:pt x="3" y="16"/>
                    </a:cubicBezTo>
                    <a:cubicBezTo>
                      <a:pt x="5" y="18"/>
                      <a:pt x="10" y="18"/>
                      <a:pt x="13" y="18"/>
                    </a:cubicBezTo>
                    <a:cubicBezTo>
                      <a:pt x="18" y="18"/>
                      <a:pt x="20" y="18"/>
                      <a:pt x="23" y="13"/>
                    </a:cubicBezTo>
                    <a:cubicBezTo>
                      <a:pt x="26" y="11"/>
                      <a:pt x="26" y="8"/>
                      <a:pt x="23" y="5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2" name="Freeform 126"/>
              <p:cNvSpPr>
                <a:spLocks/>
              </p:cNvSpPr>
              <p:nvPr/>
            </p:nvSpPr>
            <p:spPr bwMode="auto">
              <a:xfrm>
                <a:off x="3856" y="2100"/>
                <a:ext cx="2" cy="2"/>
              </a:xfrm>
              <a:custGeom>
                <a:avLst/>
                <a:gdLst>
                  <a:gd name="T0" fmla="*/ 18 w 26"/>
                  <a:gd name="T1" fmla="*/ 5 h 25"/>
                  <a:gd name="T2" fmla="*/ 11 w 26"/>
                  <a:gd name="T3" fmla="*/ 0 h 25"/>
                  <a:gd name="T4" fmla="*/ 3 w 26"/>
                  <a:gd name="T5" fmla="*/ 7 h 25"/>
                  <a:gd name="T6" fmla="*/ 0 w 26"/>
                  <a:gd name="T7" fmla="*/ 15 h 25"/>
                  <a:gd name="T8" fmla="*/ 3 w 26"/>
                  <a:gd name="T9" fmla="*/ 15 h 25"/>
                  <a:gd name="T10" fmla="*/ 13 w 26"/>
                  <a:gd name="T11" fmla="*/ 23 h 25"/>
                  <a:gd name="T12" fmla="*/ 21 w 26"/>
                  <a:gd name="T13" fmla="*/ 25 h 25"/>
                  <a:gd name="T14" fmla="*/ 23 w 26"/>
                  <a:gd name="T15" fmla="*/ 20 h 25"/>
                  <a:gd name="T16" fmla="*/ 18 w 26"/>
                  <a:gd name="T17" fmla="*/ 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25">
                    <a:moveTo>
                      <a:pt x="18" y="5"/>
                    </a:moveTo>
                    <a:cubicBezTo>
                      <a:pt x="16" y="2"/>
                      <a:pt x="13" y="0"/>
                      <a:pt x="11" y="0"/>
                    </a:cubicBezTo>
                    <a:cubicBezTo>
                      <a:pt x="8" y="0"/>
                      <a:pt x="5" y="5"/>
                      <a:pt x="3" y="7"/>
                    </a:cubicBezTo>
                    <a:cubicBezTo>
                      <a:pt x="0" y="10"/>
                      <a:pt x="0" y="12"/>
                      <a:pt x="0" y="15"/>
                    </a:cubicBezTo>
                    <a:cubicBezTo>
                      <a:pt x="0" y="15"/>
                      <a:pt x="0" y="15"/>
                      <a:pt x="3" y="15"/>
                    </a:cubicBezTo>
                    <a:cubicBezTo>
                      <a:pt x="5" y="18"/>
                      <a:pt x="11" y="20"/>
                      <a:pt x="13" y="23"/>
                    </a:cubicBezTo>
                    <a:cubicBezTo>
                      <a:pt x="16" y="25"/>
                      <a:pt x="18" y="25"/>
                      <a:pt x="21" y="25"/>
                    </a:cubicBezTo>
                    <a:cubicBezTo>
                      <a:pt x="23" y="25"/>
                      <a:pt x="23" y="23"/>
                      <a:pt x="23" y="20"/>
                    </a:cubicBezTo>
                    <a:cubicBezTo>
                      <a:pt x="26" y="12"/>
                      <a:pt x="23" y="7"/>
                      <a:pt x="18" y="5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3" name="Freeform 127"/>
              <p:cNvSpPr>
                <a:spLocks/>
              </p:cNvSpPr>
              <p:nvPr/>
            </p:nvSpPr>
            <p:spPr bwMode="auto">
              <a:xfrm>
                <a:off x="3862" y="2098"/>
                <a:ext cx="1" cy="1"/>
              </a:xfrm>
              <a:custGeom>
                <a:avLst/>
                <a:gdLst>
                  <a:gd name="T0" fmla="*/ 8 w 13"/>
                  <a:gd name="T1" fmla="*/ 0 h 15"/>
                  <a:gd name="T2" fmla="*/ 3 w 13"/>
                  <a:gd name="T3" fmla="*/ 3 h 15"/>
                  <a:gd name="T4" fmla="*/ 0 w 13"/>
                  <a:gd name="T5" fmla="*/ 8 h 15"/>
                  <a:gd name="T6" fmla="*/ 3 w 13"/>
                  <a:gd name="T7" fmla="*/ 15 h 15"/>
                  <a:gd name="T8" fmla="*/ 6 w 13"/>
                  <a:gd name="T9" fmla="*/ 15 h 15"/>
                  <a:gd name="T10" fmla="*/ 13 w 13"/>
                  <a:gd name="T11" fmla="*/ 10 h 15"/>
                  <a:gd name="T12" fmla="*/ 8 w 13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5">
                    <a:moveTo>
                      <a:pt x="8" y="0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0" y="5"/>
                      <a:pt x="0" y="5"/>
                      <a:pt x="0" y="8"/>
                    </a:cubicBezTo>
                    <a:cubicBezTo>
                      <a:pt x="0" y="10"/>
                      <a:pt x="0" y="13"/>
                      <a:pt x="3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5"/>
                      <a:pt x="11" y="13"/>
                      <a:pt x="13" y="10"/>
                    </a:cubicBezTo>
                    <a:cubicBezTo>
                      <a:pt x="11" y="5"/>
                      <a:pt x="11" y="0"/>
                      <a:pt x="8" y="0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4" name="Freeform 128"/>
              <p:cNvSpPr>
                <a:spLocks/>
              </p:cNvSpPr>
              <p:nvPr/>
            </p:nvSpPr>
            <p:spPr bwMode="auto">
              <a:xfrm>
                <a:off x="3866" y="2094"/>
                <a:ext cx="1" cy="1"/>
              </a:xfrm>
              <a:custGeom>
                <a:avLst/>
                <a:gdLst>
                  <a:gd name="T0" fmla="*/ 11 w 16"/>
                  <a:gd name="T1" fmla="*/ 2 h 10"/>
                  <a:gd name="T2" fmla="*/ 0 w 16"/>
                  <a:gd name="T3" fmla="*/ 5 h 10"/>
                  <a:gd name="T4" fmla="*/ 0 w 16"/>
                  <a:gd name="T5" fmla="*/ 7 h 10"/>
                  <a:gd name="T6" fmla="*/ 3 w 16"/>
                  <a:gd name="T7" fmla="*/ 10 h 10"/>
                  <a:gd name="T8" fmla="*/ 11 w 16"/>
                  <a:gd name="T9" fmla="*/ 7 h 10"/>
                  <a:gd name="T10" fmla="*/ 11 w 16"/>
                  <a:gd name="T1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0">
                    <a:moveTo>
                      <a:pt x="11" y="2"/>
                    </a:moveTo>
                    <a:cubicBezTo>
                      <a:pt x="6" y="0"/>
                      <a:pt x="0" y="2"/>
                      <a:pt x="0" y="5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3" y="7"/>
                      <a:pt x="3" y="10"/>
                    </a:cubicBezTo>
                    <a:cubicBezTo>
                      <a:pt x="6" y="10"/>
                      <a:pt x="8" y="10"/>
                      <a:pt x="11" y="7"/>
                    </a:cubicBezTo>
                    <a:cubicBezTo>
                      <a:pt x="16" y="5"/>
                      <a:pt x="13" y="2"/>
                      <a:pt x="11" y="2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5" name="Freeform 129"/>
              <p:cNvSpPr>
                <a:spLocks/>
              </p:cNvSpPr>
              <p:nvPr/>
            </p:nvSpPr>
            <p:spPr bwMode="auto">
              <a:xfrm>
                <a:off x="3867" y="2108"/>
                <a:ext cx="1" cy="1"/>
              </a:xfrm>
              <a:custGeom>
                <a:avLst/>
                <a:gdLst>
                  <a:gd name="T0" fmla="*/ 15 w 20"/>
                  <a:gd name="T1" fmla="*/ 2 h 17"/>
                  <a:gd name="T2" fmla="*/ 2 w 20"/>
                  <a:gd name="T3" fmla="*/ 2 h 17"/>
                  <a:gd name="T4" fmla="*/ 0 w 20"/>
                  <a:gd name="T5" fmla="*/ 10 h 17"/>
                  <a:gd name="T6" fmla="*/ 7 w 20"/>
                  <a:gd name="T7" fmla="*/ 15 h 17"/>
                  <a:gd name="T8" fmla="*/ 12 w 20"/>
                  <a:gd name="T9" fmla="*/ 17 h 17"/>
                  <a:gd name="T10" fmla="*/ 20 w 20"/>
                  <a:gd name="T11" fmla="*/ 10 h 17"/>
                  <a:gd name="T12" fmla="*/ 15 w 20"/>
                  <a:gd name="T13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17">
                    <a:moveTo>
                      <a:pt x="15" y="2"/>
                    </a:moveTo>
                    <a:cubicBezTo>
                      <a:pt x="10" y="0"/>
                      <a:pt x="5" y="0"/>
                      <a:pt x="2" y="2"/>
                    </a:cubicBezTo>
                    <a:cubicBezTo>
                      <a:pt x="0" y="5"/>
                      <a:pt x="0" y="7"/>
                      <a:pt x="0" y="10"/>
                    </a:cubicBezTo>
                    <a:cubicBezTo>
                      <a:pt x="2" y="12"/>
                      <a:pt x="5" y="15"/>
                      <a:pt x="7" y="15"/>
                    </a:cubicBezTo>
                    <a:cubicBezTo>
                      <a:pt x="10" y="15"/>
                      <a:pt x="10" y="17"/>
                      <a:pt x="12" y="17"/>
                    </a:cubicBezTo>
                    <a:cubicBezTo>
                      <a:pt x="15" y="17"/>
                      <a:pt x="20" y="15"/>
                      <a:pt x="20" y="10"/>
                    </a:cubicBezTo>
                    <a:cubicBezTo>
                      <a:pt x="20" y="7"/>
                      <a:pt x="17" y="5"/>
                      <a:pt x="15" y="2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6" name="Freeform 130"/>
              <p:cNvSpPr>
                <a:spLocks/>
              </p:cNvSpPr>
              <p:nvPr/>
            </p:nvSpPr>
            <p:spPr bwMode="auto">
              <a:xfrm>
                <a:off x="3869" y="2108"/>
                <a:ext cx="1" cy="1"/>
              </a:xfrm>
              <a:custGeom>
                <a:avLst/>
                <a:gdLst>
                  <a:gd name="T0" fmla="*/ 15 w 18"/>
                  <a:gd name="T1" fmla="*/ 2 h 15"/>
                  <a:gd name="T2" fmla="*/ 8 w 18"/>
                  <a:gd name="T3" fmla="*/ 2 h 15"/>
                  <a:gd name="T4" fmla="*/ 0 w 18"/>
                  <a:gd name="T5" fmla="*/ 5 h 15"/>
                  <a:gd name="T6" fmla="*/ 3 w 18"/>
                  <a:gd name="T7" fmla="*/ 12 h 15"/>
                  <a:gd name="T8" fmla="*/ 10 w 18"/>
                  <a:gd name="T9" fmla="*/ 15 h 15"/>
                  <a:gd name="T10" fmla="*/ 18 w 18"/>
                  <a:gd name="T11" fmla="*/ 10 h 15"/>
                  <a:gd name="T12" fmla="*/ 15 w 18"/>
                  <a:gd name="T13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5">
                    <a:moveTo>
                      <a:pt x="15" y="2"/>
                    </a:moveTo>
                    <a:cubicBezTo>
                      <a:pt x="13" y="0"/>
                      <a:pt x="8" y="2"/>
                      <a:pt x="8" y="2"/>
                    </a:cubicBezTo>
                    <a:cubicBezTo>
                      <a:pt x="5" y="2"/>
                      <a:pt x="3" y="2"/>
                      <a:pt x="0" y="5"/>
                    </a:cubicBezTo>
                    <a:cubicBezTo>
                      <a:pt x="0" y="7"/>
                      <a:pt x="0" y="10"/>
                      <a:pt x="3" y="12"/>
                    </a:cubicBezTo>
                    <a:cubicBezTo>
                      <a:pt x="5" y="15"/>
                      <a:pt x="8" y="15"/>
                      <a:pt x="10" y="15"/>
                    </a:cubicBezTo>
                    <a:cubicBezTo>
                      <a:pt x="13" y="15"/>
                      <a:pt x="15" y="12"/>
                      <a:pt x="18" y="10"/>
                    </a:cubicBezTo>
                    <a:cubicBezTo>
                      <a:pt x="15" y="7"/>
                      <a:pt x="15" y="5"/>
                      <a:pt x="15" y="2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7" name="Freeform 131"/>
              <p:cNvSpPr>
                <a:spLocks/>
              </p:cNvSpPr>
              <p:nvPr/>
            </p:nvSpPr>
            <p:spPr bwMode="auto">
              <a:xfrm>
                <a:off x="3868" y="2104"/>
                <a:ext cx="3" cy="2"/>
              </a:xfrm>
              <a:custGeom>
                <a:avLst/>
                <a:gdLst>
                  <a:gd name="T0" fmla="*/ 48 w 51"/>
                  <a:gd name="T1" fmla="*/ 3 h 43"/>
                  <a:gd name="T2" fmla="*/ 38 w 51"/>
                  <a:gd name="T3" fmla="*/ 0 h 43"/>
                  <a:gd name="T4" fmla="*/ 28 w 51"/>
                  <a:gd name="T5" fmla="*/ 8 h 43"/>
                  <a:gd name="T6" fmla="*/ 23 w 51"/>
                  <a:gd name="T7" fmla="*/ 5 h 43"/>
                  <a:gd name="T8" fmla="*/ 2 w 51"/>
                  <a:gd name="T9" fmla="*/ 8 h 43"/>
                  <a:gd name="T10" fmla="*/ 0 w 51"/>
                  <a:gd name="T11" fmla="*/ 15 h 43"/>
                  <a:gd name="T12" fmla="*/ 5 w 51"/>
                  <a:gd name="T13" fmla="*/ 31 h 43"/>
                  <a:gd name="T14" fmla="*/ 15 w 51"/>
                  <a:gd name="T15" fmla="*/ 41 h 43"/>
                  <a:gd name="T16" fmla="*/ 20 w 51"/>
                  <a:gd name="T17" fmla="*/ 43 h 43"/>
                  <a:gd name="T18" fmla="*/ 28 w 51"/>
                  <a:gd name="T19" fmla="*/ 41 h 43"/>
                  <a:gd name="T20" fmla="*/ 48 w 51"/>
                  <a:gd name="T21" fmla="*/ 18 h 43"/>
                  <a:gd name="T22" fmla="*/ 51 w 51"/>
                  <a:gd name="T23" fmla="*/ 10 h 43"/>
                  <a:gd name="T24" fmla="*/ 48 w 51"/>
                  <a:gd name="T25" fmla="*/ 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1" h="43">
                    <a:moveTo>
                      <a:pt x="48" y="3"/>
                    </a:moveTo>
                    <a:cubicBezTo>
                      <a:pt x="46" y="0"/>
                      <a:pt x="40" y="0"/>
                      <a:pt x="38" y="0"/>
                    </a:cubicBezTo>
                    <a:cubicBezTo>
                      <a:pt x="35" y="3"/>
                      <a:pt x="30" y="5"/>
                      <a:pt x="28" y="8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18" y="10"/>
                      <a:pt x="7" y="3"/>
                      <a:pt x="2" y="8"/>
                    </a:cubicBezTo>
                    <a:cubicBezTo>
                      <a:pt x="0" y="10"/>
                      <a:pt x="0" y="13"/>
                      <a:pt x="0" y="15"/>
                    </a:cubicBezTo>
                    <a:cubicBezTo>
                      <a:pt x="0" y="20"/>
                      <a:pt x="2" y="25"/>
                      <a:pt x="5" y="31"/>
                    </a:cubicBezTo>
                    <a:cubicBezTo>
                      <a:pt x="7" y="36"/>
                      <a:pt x="13" y="38"/>
                      <a:pt x="15" y="41"/>
                    </a:cubicBezTo>
                    <a:cubicBezTo>
                      <a:pt x="18" y="41"/>
                      <a:pt x="18" y="43"/>
                      <a:pt x="20" y="43"/>
                    </a:cubicBezTo>
                    <a:cubicBezTo>
                      <a:pt x="23" y="43"/>
                      <a:pt x="25" y="43"/>
                      <a:pt x="28" y="41"/>
                    </a:cubicBezTo>
                    <a:cubicBezTo>
                      <a:pt x="38" y="36"/>
                      <a:pt x="43" y="28"/>
                      <a:pt x="48" y="18"/>
                    </a:cubicBezTo>
                    <a:cubicBezTo>
                      <a:pt x="51" y="15"/>
                      <a:pt x="51" y="13"/>
                      <a:pt x="51" y="10"/>
                    </a:cubicBezTo>
                    <a:cubicBezTo>
                      <a:pt x="51" y="8"/>
                      <a:pt x="51" y="5"/>
                      <a:pt x="48" y="3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8" name="Freeform 132"/>
              <p:cNvSpPr>
                <a:spLocks/>
              </p:cNvSpPr>
              <p:nvPr/>
            </p:nvSpPr>
            <p:spPr bwMode="auto">
              <a:xfrm>
                <a:off x="3889" y="2095"/>
                <a:ext cx="1" cy="1"/>
              </a:xfrm>
              <a:custGeom>
                <a:avLst/>
                <a:gdLst>
                  <a:gd name="T0" fmla="*/ 15 w 18"/>
                  <a:gd name="T1" fmla="*/ 0 h 17"/>
                  <a:gd name="T2" fmla="*/ 10 w 18"/>
                  <a:gd name="T3" fmla="*/ 0 h 17"/>
                  <a:gd name="T4" fmla="*/ 3 w 18"/>
                  <a:gd name="T5" fmla="*/ 5 h 17"/>
                  <a:gd name="T6" fmla="*/ 0 w 18"/>
                  <a:gd name="T7" fmla="*/ 15 h 17"/>
                  <a:gd name="T8" fmla="*/ 0 w 18"/>
                  <a:gd name="T9" fmla="*/ 17 h 17"/>
                  <a:gd name="T10" fmla="*/ 3 w 18"/>
                  <a:gd name="T11" fmla="*/ 17 h 17"/>
                  <a:gd name="T12" fmla="*/ 15 w 18"/>
                  <a:gd name="T13" fmla="*/ 7 h 17"/>
                  <a:gd name="T14" fmla="*/ 18 w 18"/>
                  <a:gd name="T15" fmla="*/ 5 h 17"/>
                  <a:gd name="T16" fmla="*/ 15 w 1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17">
                    <a:moveTo>
                      <a:pt x="15" y="0"/>
                    </a:moveTo>
                    <a:cubicBezTo>
                      <a:pt x="13" y="0"/>
                      <a:pt x="13" y="0"/>
                      <a:pt x="10" y="0"/>
                    </a:cubicBezTo>
                    <a:cubicBezTo>
                      <a:pt x="8" y="0"/>
                      <a:pt x="5" y="2"/>
                      <a:pt x="3" y="5"/>
                    </a:cubicBezTo>
                    <a:cubicBezTo>
                      <a:pt x="0" y="7"/>
                      <a:pt x="0" y="12"/>
                      <a:pt x="0" y="1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8" y="15"/>
                      <a:pt x="13" y="12"/>
                      <a:pt x="15" y="7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8" y="2"/>
                      <a:pt x="18" y="0"/>
                      <a:pt x="15" y="0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9" name="Freeform 133"/>
              <p:cNvSpPr>
                <a:spLocks/>
              </p:cNvSpPr>
              <p:nvPr/>
            </p:nvSpPr>
            <p:spPr bwMode="auto">
              <a:xfrm>
                <a:off x="3890" y="2096"/>
                <a:ext cx="2" cy="2"/>
              </a:xfrm>
              <a:custGeom>
                <a:avLst/>
                <a:gdLst>
                  <a:gd name="T0" fmla="*/ 33 w 33"/>
                  <a:gd name="T1" fmla="*/ 13 h 28"/>
                  <a:gd name="T2" fmla="*/ 31 w 33"/>
                  <a:gd name="T3" fmla="*/ 5 h 28"/>
                  <a:gd name="T4" fmla="*/ 33 w 33"/>
                  <a:gd name="T5" fmla="*/ 8 h 28"/>
                  <a:gd name="T6" fmla="*/ 31 w 33"/>
                  <a:gd name="T7" fmla="*/ 5 h 28"/>
                  <a:gd name="T8" fmla="*/ 28 w 33"/>
                  <a:gd name="T9" fmla="*/ 3 h 28"/>
                  <a:gd name="T10" fmla="*/ 31 w 33"/>
                  <a:gd name="T11" fmla="*/ 5 h 28"/>
                  <a:gd name="T12" fmla="*/ 8 w 33"/>
                  <a:gd name="T13" fmla="*/ 3 h 28"/>
                  <a:gd name="T14" fmla="*/ 3 w 33"/>
                  <a:gd name="T15" fmla="*/ 8 h 28"/>
                  <a:gd name="T16" fmla="*/ 5 w 33"/>
                  <a:gd name="T17" fmla="*/ 18 h 28"/>
                  <a:gd name="T18" fmla="*/ 23 w 33"/>
                  <a:gd name="T19" fmla="*/ 28 h 28"/>
                  <a:gd name="T20" fmla="*/ 31 w 33"/>
                  <a:gd name="T21" fmla="*/ 26 h 28"/>
                  <a:gd name="T22" fmla="*/ 33 w 33"/>
                  <a:gd name="T23" fmla="*/ 1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3" h="28">
                    <a:moveTo>
                      <a:pt x="33" y="13"/>
                    </a:moveTo>
                    <a:cubicBezTo>
                      <a:pt x="33" y="10"/>
                      <a:pt x="31" y="8"/>
                      <a:pt x="31" y="5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23" y="0"/>
                      <a:pt x="15" y="0"/>
                      <a:pt x="8" y="3"/>
                    </a:cubicBezTo>
                    <a:cubicBezTo>
                      <a:pt x="5" y="3"/>
                      <a:pt x="3" y="5"/>
                      <a:pt x="3" y="8"/>
                    </a:cubicBezTo>
                    <a:cubicBezTo>
                      <a:pt x="0" y="10"/>
                      <a:pt x="3" y="13"/>
                      <a:pt x="5" y="18"/>
                    </a:cubicBezTo>
                    <a:cubicBezTo>
                      <a:pt x="10" y="26"/>
                      <a:pt x="15" y="28"/>
                      <a:pt x="23" y="28"/>
                    </a:cubicBezTo>
                    <a:cubicBezTo>
                      <a:pt x="26" y="28"/>
                      <a:pt x="28" y="28"/>
                      <a:pt x="31" y="26"/>
                    </a:cubicBezTo>
                    <a:cubicBezTo>
                      <a:pt x="33" y="23"/>
                      <a:pt x="33" y="18"/>
                      <a:pt x="33" y="13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0" name="Freeform 134"/>
              <p:cNvSpPr>
                <a:spLocks/>
              </p:cNvSpPr>
              <p:nvPr/>
            </p:nvSpPr>
            <p:spPr bwMode="auto">
              <a:xfrm>
                <a:off x="3890" y="2102"/>
                <a:ext cx="1" cy="1"/>
              </a:xfrm>
              <a:custGeom>
                <a:avLst/>
                <a:gdLst>
                  <a:gd name="T0" fmla="*/ 12 w 15"/>
                  <a:gd name="T1" fmla="*/ 3 h 15"/>
                  <a:gd name="T2" fmla="*/ 2 w 15"/>
                  <a:gd name="T3" fmla="*/ 5 h 15"/>
                  <a:gd name="T4" fmla="*/ 7 w 15"/>
                  <a:gd name="T5" fmla="*/ 15 h 15"/>
                  <a:gd name="T6" fmla="*/ 15 w 15"/>
                  <a:gd name="T7" fmla="*/ 10 h 15"/>
                  <a:gd name="T8" fmla="*/ 12 w 15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2" y="3"/>
                    </a:moveTo>
                    <a:cubicBezTo>
                      <a:pt x="10" y="0"/>
                      <a:pt x="5" y="0"/>
                      <a:pt x="2" y="5"/>
                    </a:cubicBezTo>
                    <a:cubicBezTo>
                      <a:pt x="0" y="8"/>
                      <a:pt x="2" y="13"/>
                      <a:pt x="7" y="15"/>
                    </a:cubicBezTo>
                    <a:cubicBezTo>
                      <a:pt x="10" y="15"/>
                      <a:pt x="15" y="13"/>
                      <a:pt x="15" y="10"/>
                    </a:cubicBezTo>
                    <a:cubicBezTo>
                      <a:pt x="15" y="5"/>
                      <a:pt x="15" y="3"/>
                      <a:pt x="12" y="3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1" name="Freeform 135"/>
              <p:cNvSpPr>
                <a:spLocks/>
              </p:cNvSpPr>
              <p:nvPr/>
            </p:nvSpPr>
            <p:spPr bwMode="auto">
              <a:xfrm>
                <a:off x="3892" y="2103"/>
                <a:ext cx="1" cy="2"/>
              </a:xfrm>
              <a:custGeom>
                <a:avLst/>
                <a:gdLst>
                  <a:gd name="T0" fmla="*/ 25 w 30"/>
                  <a:gd name="T1" fmla="*/ 6 h 23"/>
                  <a:gd name="T2" fmla="*/ 5 w 30"/>
                  <a:gd name="T3" fmla="*/ 3 h 23"/>
                  <a:gd name="T4" fmla="*/ 0 w 30"/>
                  <a:gd name="T5" fmla="*/ 6 h 23"/>
                  <a:gd name="T6" fmla="*/ 5 w 30"/>
                  <a:gd name="T7" fmla="*/ 13 h 23"/>
                  <a:gd name="T8" fmla="*/ 12 w 30"/>
                  <a:gd name="T9" fmla="*/ 16 h 23"/>
                  <a:gd name="T10" fmla="*/ 17 w 30"/>
                  <a:gd name="T11" fmla="*/ 21 h 23"/>
                  <a:gd name="T12" fmla="*/ 22 w 30"/>
                  <a:gd name="T13" fmla="*/ 23 h 23"/>
                  <a:gd name="T14" fmla="*/ 25 w 30"/>
                  <a:gd name="T15" fmla="*/ 23 h 23"/>
                  <a:gd name="T16" fmla="*/ 27 w 30"/>
                  <a:gd name="T17" fmla="*/ 13 h 23"/>
                  <a:gd name="T18" fmla="*/ 25 w 30"/>
                  <a:gd name="T19" fmla="*/ 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23">
                    <a:moveTo>
                      <a:pt x="25" y="6"/>
                    </a:moveTo>
                    <a:cubicBezTo>
                      <a:pt x="20" y="3"/>
                      <a:pt x="12" y="0"/>
                      <a:pt x="5" y="3"/>
                    </a:cubicBezTo>
                    <a:cubicBezTo>
                      <a:pt x="2" y="3"/>
                      <a:pt x="2" y="6"/>
                      <a:pt x="0" y="6"/>
                    </a:cubicBezTo>
                    <a:cubicBezTo>
                      <a:pt x="0" y="8"/>
                      <a:pt x="2" y="11"/>
                      <a:pt x="5" y="13"/>
                    </a:cubicBezTo>
                    <a:cubicBezTo>
                      <a:pt x="7" y="13"/>
                      <a:pt x="10" y="16"/>
                      <a:pt x="12" y="16"/>
                    </a:cubicBezTo>
                    <a:cubicBezTo>
                      <a:pt x="15" y="18"/>
                      <a:pt x="15" y="18"/>
                      <a:pt x="17" y="21"/>
                    </a:cubicBezTo>
                    <a:cubicBezTo>
                      <a:pt x="20" y="23"/>
                      <a:pt x="22" y="23"/>
                      <a:pt x="22" y="23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7" y="21"/>
                      <a:pt x="30" y="18"/>
                      <a:pt x="27" y="13"/>
                    </a:cubicBezTo>
                    <a:cubicBezTo>
                      <a:pt x="30" y="8"/>
                      <a:pt x="27" y="6"/>
                      <a:pt x="25" y="6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2" name="Freeform 136"/>
              <p:cNvSpPr>
                <a:spLocks/>
              </p:cNvSpPr>
              <p:nvPr/>
            </p:nvSpPr>
            <p:spPr bwMode="auto">
              <a:xfrm>
                <a:off x="3877" y="2086"/>
                <a:ext cx="11" cy="13"/>
              </a:xfrm>
              <a:custGeom>
                <a:avLst/>
                <a:gdLst>
                  <a:gd name="T0" fmla="*/ 191 w 193"/>
                  <a:gd name="T1" fmla="*/ 86 h 216"/>
                  <a:gd name="T2" fmla="*/ 165 w 193"/>
                  <a:gd name="T3" fmla="*/ 81 h 216"/>
                  <a:gd name="T4" fmla="*/ 163 w 193"/>
                  <a:gd name="T5" fmla="*/ 69 h 216"/>
                  <a:gd name="T6" fmla="*/ 158 w 193"/>
                  <a:gd name="T7" fmla="*/ 64 h 216"/>
                  <a:gd name="T8" fmla="*/ 153 w 193"/>
                  <a:gd name="T9" fmla="*/ 51 h 216"/>
                  <a:gd name="T10" fmla="*/ 155 w 193"/>
                  <a:gd name="T11" fmla="*/ 36 h 216"/>
                  <a:gd name="T12" fmla="*/ 155 w 193"/>
                  <a:gd name="T13" fmla="*/ 31 h 216"/>
                  <a:gd name="T14" fmla="*/ 147 w 193"/>
                  <a:gd name="T15" fmla="*/ 31 h 216"/>
                  <a:gd name="T16" fmla="*/ 142 w 193"/>
                  <a:gd name="T17" fmla="*/ 38 h 216"/>
                  <a:gd name="T18" fmla="*/ 132 w 193"/>
                  <a:gd name="T19" fmla="*/ 56 h 216"/>
                  <a:gd name="T20" fmla="*/ 127 w 193"/>
                  <a:gd name="T21" fmla="*/ 61 h 216"/>
                  <a:gd name="T22" fmla="*/ 117 w 193"/>
                  <a:gd name="T23" fmla="*/ 53 h 216"/>
                  <a:gd name="T24" fmla="*/ 125 w 193"/>
                  <a:gd name="T25" fmla="*/ 33 h 216"/>
                  <a:gd name="T26" fmla="*/ 135 w 193"/>
                  <a:gd name="T27" fmla="*/ 20 h 216"/>
                  <a:gd name="T28" fmla="*/ 132 w 193"/>
                  <a:gd name="T29" fmla="*/ 13 h 216"/>
                  <a:gd name="T30" fmla="*/ 117 w 193"/>
                  <a:gd name="T31" fmla="*/ 3 h 216"/>
                  <a:gd name="T32" fmla="*/ 109 w 193"/>
                  <a:gd name="T33" fmla="*/ 3 h 216"/>
                  <a:gd name="T34" fmla="*/ 104 w 193"/>
                  <a:gd name="T35" fmla="*/ 15 h 216"/>
                  <a:gd name="T36" fmla="*/ 97 w 193"/>
                  <a:gd name="T37" fmla="*/ 26 h 216"/>
                  <a:gd name="T38" fmla="*/ 87 w 193"/>
                  <a:gd name="T39" fmla="*/ 18 h 216"/>
                  <a:gd name="T40" fmla="*/ 81 w 193"/>
                  <a:gd name="T41" fmla="*/ 23 h 216"/>
                  <a:gd name="T42" fmla="*/ 71 w 193"/>
                  <a:gd name="T43" fmla="*/ 71 h 216"/>
                  <a:gd name="T44" fmla="*/ 66 w 193"/>
                  <a:gd name="T45" fmla="*/ 66 h 216"/>
                  <a:gd name="T46" fmla="*/ 64 w 193"/>
                  <a:gd name="T47" fmla="*/ 64 h 216"/>
                  <a:gd name="T48" fmla="*/ 59 w 193"/>
                  <a:gd name="T49" fmla="*/ 66 h 216"/>
                  <a:gd name="T50" fmla="*/ 59 w 193"/>
                  <a:gd name="T51" fmla="*/ 76 h 216"/>
                  <a:gd name="T52" fmla="*/ 59 w 193"/>
                  <a:gd name="T53" fmla="*/ 86 h 216"/>
                  <a:gd name="T54" fmla="*/ 51 w 193"/>
                  <a:gd name="T55" fmla="*/ 91 h 216"/>
                  <a:gd name="T56" fmla="*/ 43 w 193"/>
                  <a:gd name="T57" fmla="*/ 89 h 216"/>
                  <a:gd name="T58" fmla="*/ 38 w 193"/>
                  <a:gd name="T59" fmla="*/ 97 h 216"/>
                  <a:gd name="T60" fmla="*/ 3 w 193"/>
                  <a:gd name="T61" fmla="*/ 198 h 216"/>
                  <a:gd name="T62" fmla="*/ 8 w 193"/>
                  <a:gd name="T63" fmla="*/ 213 h 216"/>
                  <a:gd name="T64" fmla="*/ 23 w 193"/>
                  <a:gd name="T65" fmla="*/ 211 h 216"/>
                  <a:gd name="T66" fmla="*/ 51 w 193"/>
                  <a:gd name="T67" fmla="*/ 185 h 216"/>
                  <a:gd name="T68" fmla="*/ 84 w 193"/>
                  <a:gd name="T69" fmla="*/ 170 h 216"/>
                  <a:gd name="T70" fmla="*/ 112 w 193"/>
                  <a:gd name="T71" fmla="*/ 178 h 216"/>
                  <a:gd name="T72" fmla="*/ 140 w 193"/>
                  <a:gd name="T73" fmla="*/ 175 h 216"/>
                  <a:gd name="T74" fmla="*/ 150 w 193"/>
                  <a:gd name="T75" fmla="*/ 168 h 216"/>
                  <a:gd name="T76" fmla="*/ 158 w 193"/>
                  <a:gd name="T77" fmla="*/ 168 h 216"/>
                  <a:gd name="T78" fmla="*/ 170 w 193"/>
                  <a:gd name="T79" fmla="*/ 160 h 216"/>
                  <a:gd name="T80" fmla="*/ 188 w 193"/>
                  <a:gd name="T81" fmla="*/ 140 h 216"/>
                  <a:gd name="T82" fmla="*/ 191 w 193"/>
                  <a:gd name="T83" fmla="*/ 122 h 216"/>
                  <a:gd name="T84" fmla="*/ 193 w 193"/>
                  <a:gd name="T85" fmla="*/ 102 h 216"/>
                  <a:gd name="T86" fmla="*/ 191 w 193"/>
                  <a:gd name="T87" fmla="*/ 8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3" h="216">
                    <a:moveTo>
                      <a:pt x="191" y="86"/>
                    </a:moveTo>
                    <a:cubicBezTo>
                      <a:pt x="183" y="81"/>
                      <a:pt x="170" y="89"/>
                      <a:pt x="165" y="81"/>
                    </a:cubicBezTo>
                    <a:cubicBezTo>
                      <a:pt x="163" y="79"/>
                      <a:pt x="165" y="71"/>
                      <a:pt x="163" y="69"/>
                    </a:cubicBezTo>
                    <a:cubicBezTo>
                      <a:pt x="160" y="66"/>
                      <a:pt x="158" y="66"/>
                      <a:pt x="158" y="64"/>
                    </a:cubicBezTo>
                    <a:cubicBezTo>
                      <a:pt x="155" y="61"/>
                      <a:pt x="153" y="56"/>
                      <a:pt x="153" y="51"/>
                    </a:cubicBezTo>
                    <a:cubicBezTo>
                      <a:pt x="153" y="46"/>
                      <a:pt x="155" y="41"/>
                      <a:pt x="155" y="36"/>
                    </a:cubicBezTo>
                    <a:cubicBezTo>
                      <a:pt x="155" y="33"/>
                      <a:pt x="155" y="33"/>
                      <a:pt x="155" y="31"/>
                    </a:cubicBezTo>
                    <a:cubicBezTo>
                      <a:pt x="153" y="28"/>
                      <a:pt x="150" y="28"/>
                      <a:pt x="147" y="31"/>
                    </a:cubicBezTo>
                    <a:cubicBezTo>
                      <a:pt x="145" y="33"/>
                      <a:pt x="142" y="36"/>
                      <a:pt x="142" y="38"/>
                    </a:cubicBezTo>
                    <a:cubicBezTo>
                      <a:pt x="140" y="43"/>
                      <a:pt x="135" y="51"/>
                      <a:pt x="132" y="56"/>
                    </a:cubicBezTo>
                    <a:cubicBezTo>
                      <a:pt x="132" y="59"/>
                      <a:pt x="130" y="59"/>
                      <a:pt x="127" y="61"/>
                    </a:cubicBezTo>
                    <a:cubicBezTo>
                      <a:pt x="122" y="64"/>
                      <a:pt x="120" y="56"/>
                      <a:pt x="117" y="53"/>
                    </a:cubicBezTo>
                    <a:cubicBezTo>
                      <a:pt x="117" y="46"/>
                      <a:pt x="120" y="38"/>
                      <a:pt x="125" y="33"/>
                    </a:cubicBezTo>
                    <a:cubicBezTo>
                      <a:pt x="130" y="28"/>
                      <a:pt x="135" y="26"/>
                      <a:pt x="135" y="20"/>
                    </a:cubicBezTo>
                    <a:cubicBezTo>
                      <a:pt x="135" y="18"/>
                      <a:pt x="132" y="15"/>
                      <a:pt x="132" y="13"/>
                    </a:cubicBezTo>
                    <a:cubicBezTo>
                      <a:pt x="127" y="8"/>
                      <a:pt x="125" y="5"/>
                      <a:pt x="117" y="3"/>
                    </a:cubicBezTo>
                    <a:cubicBezTo>
                      <a:pt x="114" y="3"/>
                      <a:pt x="112" y="0"/>
                      <a:pt x="109" y="3"/>
                    </a:cubicBezTo>
                    <a:cubicBezTo>
                      <a:pt x="104" y="5"/>
                      <a:pt x="104" y="10"/>
                      <a:pt x="104" y="15"/>
                    </a:cubicBezTo>
                    <a:cubicBezTo>
                      <a:pt x="104" y="20"/>
                      <a:pt x="102" y="26"/>
                      <a:pt x="97" y="26"/>
                    </a:cubicBezTo>
                    <a:cubicBezTo>
                      <a:pt x="92" y="26"/>
                      <a:pt x="92" y="18"/>
                      <a:pt x="87" y="18"/>
                    </a:cubicBezTo>
                    <a:cubicBezTo>
                      <a:pt x="84" y="18"/>
                      <a:pt x="84" y="20"/>
                      <a:pt x="81" y="23"/>
                    </a:cubicBezTo>
                    <a:cubicBezTo>
                      <a:pt x="74" y="38"/>
                      <a:pt x="66" y="56"/>
                      <a:pt x="71" y="71"/>
                    </a:cubicBezTo>
                    <a:cubicBezTo>
                      <a:pt x="69" y="69"/>
                      <a:pt x="69" y="69"/>
                      <a:pt x="66" y="66"/>
                    </a:cubicBezTo>
                    <a:cubicBezTo>
                      <a:pt x="66" y="66"/>
                      <a:pt x="64" y="66"/>
                      <a:pt x="64" y="64"/>
                    </a:cubicBezTo>
                    <a:cubicBezTo>
                      <a:pt x="61" y="64"/>
                      <a:pt x="59" y="64"/>
                      <a:pt x="59" y="66"/>
                    </a:cubicBezTo>
                    <a:cubicBezTo>
                      <a:pt x="56" y="69"/>
                      <a:pt x="56" y="74"/>
                      <a:pt x="59" y="76"/>
                    </a:cubicBezTo>
                    <a:cubicBezTo>
                      <a:pt x="59" y="79"/>
                      <a:pt x="61" y="84"/>
                      <a:pt x="59" y="86"/>
                    </a:cubicBezTo>
                    <a:cubicBezTo>
                      <a:pt x="56" y="89"/>
                      <a:pt x="54" y="94"/>
                      <a:pt x="51" y="91"/>
                    </a:cubicBezTo>
                    <a:cubicBezTo>
                      <a:pt x="48" y="91"/>
                      <a:pt x="46" y="89"/>
                      <a:pt x="43" y="89"/>
                    </a:cubicBezTo>
                    <a:cubicBezTo>
                      <a:pt x="41" y="89"/>
                      <a:pt x="38" y="94"/>
                      <a:pt x="38" y="97"/>
                    </a:cubicBezTo>
                    <a:cubicBezTo>
                      <a:pt x="43" y="150"/>
                      <a:pt x="8" y="183"/>
                      <a:pt x="3" y="198"/>
                    </a:cubicBezTo>
                    <a:cubicBezTo>
                      <a:pt x="0" y="203"/>
                      <a:pt x="3" y="211"/>
                      <a:pt x="8" y="213"/>
                    </a:cubicBezTo>
                    <a:cubicBezTo>
                      <a:pt x="13" y="216"/>
                      <a:pt x="18" y="213"/>
                      <a:pt x="23" y="211"/>
                    </a:cubicBezTo>
                    <a:cubicBezTo>
                      <a:pt x="33" y="203"/>
                      <a:pt x="41" y="195"/>
                      <a:pt x="51" y="185"/>
                    </a:cubicBezTo>
                    <a:cubicBezTo>
                      <a:pt x="61" y="178"/>
                      <a:pt x="71" y="170"/>
                      <a:pt x="84" y="170"/>
                    </a:cubicBezTo>
                    <a:cubicBezTo>
                      <a:pt x="94" y="170"/>
                      <a:pt x="102" y="175"/>
                      <a:pt x="112" y="178"/>
                    </a:cubicBezTo>
                    <a:cubicBezTo>
                      <a:pt x="122" y="180"/>
                      <a:pt x="132" y="183"/>
                      <a:pt x="140" y="175"/>
                    </a:cubicBezTo>
                    <a:cubicBezTo>
                      <a:pt x="142" y="173"/>
                      <a:pt x="145" y="170"/>
                      <a:pt x="150" y="168"/>
                    </a:cubicBezTo>
                    <a:cubicBezTo>
                      <a:pt x="153" y="168"/>
                      <a:pt x="155" y="168"/>
                      <a:pt x="158" y="168"/>
                    </a:cubicBezTo>
                    <a:cubicBezTo>
                      <a:pt x="163" y="168"/>
                      <a:pt x="168" y="163"/>
                      <a:pt x="170" y="160"/>
                    </a:cubicBezTo>
                    <a:cubicBezTo>
                      <a:pt x="178" y="155"/>
                      <a:pt x="183" y="147"/>
                      <a:pt x="188" y="140"/>
                    </a:cubicBezTo>
                    <a:cubicBezTo>
                      <a:pt x="191" y="135"/>
                      <a:pt x="191" y="127"/>
                      <a:pt x="191" y="122"/>
                    </a:cubicBezTo>
                    <a:cubicBezTo>
                      <a:pt x="191" y="114"/>
                      <a:pt x="191" y="109"/>
                      <a:pt x="193" y="102"/>
                    </a:cubicBezTo>
                    <a:cubicBezTo>
                      <a:pt x="193" y="97"/>
                      <a:pt x="193" y="89"/>
                      <a:pt x="191" y="86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3" name="Freeform 137"/>
              <p:cNvSpPr>
                <a:spLocks/>
              </p:cNvSpPr>
              <p:nvPr/>
            </p:nvSpPr>
            <p:spPr bwMode="auto">
              <a:xfrm>
                <a:off x="3869" y="2079"/>
                <a:ext cx="11" cy="11"/>
              </a:xfrm>
              <a:custGeom>
                <a:avLst/>
                <a:gdLst>
                  <a:gd name="T0" fmla="*/ 178 w 180"/>
                  <a:gd name="T1" fmla="*/ 49 h 198"/>
                  <a:gd name="T2" fmla="*/ 168 w 180"/>
                  <a:gd name="T3" fmla="*/ 33 h 198"/>
                  <a:gd name="T4" fmla="*/ 158 w 180"/>
                  <a:gd name="T5" fmla="*/ 23 h 198"/>
                  <a:gd name="T6" fmla="*/ 145 w 180"/>
                  <a:gd name="T7" fmla="*/ 26 h 198"/>
                  <a:gd name="T8" fmla="*/ 142 w 180"/>
                  <a:gd name="T9" fmla="*/ 36 h 198"/>
                  <a:gd name="T10" fmla="*/ 137 w 180"/>
                  <a:gd name="T11" fmla="*/ 44 h 198"/>
                  <a:gd name="T12" fmla="*/ 130 w 180"/>
                  <a:gd name="T13" fmla="*/ 41 h 198"/>
                  <a:gd name="T14" fmla="*/ 125 w 180"/>
                  <a:gd name="T15" fmla="*/ 38 h 198"/>
                  <a:gd name="T16" fmla="*/ 122 w 180"/>
                  <a:gd name="T17" fmla="*/ 28 h 198"/>
                  <a:gd name="T18" fmla="*/ 117 w 180"/>
                  <a:gd name="T19" fmla="*/ 11 h 198"/>
                  <a:gd name="T20" fmla="*/ 102 w 180"/>
                  <a:gd name="T21" fmla="*/ 3 h 198"/>
                  <a:gd name="T22" fmla="*/ 87 w 180"/>
                  <a:gd name="T23" fmla="*/ 8 h 198"/>
                  <a:gd name="T24" fmla="*/ 76 w 180"/>
                  <a:gd name="T25" fmla="*/ 5 h 198"/>
                  <a:gd name="T26" fmla="*/ 33 w 180"/>
                  <a:gd name="T27" fmla="*/ 21 h 198"/>
                  <a:gd name="T28" fmla="*/ 26 w 180"/>
                  <a:gd name="T29" fmla="*/ 31 h 198"/>
                  <a:gd name="T30" fmla="*/ 26 w 180"/>
                  <a:gd name="T31" fmla="*/ 44 h 198"/>
                  <a:gd name="T32" fmla="*/ 21 w 180"/>
                  <a:gd name="T33" fmla="*/ 49 h 198"/>
                  <a:gd name="T34" fmla="*/ 8 w 180"/>
                  <a:gd name="T35" fmla="*/ 59 h 198"/>
                  <a:gd name="T36" fmla="*/ 3 w 180"/>
                  <a:gd name="T37" fmla="*/ 74 h 198"/>
                  <a:gd name="T38" fmla="*/ 15 w 180"/>
                  <a:gd name="T39" fmla="*/ 84 h 198"/>
                  <a:gd name="T40" fmla="*/ 18 w 180"/>
                  <a:gd name="T41" fmla="*/ 107 h 198"/>
                  <a:gd name="T42" fmla="*/ 15 w 180"/>
                  <a:gd name="T43" fmla="*/ 130 h 198"/>
                  <a:gd name="T44" fmla="*/ 31 w 180"/>
                  <a:gd name="T45" fmla="*/ 148 h 198"/>
                  <a:gd name="T46" fmla="*/ 46 w 180"/>
                  <a:gd name="T47" fmla="*/ 150 h 198"/>
                  <a:gd name="T48" fmla="*/ 54 w 180"/>
                  <a:gd name="T49" fmla="*/ 165 h 198"/>
                  <a:gd name="T50" fmla="*/ 74 w 180"/>
                  <a:gd name="T51" fmla="*/ 168 h 198"/>
                  <a:gd name="T52" fmla="*/ 81 w 180"/>
                  <a:gd name="T53" fmla="*/ 183 h 198"/>
                  <a:gd name="T54" fmla="*/ 112 w 180"/>
                  <a:gd name="T55" fmla="*/ 198 h 198"/>
                  <a:gd name="T56" fmla="*/ 163 w 180"/>
                  <a:gd name="T57" fmla="*/ 170 h 198"/>
                  <a:gd name="T58" fmla="*/ 165 w 180"/>
                  <a:gd name="T59" fmla="*/ 163 h 198"/>
                  <a:gd name="T60" fmla="*/ 160 w 180"/>
                  <a:gd name="T61" fmla="*/ 148 h 198"/>
                  <a:gd name="T62" fmla="*/ 150 w 180"/>
                  <a:gd name="T63" fmla="*/ 135 h 198"/>
                  <a:gd name="T64" fmla="*/ 155 w 180"/>
                  <a:gd name="T65" fmla="*/ 122 h 198"/>
                  <a:gd name="T66" fmla="*/ 165 w 180"/>
                  <a:gd name="T67" fmla="*/ 112 h 198"/>
                  <a:gd name="T68" fmla="*/ 173 w 180"/>
                  <a:gd name="T69" fmla="*/ 64 h 198"/>
                  <a:gd name="T70" fmla="*/ 178 w 180"/>
                  <a:gd name="T71" fmla="*/ 56 h 198"/>
                  <a:gd name="T72" fmla="*/ 178 w 180"/>
                  <a:gd name="T73" fmla="*/ 49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80" h="198">
                    <a:moveTo>
                      <a:pt x="178" y="49"/>
                    </a:moveTo>
                    <a:cubicBezTo>
                      <a:pt x="175" y="44"/>
                      <a:pt x="173" y="38"/>
                      <a:pt x="168" y="33"/>
                    </a:cubicBezTo>
                    <a:cubicBezTo>
                      <a:pt x="165" y="31"/>
                      <a:pt x="160" y="26"/>
                      <a:pt x="158" y="23"/>
                    </a:cubicBezTo>
                    <a:cubicBezTo>
                      <a:pt x="153" y="21"/>
                      <a:pt x="147" y="23"/>
                      <a:pt x="145" y="26"/>
                    </a:cubicBezTo>
                    <a:cubicBezTo>
                      <a:pt x="142" y="28"/>
                      <a:pt x="142" y="31"/>
                      <a:pt x="142" y="36"/>
                    </a:cubicBezTo>
                    <a:cubicBezTo>
                      <a:pt x="142" y="38"/>
                      <a:pt x="140" y="44"/>
                      <a:pt x="137" y="44"/>
                    </a:cubicBezTo>
                    <a:cubicBezTo>
                      <a:pt x="135" y="44"/>
                      <a:pt x="132" y="41"/>
                      <a:pt x="130" y="41"/>
                    </a:cubicBezTo>
                    <a:cubicBezTo>
                      <a:pt x="127" y="41"/>
                      <a:pt x="127" y="41"/>
                      <a:pt x="125" y="38"/>
                    </a:cubicBezTo>
                    <a:cubicBezTo>
                      <a:pt x="122" y="36"/>
                      <a:pt x="122" y="31"/>
                      <a:pt x="122" y="28"/>
                    </a:cubicBezTo>
                    <a:cubicBezTo>
                      <a:pt x="122" y="23"/>
                      <a:pt x="122" y="16"/>
                      <a:pt x="117" y="11"/>
                    </a:cubicBezTo>
                    <a:cubicBezTo>
                      <a:pt x="114" y="5"/>
                      <a:pt x="107" y="3"/>
                      <a:pt x="102" y="3"/>
                    </a:cubicBezTo>
                    <a:cubicBezTo>
                      <a:pt x="97" y="3"/>
                      <a:pt x="92" y="8"/>
                      <a:pt x="87" y="8"/>
                    </a:cubicBezTo>
                    <a:cubicBezTo>
                      <a:pt x="84" y="8"/>
                      <a:pt x="79" y="5"/>
                      <a:pt x="76" y="5"/>
                    </a:cubicBezTo>
                    <a:cubicBezTo>
                      <a:pt x="61" y="0"/>
                      <a:pt x="41" y="8"/>
                      <a:pt x="33" y="21"/>
                    </a:cubicBezTo>
                    <a:cubicBezTo>
                      <a:pt x="28" y="21"/>
                      <a:pt x="26" y="26"/>
                      <a:pt x="26" y="31"/>
                    </a:cubicBezTo>
                    <a:cubicBezTo>
                      <a:pt x="26" y="36"/>
                      <a:pt x="28" y="41"/>
                      <a:pt x="26" y="44"/>
                    </a:cubicBezTo>
                    <a:cubicBezTo>
                      <a:pt x="26" y="46"/>
                      <a:pt x="23" y="46"/>
                      <a:pt x="21" y="49"/>
                    </a:cubicBezTo>
                    <a:cubicBezTo>
                      <a:pt x="15" y="51"/>
                      <a:pt x="10" y="54"/>
                      <a:pt x="8" y="59"/>
                    </a:cubicBezTo>
                    <a:cubicBezTo>
                      <a:pt x="3" y="64"/>
                      <a:pt x="0" y="69"/>
                      <a:pt x="3" y="74"/>
                    </a:cubicBezTo>
                    <a:cubicBezTo>
                      <a:pt x="5" y="79"/>
                      <a:pt x="13" y="82"/>
                      <a:pt x="15" y="84"/>
                    </a:cubicBezTo>
                    <a:cubicBezTo>
                      <a:pt x="21" y="89"/>
                      <a:pt x="18" y="99"/>
                      <a:pt x="18" y="107"/>
                    </a:cubicBezTo>
                    <a:cubicBezTo>
                      <a:pt x="15" y="115"/>
                      <a:pt x="15" y="122"/>
                      <a:pt x="15" y="130"/>
                    </a:cubicBezTo>
                    <a:cubicBezTo>
                      <a:pt x="18" y="137"/>
                      <a:pt x="23" y="145"/>
                      <a:pt x="31" y="148"/>
                    </a:cubicBezTo>
                    <a:cubicBezTo>
                      <a:pt x="36" y="148"/>
                      <a:pt x="41" y="148"/>
                      <a:pt x="46" y="150"/>
                    </a:cubicBezTo>
                    <a:cubicBezTo>
                      <a:pt x="51" y="153"/>
                      <a:pt x="48" y="160"/>
                      <a:pt x="54" y="165"/>
                    </a:cubicBezTo>
                    <a:cubicBezTo>
                      <a:pt x="59" y="170"/>
                      <a:pt x="69" y="165"/>
                      <a:pt x="74" y="168"/>
                    </a:cubicBezTo>
                    <a:cubicBezTo>
                      <a:pt x="79" y="170"/>
                      <a:pt x="79" y="178"/>
                      <a:pt x="81" y="183"/>
                    </a:cubicBezTo>
                    <a:cubicBezTo>
                      <a:pt x="87" y="193"/>
                      <a:pt x="99" y="198"/>
                      <a:pt x="112" y="198"/>
                    </a:cubicBezTo>
                    <a:cubicBezTo>
                      <a:pt x="132" y="198"/>
                      <a:pt x="155" y="188"/>
                      <a:pt x="163" y="170"/>
                    </a:cubicBezTo>
                    <a:cubicBezTo>
                      <a:pt x="163" y="168"/>
                      <a:pt x="165" y="165"/>
                      <a:pt x="165" y="163"/>
                    </a:cubicBezTo>
                    <a:cubicBezTo>
                      <a:pt x="165" y="158"/>
                      <a:pt x="163" y="153"/>
                      <a:pt x="160" y="148"/>
                    </a:cubicBezTo>
                    <a:cubicBezTo>
                      <a:pt x="155" y="142"/>
                      <a:pt x="150" y="140"/>
                      <a:pt x="150" y="135"/>
                    </a:cubicBezTo>
                    <a:cubicBezTo>
                      <a:pt x="150" y="130"/>
                      <a:pt x="153" y="127"/>
                      <a:pt x="155" y="122"/>
                    </a:cubicBezTo>
                    <a:cubicBezTo>
                      <a:pt x="158" y="120"/>
                      <a:pt x="163" y="117"/>
                      <a:pt x="165" y="112"/>
                    </a:cubicBezTo>
                    <a:cubicBezTo>
                      <a:pt x="175" y="99"/>
                      <a:pt x="163" y="76"/>
                      <a:pt x="173" y="64"/>
                    </a:cubicBezTo>
                    <a:cubicBezTo>
                      <a:pt x="175" y="61"/>
                      <a:pt x="178" y="59"/>
                      <a:pt x="178" y="56"/>
                    </a:cubicBezTo>
                    <a:cubicBezTo>
                      <a:pt x="180" y="59"/>
                      <a:pt x="180" y="54"/>
                      <a:pt x="178" y="49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4" name="Freeform 138"/>
              <p:cNvSpPr>
                <a:spLocks/>
              </p:cNvSpPr>
              <p:nvPr/>
            </p:nvSpPr>
            <p:spPr bwMode="auto">
              <a:xfrm>
                <a:off x="3865" y="2078"/>
                <a:ext cx="5" cy="4"/>
              </a:xfrm>
              <a:custGeom>
                <a:avLst/>
                <a:gdLst>
                  <a:gd name="T0" fmla="*/ 71 w 71"/>
                  <a:gd name="T1" fmla="*/ 23 h 64"/>
                  <a:gd name="T2" fmla="*/ 64 w 71"/>
                  <a:gd name="T3" fmla="*/ 15 h 64"/>
                  <a:gd name="T4" fmla="*/ 36 w 71"/>
                  <a:gd name="T5" fmla="*/ 3 h 64"/>
                  <a:gd name="T6" fmla="*/ 31 w 71"/>
                  <a:gd name="T7" fmla="*/ 0 h 64"/>
                  <a:gd name="T8" fmla="*/ 10 w 71"/>
                  <a:gd name="T9" fmla="*/ 3 h 64"/>
                  <a:gd name="T10" fmla="*/ 3 w 71"/>
                  <a:gd name="T11" fmla="*/ 15 h 64"/>
                  <a:gd name="T12" fmla="*/ 13 w 71"/>
                  <a:gd name="T13" fmla="*/ 28 h 64"/>
                  <a:gd name="T14" fmla="*/ 23 w 71"/>
                  <a:gd name="T15" fmla="*/ 33 h 64"/>
                  <a:gd name="T16" fmla="*/ 23 w 71"/>
                  <a:gd name="T17" fmla="*/ 41 h 64"/>
                  <a:gd name="T18" fmla="*/ 15 w 71"/>
                  <a:gd name="T19" fmla="*/ 43 h 64"/>
                  <a:gd name="T20" fmla="*/ 3 w 71"/>
                  <a:gd name="T21" fmla="*/ 43 h 64"/>
                  <a:gd name="T22" fmla="*/ 3 w 71"/>
                  <a:gd name="T23" fmla="*/ 48 h 64"/>
                  <a:gd name="T24" fmla="*/ 8 w 71"/>
                  <a:gd name="T25" fmla="*/ 54 h 64"/>
                  <a:gd name="T26" fmla="*/ 31 w 71"/>
                  <a:gd name="T27" fmla="*/ 64 h 64"/>
                  <a:gd name="T28" fmla="*/ 48 w 71"/>
                  <a:gd name="T29" fmla="*/ 54 h 64"/>
                  <a:gd name="T30" fmla="*/ 61 w 71"/>
                  <a:gd name="T31" fmla="*/ 43 h 64"/>
                  <a:gd name="T32" fmla="*/ 69 w 71"/>
                  <a:gd name="T33" fmla="*/ 33 h 64"/>
                  <a:gd name="T34" fmla="*/ 71 w 71"/>
                  <a:gd name="T35" fmla="*/ 2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1" h="64">
                    <a:moveTo>
                      <a:pt x="71" y="23"/>
                    </a:moveTo>
                    <a:cubicBezTo>
                      <a:pt x="69" y="21"/>
                      <a:pt x="66" y="18"/>
                      <a:pt x="64" y="15"/>
                    </a:cubicBezTo>
                    <a:cubicBezTo>
                      <a:pt x="56" y="10"/>
                      <a:pt x="46" y="5"/>
                      <a:pt x="36" y="3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23" y="0"/>
                      <a:pt x="15" y="0"/>
                      <a:pt x="10" y="3"/>
                    </a:cubicBezTo>
                    <a:cubicBezTo>
                      <a:pt x="5" y="5"/>
                      <a:pt x="3" y="10"/>
                      <a:pt x="3" y="15"/>
                    </a:cubicBezTo>
                    <a:cubicBezTo>
                      <a:pt x="3" y="21"/>
                      <a:pt x="8" y="26"/>
                      <a:pt x="13" y="28"/>
                    </a:cubicBezTo>
                    <a:cubicBezTo>
                      <a:pt x="18" y="31"/>
                      <a:pt x="21" y="31"/>
                      <a:pt x="23" y="33"/>
                    </a:cubicBezTo>
                    <a:cubicBezTo>
                      <a:pt x="26" y="36"/>
                      <a:pt x="26" y="38"/>
                      <a:pt x="23" y="41"/>
                    </a:cubicBezTo>
                    <a:cubicBezTo>
                      <a:pt x="21" y="43"/>
                      <a:pt x="18" y="46"/>
                      <a:pt x="15" y="43"/>
                    </a:cubicBezTo>
                    <a:cubicBezTo>
                      <a:pt x="10" y="43"/>
                      <a:pt x="8" y="38"/>
                      <a:pt x="3" y="43"/>
                    </a:cubicBezTo>
                    <a:cubicBezTo>
                      <a:pt x="0" y="46"/>
                      <a:pt x="0" y="48"/>
                      <a:pt x="3" y="48"/>
                    </a:cubicBezTo>
                    <a:cubicBezTo>
                      <a:pt x="3" y="51"/>
                      <a:pt x="5" y="51"/>
                      <a:pt x="8" y="54"/>
                    </a:cubicBezTo>
                    <a:cubicBezTo>
                      <a:pt x="15" y="59"/>
                      <a:pt x="21" y="64"/>
                      <a:pt x="31" y="64"/>
                    </a:cubicBezTo>
                    <a:cubicBezTo>
                      <a:pt x="38" y="64"/>
                      <a:pt x="43" y="59"/>
                      <a:pt x="48" y="54"/>
                    </a:cubicBezTo>
                    <a:cubicBezTo>
                      <a:pt x="54" y="51"/>
                      <a:pt x="56" y="46"/>
                      <a:pt x="61" y="43"/>
                    </a:cubicBezTo>
                    <a:cubicBezTo>
                      <a:pt x="64" y="41"/>
                      <a:pt x="66" y="38"/>
                      <a:pt x="69" y="33"/>
                    </a:cubicBezTo>
                    <a:cubicBezTo>
                      <a:pt x="71" y="33"/>
                      <a:pt x="71" y="28"/>
                      <a:pt x="71" y="23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5" name="Freeform 139"/>
              <p:cNvSpPr>
                <a:spLocks/>
              </p:cNvSpPr>
              <p:nvPr/>
            </p:nvSpPr>
            <p:spPr bwMode="auto">
              <a:xfrm>
                <a:off x="3868" y="2069"/>
                <a:ext cx="10" cy="10"/>
              </a:xfrm>
              <a:custGeom>
                <a:avLst/>
                <a:gdLst>
                  <a:gd name="T0" fmla="*/ 153 w 170"/>
                  <a:gd name="T1" fmla="*/ 63 h 172"/>
                  <a:gd name="T2" fmla="*/ 137 w 170"/>
                  <a:gd name="T3" fmla="*/ 30 h 172"/>
                  <a:gd name="T4" fmla="*/ 120 w 170"/>
                  <a:gd name="T5" fmla="*/ 8 h 172"/>
                  <a:gd name="T6" fmla="*/ 115 w 170"/>
                  <a:gd name="T7" fmla="*/ 2 h 172"/>
                  <a:gd name="T8" fmla="*/ 102 w 170"/>
                  <a:gd name="T9" fmla="*/ 10 h 172"/>
                  <a:gd name="T10" fmla="*/ 94 w 170"/>
                  <a:gd name="T11" fmla="*/ 23 h 172"/>
                  <a:gd name="T12" fmla="*/ 64 w 170"/>
                  <a:gd name="T13" fmla="*/ 33 h 172"/>
                  <a:gd name="T14" fmla="*/ 38 w 170"/>
                  <a:gd name="T15" fmla="*/ 56 h 172"/>
                  <a:gd name="T16" fmla="*/ 36 w 170"/>
                  <a:gd name="T17" fmla="*/ 63 h 172"/>
                  <a:gd name="T18" fmla="*/ 38 w 170"/>
                  <a:gd name="T19" fmla="*/ 71 h 172"/>
                  <a:gd name="T20" fmla="*/ 46 w 170"/>
                  <a:gd name="T21" fmla="*/ 71 h 172"/>
                  <a:gd name="T22" fmla="*/ 46 w 170"/>
                  <a:gd name="T23" fmla="*/ 81 h 172"/>
                  <a:gd name="T24" fmla="*/ 23 w 170"/>
                  <a:gd name="T25" fmla="*/ 112 h 172"/>
                  <a:gd name="T26" fmla="*/ 16 w 170"/>
                  <a:gd name="T27" fmla="*/ 117 h 172"/>
                  <a:gd name="T28" fmla="*/ 3 w 170"/>
                  <a:gd name="T29" fmla="*/ 124 h 172"/>
                  <a:gd name="T30" fmla="*/ 8 w 170"/>
                  <a:gd name="T31" fmla="*/ 142 h 172"/>
                  <a:gd name="T32" fmla="*/ 33 w 170"/>
                  <a:gd name="T33" fmla="*/ 165 h 172"/>
                  <a:gd name="T34" fmla="*/ 51 w 170"/>
                  <a:gd name="T35" fmla="*/ 172 h 172"/>
                  <a:gd name="T36" fmla="*/ 64 w 170"/>
                  <a:gd name="T37" fmla="*/ 165 h 172"/>
                  <a:gd name="T38" fmla="*/ 89 w 170"/>
                  <a:gd name="T39" fmla="*/ 160 h 172"/>
                  <a:gd name="T40" fmla="*/ 127 w 170"/>
                  <a:gd name="T41" fmla="*/ 157 h 172"/>
                  <a:gd name="T42" fmla="*/ 135 w 170"/>
                  <a:gd name="T43" fmla="*/ 155 h 172"/>
                  <a:gd name="T44" fmla="*/ 140 w 170"/>
                  <a:gd name="T45" fmla="*/ 147 h 172"/>
                  <a:gd name="T46" fmla="*/ 145 w 170"/>
                  <a:gd name="T47" fmla="*/ 127 h 172"/>
                  <a:gd name="T48" fmla="*/ 150 w 170"/>
                  <a:gd name="T49" fmla="*/ 104 h 172"/>
                  <a:gd name="T50" fmla="*/ 163 w 170"/>
                  <a:gd name="T51" fmla="*/ 94 h 172"/>
                  <a:gd name="T52" fmla="*/ 170 w 170"/>
                  <a:gd name="T53" fmla="*/ 81 h 172"/>
                  <a:gd name="T54" fmla="*/ 153 w 170"/>
                  <a:gd name="T55" fmla="*/ 63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70" h="172">
                    <a:moveTo>
                      <a:pt x="153" y="63"/>
                    </a:moveTo>
                    <a:cubicBezTo>
                      <a:pt x="145" y="56"/>
                      <a:pt x="142" y="43"/>
                      <a:pt x="137" y="30"/>
                    </a:cubicBezTo>
                    <a:cubicBezTo>
                      <a:pt x="132" y="23"/>
                      <a:pt x="127" y="15"/>
                      <a:pt x="120" y="8"/>
                    </a:cubicBezTo>
                    <a:cubicBezTo>
                      <a:pt x="117" y="5"/>
                      <a:pt x="117" y="5"/>
                      <a:pt x="115" y="2"/>
                    </a:cubicBezTo>
                    <a:cubicBezTo>
                      <a:pt x="109" y="0"/>
                      <a:pt x="104" y="5"/>
                      <a:pt x="102" y="10"/>
                    </a:cubicBezTo>
                    <a:cubicBezTo>
                      <a:pt x="99" y="15"/>
                      <a:pt x="97" y="20"/>
                      <a:pt x="94" y="23"/>
                    </a:cubicBezTo>
                    <a:cubicBezTo>
                      <a:pt x="87" y="30"/>
                      <a:pt x="74" y="28"/>
                      <a:pt x="64" y="33"/>
                    </a:cubicBezTo>
                    <a:cubicBezTo>
                      <a:pt x="54" y="35"/>
                      <a:pt x="46" y="46"/>
                      <a:pt x="38" y="56"/>
                    </a:cubicBezTo>
                    <a:cubicBezTo>
                      <a:pt x="36" y="58"/>
                      <a:pt x="36" y="61"/>
                      <a:pt x="36" y="63"/>
                    </a:cubicBezTo>
                    <a:cubicBezTo>
                      <a:pt x="36" y="66"/>
                      <a:pt x="36" y="68"/>
                      <a:pt x="38" y="71"/>
                    </a:cubicBezTo>
                    <a:cubicBezTo>
                      <a:pt x="41" y="71"/>
                      <a:pt x="43" y="71"/>
                      <a:pt x="46" y="71"/>
                    </a:cubicBezTo>
                    <a:cubicBezTo>
                      <a:pt x="49" y="73"/>
                      <a:pt x="49" y="79"/>
                      <a:pt x="46" y="81"/>
                    </a:cubicBezTo>
                    <a:cubicBezTo>
                      <a:pt x="38" y="91"/>
                      <a:pt x="31" y="101"/>
                      <a:pt x="23" y="112"/>
                    </a:cubicBezTo>
                    <a:cubicBezTo>
                      <a:pt x="16" y="117"/>
                      <a:pt x="16" y="117"/>
                      <a:pt x="16" y="117"/>
                    </a:cubicBezTo>
                    <a:cubicBezTo>
                      <a:pt x="10" y="114"/>
                      <a:pt x="3" y="119"/>
                      <a:pt x="3" y="124"/>
                    </a:cubicBezTo>
                    <a:cubicBezTo>
                      <a:pt x="0" y="129"/>
                      <a:pt x="5" y="137"/>
                      <a:pt x="8" y="142"/>
                    </a:cubicBezTo>
                    <a:cubicBezTo>
                      <a:pt x="16" y="152"/>
                      <a:pt x="26" y="160"/>
                      <a:pt x="33" y="165"/>
                    </a:cubicBezTo>
                    <a:cubicBezTo>
                      <a:pt x="38" y="170"/>
                      <a:pt x="46" y="172"/>
                      <a:pt x="51" y="172"/>
                    </a:cubicBezTo>
                    <a:cubicBezTo>
                      <a:pt x="56" y="172"/>
                      <a:pt x="59" y="167"/>
                      <a:pt x="64" y="165"/>
                    </a:cubicBezTo>
                    <a:cubicBezTo>
                      <a:pt x="71" y="160"/>
                      <a:pt x="82" y="160"/>
                      <a:pt x="89" y="160"/>
                    </a:cubicBezTo>
                    <a:cubicBezTo>
                      <a:pt x="102" y="160"/>
                      <a:pt x="115" y="160"/>
                      <a:pt x="127" y="157"/>
                    </a:cubicBezTo>
                    <a:cubicBezTo>
                      <a:pt x="130" y="157"/>
                      <a:pt x="132" y="157"/>
                      <a:pt x="135" y="155"/>
                    </a:cubicBezTo>
                    <a:cubicBezTo>
                      <a:pt x="137" y="152"/>
                      <a:pt x="137" y="150"/>
                      <a:pt x="140" y="147"/>
                    </a:cubicBezTo>
                    <a:cubicBezTo>
                      <a:pt x="142" y="139"/>
                      <a:pt x="142" y="134"/>
                      <a:pt x="145" y="127"/>
                    </a:cubicBezTo>
                    <a:cubicBezTo>
                      <a:pt x="145" y="119"/>
                      <a:pt x="145" y="112"/>
                      <a:pt x="150" y="104"/>
                    </a:cubicBezTo>
                    <a:cubicBezTo>
                      <a:pt x="153" y="99"/>
                      <a:pt x="158" y="96"/>
                      <a:pt x="163" y="94"/>
                    </a:cubicBezTo>
                    <a:cubicBezTo>
                      <a:pt x="168" y="91"/>
                      <a:pt x="170" y="86"/>
                      <a:pt x="170" y="81"/>
                    </a:cubicBezTo>
                    <a:cubicBezTo>
                      <a:pt x="168" y="76"/>
                      <a:pt x="158" y="71"/>
                      <a:pt x="153" y="63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6" name="Freeform 140"/>
              <p:cNvSpPr>
                <a:spLocks/>
              </p:cNvSpPr>
              <p:nvPr/>
            </p:nvSpPr>
            <p:spPr bwMode="auto">
              <a:xfrm>
                <a:off x="3866" y="2071"/>
                <a:ext cx="1" cy="2"/>
              </a:xfrm>
              <a:custGeom>
                <a:avLst/>
                <a:gdLst>
                  <a:gd name="T0" fmla="*/ 18 w 26"/>
                  <a:gd name="T1" fmla="*/ 3 h 28"/>
                  <a:gd name="T2" fmla="*/ 8 w 26"/>
                  <a:gd name="T3" fmla="*/ 8 h 28"/>
                  <a:gd name="T4" fmla="*/ 3 w 26"/>
                  <a:gd name="T5" fmla="*/ 18 h 28"/>
                  <a:gd name="T6" fmla="*/ 3 w 26"/>
                  <a:gd name="T7" fmla="*/ 26 h 28"/>
                  <a:gd name="T8" fmla="*/ 8 w 26"/>
                  <a:gd name="T9" fmla="*/ 28 h 28"/>
                  <a:gd name="T10" fmla="*/ 13 w 26"/>
                  <a:gd name="T11" fmla="*/ 26 h 28"/>
                  <a:gd name="T12" fmla="*/ 21 w 26"/>
                  <a:gd name="T13" fmla="*/ 18 h 28"/>
                  <a:gd name="T14" fmla="*/ 26 w 26"/>
                  <a:gd name="T15" fmla="*/ 11 h 28"/>
                  <a:gd name="T16" fmla="*/ 18 w 26"/>
                  <a:gd name="T17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28">
                    <a:moveTo>
                      <a:pt x="18" y="3"/>
                    </a:moveTo>
                    <a:cubicBezTo>
                      <a:pt x="13" y="3"/>
                      <a:pt x="10" y="5"/>
                      <a:pt x="8" y="8"/>
                    </a:cubicBezTo>
                    <a:cubicBezTo>
                      <a:pt x="5" y="11"/>
                      <a:pt x="5" y="16"/>
                      <a:pt x="3" y="18"/>
                    </a:cubicBezTo>
                    <a:cubicBezTo>
                      <a:pt x="3" y="21"/>
                      <a:pt x="0" y="23"/>
                      <a:pt x="3" y="26"/>
                    </a:cubicBezTo>
                    <a:cubicBezTo>
                      <a:pt x="5" y="28"/>
                      <a:pt x="5" y="28"/>
                      <a:pt x="8" y="28"/>
                    </a:cubicBezTo>
                    <a:cubicBezTo>
                      <a:pt x="10" y="28"/>
                      <a:pt x="10" y="26"/>
                      <a:pt x="13" y="26"/>
                    </a:cubicBezTo>
                    <a:cubicBezTo>
                      <a:pt x="16" y="23"/>
                      <a:pt x="18" y="21"/>
                      <a:pt x="21" y="18"/>
                    </a:cubicBezTo>
                    <a:cubicBezTo>
                      <a:pt x="23" y="16"/>
                      <a:pt x="26" y="13"/>
                      <a:pt x="26" y="11"/>
                    </a:cubicBezTo>
                    <a:cubicBezTo>
                      <a:pt x="26" y="5"/>
                      <a:pt x="23" y="0"/>
                      <a:pt x="18" y="3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7" name="Freeform 141"/>
              <p:cNvSpPr>
                <a:spLocks/>
              </p:cNvSpPr>
              <p:nvPr/>
            </p:nvSpPr>
            <p:spPr bwMode="auto">
              <a:xfrm>
                <a:off x="3867" y="2069"/>
                <a:ext cx="2" cy="2"/>
              </a:xfrm>
              <a:custGeom>
                <a:avLst/>
                <a:gdLst>
                  <a:gd name="T0" fmla="*/ 40 w 45"/>
                  <a:gd name="T1" fmla="*/ 13 h 38"/>
                  <a:gd name="T2" fmla="*/ 25 w 45"/>
                  <a:gd name="T3" fmla="*/ 0 h 38"/>
                  <a:gd name="T4" fmla="*/ 20 w 45"/>
                  <a:gd name="T5" fmla="*/ 0 h 38"/>
                  <a:gd name="T6" fmla="*/ 5 w 45"/>
                  <a:gd name="T7" fmla="*/ 3 h 38"/>
                  <a:gd name="T8" fmla="*/ 5 w 45"/>
                  <a:gd name="T9" fmla="*/ 21 h 38"/>
                  <a:gd name="T10" fmla="*/ 15 w 45"/>
                  <a:gd name="T11" fmla="*/ 33 h 38"/>
                  <a:gd name="T12" fmla="*/ 30 w 45"/>
                  <a:gd name="T13" fmla="*/ 36 h 38"/>
                  <a:gd name="T14" fmla="*/ 40 w 45"/>
                  <a:gd name="T15" fmla="*/ 31 h 38"/>
                  <a:gd name="T16" fmla="*/ 45 w 45"/>
                  <a:gd name="T17" fmla="*/ 23 h 38"/>
                  <a:gd name="T18" fmla="*/ 40 w 45"/>
                  <a:gd name="T19" fmla="*/ 1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5" h="38">
                    <a:moveTo>
                      <a:pt x="40" y="13"/>
                    </a:moveTo>
                    <a:cubicBezTo>
                      <a:pt x="35" y="8"/>
                      <a:pt x="30" y="3"/>
                      <a:pt x="25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5" y="0"/>
                      <a:pt x="7" y="0"/>
                      <a:pt x="5" y="3"/>
                    </a:cubicBezTo>
                    <a:cubicBezTo>
                      <a:pt x="0" y="8"/>
                      <a:pt x="2" y="13"/>
                      <a:pt x="5" y="21"/>
                    </a:cubicBezTo>
                    <a:cubicBezTo>
                      <a:pt x="7" y="26"/>
                      <a:pt x="10" y="28"/>
                      <a:pt x="15" y="33"/>
                    </a:cubicBezTo>
                    <a:cubicBezTo>
                      <a:pt x="20" y="36"/>
                      <a:pt x="25" y="38"/>
                      <a:pt x="30" y="36"/>
                    </a:cubicBezTo>
                    <a:cubicBezTo>
                      <a:pt x="35" y="36"/>
                      <a:pt x="38" y="33"/>
                      <a:pt x="40" y="31"/>
                    </a:cubicBezTo>
                    <a:cubicBezTo>
                      <a:pt x="43" y="28"/>
                      <a:pt x="45" y="26"/>
                      <a:pt x="45" y="23"/>
                    </a:cubicBezTo>
                    <a:cubicBezTo>
                      <a:pt x="45" y="18"/>
                      <a:pt x="43" y="16"/>
                      <a:pt x="40" y="13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8" name="Freeform 142"/>
              <p:cNvSpPr>
                <a:spLocks/>
              </p:cNvSpPr>
              <p:nvPr/>
            </p:nvSpPr>
            <p:spPr bwMode="auto">
              <a:xfrm>
                <a:off x="3852" y="2066"/>
                <a:ext cx="2" cy="2"/>
              </a:xfrm>
              <a:custGeom>
                <a:avLst/>
                <a:gdLst>
                  <a:gd name="T0" fmla="*/ 35 w 35"/>
                  <a:gd name="T1" fmla="*/ 15 h 33"/>
                  <a:gd name="T2" fmla="*/ 30 w 35"/>
                  <a:gd name="T3" fmla="*/ 7 h 33"/>
                  <a:gd name="T4" fmla="*/ 25 w 35"/>
                  <a:gd name="T5" fmla="*/ 5 h 33"/>
                  <a:gd name="T6" fmla="*/ 15 w 35"/>
                  <a:gd name="T7" fmla="*/ 2 h 33"/>
                  <a:gd name="T8" fmla="*/ 5 w 35"/>
                  <a:gd name="T9" fmla="*/ 10 h 33"/>
                  <a:gd name="T10" fmla="*/ 2 w 35"/>
                  <a:gd name="T11" fmla="*/ 20 h 33"/>
                  <a:gd name="T12" fmla="*/ 7 w 35"/>
                  <a:gd name="T13" fmla="*/ 25 h 33"/>
                  <a:gd name="T14" fmla="*/ 20 w 35"/>
                  <a:gd name="T15" fmla="*/ 33 h 33"/>
                  <a:gd name="T16" fmla="*/ 33 w 35"/>
                  <a:gd name="T17" fmla="*/ 33 h 33"/>
                  <a:gd name="T18" fmla="*/ 35 w 35"/>
                  <a:gd name="T19" fmla="*/ 15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" h="33">
                    <a:moveTo>
                      <a:pt x="35" y="15"/>
                    </a:moveTo>
                    <a:cubicBezTo>
                      <a:pt x="35" y="12"/>
                      <a:pt x="33" y="7"/>
                      <a:pt x="30" y="7"/>
                    </a:cubicBezTo>
                    <a:cubicBezTo>
                      <a:pt x="28" y="5"/>
                      <a:pt x="28" y="5"/>
                      <a:pt x="25" y="5"/>
                    </a:cubicBezTo>
                    <a:cubicBezTo>
                      <a:pt x="23" y="2"/>
                      <a:pt x="17" y="0"/>
                      <a:pt x="15" y="2"/>
                    </a:cubicBezTo>
                    <a:cubicBezTo>
                      <a:pt x="10" y="2"/>
                      <a:pt x="7" y="5"/>
                      <a:pt x="5" y="10"/>
                    </a:cubicBezTo>
                    <a:cubicBezTo>
                      <a:pt x="2" y="12"/>
                      <a:pt x="0" y="17"/>
                      <a:pt x="2" y="20"/>
                    </a:cubicBezTo>
                    <a:cubicBezTo>
                      <a:pt x="2" y="22"/>
                      <a:pt x="5" y="22"/>
                      <a:pt x="7" y="25"/>
                    </a:cubicBezTo>
                    <a:cubicBezTo>
                      <a:pt x="10" y="28"/>
                      <a:pt x="15" y="30"/>
                      <a:pt x="20" y="33"/>
                    </a:cubicBezTo>
                    <a:cubicBezTo>
                      <a:pt x="25" y="33"/>
                      <a:pt x="30" y="33"/>
                      <a:pt x="33" y="33"/>
                    </a:cubicBezTo>
                    <a:cubicBezTo>
                      <a:pt x="33" y="22"/>
                      <a:pt x="35" y="17"/>
                      <a:pt x="35" y="15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9" name="Freeform 143"/>
              <p:cNvSpPr>
                <a:spLocks/>
              </p:cNvSpPr>
              <p:nvPr/>
            </p:nvSpPr>
            <p:spPr bwMode="auto">
              <a:xfrm>
                <a:off x="3843" y="2075"/>
                <a:ext cx="1" cy="2"/>
              </a:xfrm>
              <a:custGeom>
                <a:avLst/>
                <a:gdLst>
                  <a:gd name="T0" fmla="*/ 21 w 28"/>
                  <a:gd name="T1" fmla="*/ 16 h 33"/>
                  <a:gd name="T2" fmla="*/ 16 w 28"/>
                  <a:gd name="T3" fmla="*/ 8 h 33"/>
                  <a:gd name="T4" fmla="*/ 13 w 28"/>
                  <a:gd name="T5" fmla="*/ 3 h 33"/>
                  <a:gd name="T6" fmla="*/ 8 w 28"/>
                  <a:gd name="T7" fmla="*/ 0 h 33"/>
                  <a:gd name="T8" fmla="*/ 0 w 28"/>
                  <a:gd name="T9" fmla="*/ 5 h 33"/>
                  <a:gd name="T10" fmla="*/ 0 w 28"/>
                  <a:gd name="T11" fmla="*/ 13 h 33"/>
                  <a:gd name="T12" fmla="*/ 3 w 28"/>
                  <a:gd name="T13" fmla="*/ 23 h 33"/>
                  <a:gd name="T14" fmla="*/ 10 w 28"/>
                  <a:gd name="T15" fmla="*/ 31 h 33"/>
                  <a:gd name="T16" fmla="*/ 21 w 28"/>
                  <a:gd name="T17" fmla="*/ 28 h 33"/>
                  <a:gd name="T18" fmla="*/ 21 w 28"/>
                  <a:gd name="T19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33">
                    <a:moveTo>
                      <a:pt x="21" y="16"/>
                    </a:moveTo>
                    <a:cubicBezTo>
                      <a:pt x="18" y="13"/>
                      <a:pt x="16" y="10"/>
                      <a:pt x="16" y="8"/>
                    </a:cubicBezTo>
                    <a:cubicBezTo>
                      <a:pt x="16" y="5"/>
                      <a:pt x="13" y="3"/>
                      <a:pt x="13" y="3"/>
                    </a:cubicBezTo>
                    <a:cubicBezTo>
                      <a:pt x="10" y="3"/>
                      <a:pt x="10" y="0"/>
                      <a:pt x="8" y="0"/>
                    </a:cubicBezTo>
                    <a:cubicBezTo>
                      <a:pt x="5" y="0"/>
                      <a:pt x="3" y="3"/>
                      <a:pt x="0" y="5"/>
                    </a:cubicBezTo>
                    <a:cubicBezTo>
                      <a:pt x="0" y="8"/>
                      <a:pt x="0" y="10"/>
                      <a:pt x="0" y="13"/>
                    </a:cubicBezTo>
                    <a:cubicBezTo>
                      <a:pt x="0" y="16"/>
                      <a:pt x="3" y="18"/>
                      <a:pt x="3" y="23"/>
                    </a:cubicBezTo>
                    <a:cubicBezTo>
                      <a:pt x="5" y="26"/>
                      <a:pt x="8" y="31"/>
                      <a:pt x="10" y="31"/>
                    </a:cubicBezTo>
                    <a:cubicBezTo>
                      <a:pt x="13" y="33"/>
                      <a:pt x="18" y="31"/>
                      <a:pt x="21" y="28"/>
                    </a:cubicBezTo>
                    <a:cubicBezTo>
                      <a:pt x="28" y="23"/>
                      <a:pt x="23" y="18"/>
                      <a:pt x="21" y="16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0" name="Freeform 144"/>
              <p:cNvSpPr>
                <a:spLocks/>
              </p:cNvSpPr>
              <p:nvPr/>
            </p:nvSpPr>
            <p:spPr bwMode="auto">
              <a:xfrm>
                <a:off x="3823" y="2056"/>
                <a:ext cx="2" cy="2"/>
              </a:xfrm>
              <a:custGeom>
                <a:avLst/>
                <a:gdLst>
                  <a:gd name="T0" fmla="*/ 30 w 35"/>
                  <a:gd name="T1" fmla="*/ 7 h 33"/>
                  <a:gd name="T2" fmla="*/ 20 w 35"/>
                  <a:gd name="T3" fmla="*/ 2 h 33"/>
                  <a:gd name="T4" fmla="*/ 2 w 35"/>
                  <a:gd name="T5" fmla="*/ 12 h 33"/>
                  <a:gd name="T6" fmla="*/ 12 w 35"/>
                  <a:gd name="T7" fmla="*/ 30 h 33"/>
                  <a:gd name="T8" fmla="*/ 33 w 35"/>
                  <a:gd name="T9" fmla="*/ 23 h 33"/>
                  <a:gd name="T10" fmla="*/ 30 w 35"/>
                  <a:gd name="T11" fmla="*/ 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33">
                    <a:moveTo>
                      <a:pt x="30" y="7"/>
                    </a:moveTo>
                    <a:cubicBezTo>
                      <a:pt x="30" y="7"/>
                      <a:pt x="25" y="2"/>
                      <a:pt x="20" y="2"/>
                    </a:cubicBezTo>
                    <a:cubicBezTo>
                      <a:pt x="12" y="0"/>
                      <a:pt x="5" y="5"/>
                      <a:pt x="2" y="12"/>
                    </a:cubicBezTo>
                    <a:cubicBezTo>
                      <a:pt x="0" y="20"/>
                      <a:pt x="5" y="28"/>
                      <a:pt x="12" y="30"/>
                    </a:cubicBezTo>
                    <a:cubicBezTo>
                      <a:pt x="20" y="33"/>
                      <a:pt x="28" y="28"/>
                      <a:pt x="33" y="23"/>
                    </a:cubicBezTo>
                    <a:cubicBezTo>
                      <a:pt x="35" y="18"/>
                      <a:pt x="35" y="10"/>
                      <a:pt x="30" y="7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1" name="Freeform 145"/>
              <p:cNvSpPr>
                <a:spLocks/>
              </p:cNvSpPr>
              <p:nvPr/>
            </p:nvSpPr>
            <p:spPr bwMode="auto">
              <a:xfrm>
                <a:off x="3832" y="2054"/>
                <a:ext cx="5" cy="4"/>
              </a:xfrm>
              <a:custGeom>
                <a:avLst/>
                <a:gdLst>
                  <a:gd name="T0" fmla="*/ 74 w 89"/>
                  <a:gd name="T1" fmla="*/ 0 h 61"/>
                  <a:gd name="T2" fmla="*/ 68 w 89"/>
                  <a:gd name="T3" fmla="*/ 3 h 61"/>
                  <a:gd name="T4" fmla="*/ 58 w 89"/>
                  <a:gd name="T5" fmla="*/ 8 h 61"/>
                  <a:gd name="T6" fmla="*/ 53 w 89"/>
                  <a:gd name="T7" fmla="*/ 15 h 61"/>
                  <a:gd name="T8" fmla="*/ 43 w 89"/>
                  <a:gd name="T9" fmla="*/ 13 h 61"/>
                  <a:gd name="T10" fmla="*/ 15 w 89"/>
                  <a:gd name="T11" fmla="*/ 15 h 61"/>
                  <a:gd name="T12" fmla="*/ 5 w 89"/>
                  <a:gd name="T13" fmla="*/ 20 h 61"/>
                  <a:gd name="T14" fmla="*/ 0 w 89"/>
                  <a:gd name="T15" fmla="*/ 36 h 61"/>
                  <a:gd name="T16" fmla="*/ 2 w 89"/>
                  <a:gd name="T17" fmla="*/ 46 h 61"/>
                  <a:gd name="T18" fmla="*/ 10 w 89"/>
                  <a:gd name="T19" fmla="*/ 51 h 61"/>
                  <a:gd name="T20" fmla="*/ 25 w 89"/>
                  <a:gd name="T21" fmla="*/ 56 h 61"/>
                  <a:gd name="T22" fmla="*/ 43 w 89"/>
                  <a:gd name="T23" fmla="*/ 61 h 61"/>
                  <a:gd name="T24" fmla="*/ 61 w 89"/>
                  <a:gd name="T25" fmla="*/ 56 h 61"/>
                  <a:gd name="T26" fmla="*/ 68 w 89"/>
                  <a:gd name="T27" fmla="*/ 48 h 61"/>
                  <a:gd name="T28" fmla="*/ 79 w 89"/>
                  <a:gd name="T29" fmla="*/ 33 h 61"/>
                  <a:gd name="T30" fmla="*/ 86 w 89"/>
                  <a:gd name="T31" fmla="*/ 13 h 61"/>
                  <a:gd name="T32" fmla="*/ 74 w 89"/>
                  <a:gd name="T33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9" h="61">
                    <a:moveTo>
                      <a:pt x="74" y="0"/>
                    </a:moveTo>
                    <a:cubicBezTo>
                      <a:pt x="68" y="3"/>
                      <a:pt x="68" y="3"/>
                      <a:pt x="68" y="3"/>
                    </a:cubicBezTo>
                    <a:cubicBezTo>
                      <a:pt x="66" y="3"/>
                      <a:pt x="61" y="5"/>
                      <a:pt x="58" y="8"/>
                    </a:cubicBezTo>
                    <a:cubicBezTo>
                      <a:pt x="56" y="10"/>
                      <a:pt x="56" y="15"/>
                      <a:pt x="53" y="15"/>
                    </a:cubicBezTo>
                    <a:cubicBezTo>
                      <a:pt x="51" y="18"/>
                      <a:pt x="46" y="15"/>
                      <a:pt x="43" y="13"/>
                    </a:cubicBezTo>
                    <a:cubicBezTo>
                      <a:pt x="33" y="8"/>
                      <a:pt x="23" y="13"/>
                      <a:pt x="15" y="15"/>
                    </a:cubicBezTo>
                    <a:cubicBezTo>
                      <a:pt x="13" y="15"/>
                      <a:pt x="8" y="18"/>
                      <a:pt x="5" y="20"/>
                    </a:cubicBezTo>
                    <a:cubicBezTo>
                      <a:pt x="0" y="26"/>
                      <a:pt x="0" y="31"/>
                      <a:pt x="0" y="36"/>
                    </a:cubicBezTo>
                    <a:cubicBezTo>
                      <a:pt x="0" y="38"/>
                      <a:pt x="0" y="43"/>
                      <a:pt x="2" y="46"/>
                    </a:cubicBezTo>
                    <a:cubicBezTo>
                      <a:pt x="5" y="48"/>
                      <a:pt x="8" y="48"/>
                      <a:pt x="10" y="51"/>
                    </a:cubicBezTo>
                    <a:cubicBezTo>
                      <a:pt x="15" y="53"/>
                      <a:pt x="20" y="53"/>
                      <a:pt x="25" y="56"/>
                    </a:cubicBezTo>
                    <a:cubicBezTo>
                      <a:pt x="30" y="59"/>
                      <a:pt x="38" y="61"/>
                      <a:pt x="43" y="61"/>
                    </a:cubicBezTo>
                    <a:cubicBezTo>
                      <a:pt x="48" y="61"/>
                      <a:pt x="56" y="61"/>
                      <a:pt x="61" y="56"/>
                    </a:cubicBezTo>
                    <a:cubicBezTo>
                      <a:pt x="63" y="53"/>
                      <a:pt x="66" y="51"/>
                      <a:pt x="68" y="48"/>
                    </a:cubicBezTo>
                    <a:cubicBezTo>
                      <a:pt x="71" y="43"/>
                      <a:pt x="76" y="38"/>
                      <a:pt x="79" y="33"/>
                    </a:cubicBezTo>
                    <a:cubicBezTo>
                      <a:pt x="84" y="28"/>
                      <a:pt x="86" y="20"/>
                      <a:pt x="86" y="13"/>
                    </a:cubicBezTo>
                    <a:cubicBezTo>
                      <a:pt x="89" y="8"/>
                      <a:pt x="81" y="0"/>
                      <a:pt x="74" y="0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2" name="Freeform 146"/>
              <p:cNvSpPr>
                <a:spLocks/>
              </p:cNvSpPr>
              <p:nvPr/>
            </p:nvSpPr>
            <p:spPr bwMode="auto">
              <a:xfrm>
                <a:off x="3836" y="2049"/>
                <a:ext cx="2" cy="3"/>
              </a:xfrm>
              <a:custGeom>
                <a:avLst/>
                <a:gdLst>
                  <a:gd name="T0" fmla="*/ 38 w 40"/>
                  <a:gd name="T1" fmla="*/ 16 h 44"/>
                  <a:gd name="T2" fmla="*/ 10 w 40"/>
                  <a:gd name="T3" fmla="*/ 0 h 44"/>
                  <a:gd name="T4" fmla="*/ 5 w 40"/>
                  <a:gd name="T5" fmla="*/ 0 h 44"/>
                  <a:gd name="T6" fmla="*/ 2 w 40"/>
                  <a:gd name="T7" fmla="*/ 6 h 44"/>
                  <a:gd name="T8" fmla="*/ 5 w 40"/>
                  <a:gd name="T9" fmla="*/ 31 h 44"/>
                  <a:gd name="T10" fmla="*/ 22 w 40"/>
                  <a:gd name="T11" fmla="*/ 44 h 44"/>
                  <a:gd name="T12" fmla="*/ 38 w 40"/>
                  <a:gd name="T13" fmla="*/ 31 h 44"/>
                  <a:gd name="T14" fmla="*/ 38 w 40"/>
                  <a:gd name="T15" fmla="*/ 1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44">
                    <a:moveTo>
                      <a:pt x="38" y="16"/>
                    </a:moveTo>
                    <a:cubicBezTo>
                      <a:pt x="33" y="8"/>
                      <a:pt x="20" y="3"/>
                      <a:pt x="10" y="0"/>
                    </a:cubicBezTo>
                    <a:cubicBezTo>
                      <a:pt x="7" y="0"/>
                      <a:pt x="7" y="0"/>
                      <a:pt x="5" y="0"/>
                    </a:cubicBezTo>
                    <a:cubicBezTo>
                      <a:pt x="2" y="0"/>
                      <a:pt x="2" y="3"/>
                      <a:pt x="2" y="6"/>
                    </a:cubicBezTo>
                    <a:cubicBezTo>
                      <a:pt x="0" y="13"/>
                      <a:pt x="2" y="23"/>
                      <a:pt x="5" y="31"/>
                    </a:cubicBezTo>
                    <a:cubicBezTo>
                      <a:pt x="7" y="39"/>
                      <a:pt x="15" y="44"/>
                      <a:pt x="22" y="44"/>
                    </a:cubicBezTo>
                    <a:cubicBezTo>
                      <a:pt x="30" y="44"/>
                      <a:pt x="35" y="39"/>
                      <a:pt x="38" y="31"/>
                    </a:cubicBezTo>
                    <a:cubicBezTo>
                      <a:pt x="40" y="26"/>
                      <a:pt x="40" y="21"/>
                      <a:pt x="38" y="16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3" name="Freeform 147"/>
              <p:cNvSpPr>
                <a:spLocks/>
              </p:cNvSpPr>
              <p:nvPr/>
            </p:nvSpPr>
            <p:spPr bwMode="auto">
              <a:xfrm>
                <a:off x="3830" y="2051"/>
                <a:ext cx="3" cy="2"/>
              </a:xfrm>
              <a:custGeom>
                <a:avLst/>
                <a:gdLst>
                  <a:gd name="T0" fmla="*/ 41 w 51"/>
                  <a:gd name="T1" fmla="*/ 5 h 30"/>
                  <a:gd name="T2" fmla="*/ 33 w 51"/>
                  <a:gd name="T3" fmla="*/ 0 h 30"/>
                  <a:gd name="T4" fmla="*/ 23 w 51"/>
                  <a:gd name="T5" fmla="*/ 0 h 30"/>
                  <a:gd name="T6" fmla="*/ 8 w 51"/>
                  <a:gd name="T7" fmla="*/ 2 h 30"/>
                  <a:gd name="T8" fmla="*/ 3 w 51"/>
                  <a:gd name="T9" fmla="*/ 5 h 30"/>
                  <a:gd name="T10" fmla="*/ 3 w 51"/>
                  <a:gd name="T11" fmla="*/ 10 h 30"/>
                  <a:gd name="T12" fmla="*/ 10 w 51"/>
                  <a:gd name="T13" fmla="*/ 25 h 30"/>
                  <a:gd name="T14" fmla="*/ 15 w 51"/>
                  <a:gd name="T15" fmla="*/ 30 h 30"/>
                  <a:gd name="T16" fmla="*/ 23 w 51"/>
                  <a:gd name="T17" fmla="*/ 30 h 30"/>
                  <a:gd name="T18" fmla="*/ 36 w 51"/>
                  <a:gd name="T19" fmla="*/ 27 h 30"/>
                  <a:gd name="T20" fmla="*/ 46 w 51"/>
                  <a:gd name="T21" fmla="*/ 22 h 30"/>
                  <a:gd name="T22" fmla="*/ 51 w 51"/>
                  <a:gd name="T23" fmla="*/ 12 h 30"/>
                  <a:gd name="T24" fmla="*/ 41 w 51"/>
                  <a:gd name="T25" fmla="*/ 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1" h="30">
                    <a:moveTo>
                      <a:pt x="41" y="5"/>
                    </a:moveTo>
                    <a:cubicBezTo>
                      <a:pt x="41" y="5"/>
                      <a:pt x="36" y="2"/>
                      <a:pt x="33" y="0"/>
                    </a:cubicBezTo>
                    <a:cubicBezTo>
                      <a:pt x="30" y="0"/>
                      <a:pt x="25" y="0"/>
                      <a:pt x="23" y="0"/>
                    </a:cubicBezTo>
                    <a:cubicBezTo>
                      <a:pt x="18" y="0"/>
                      <a:pt x="13" y="0"/>
                      <a:pt x="8" y="2"/>
                    </a:cubicBezTo>
                    <a:cubicBezTo>
                      <a:pt x="5" y="2"/>
                      <a:pt x="3" y="2"/>
                      <a:pt x="3" y="5"/>
                    </a:cubicBezTo>
                    <a:cubicBezTo>
                      <a:pt x="0" y="7"/>
                      <a:pt x="3" y="10"/>
                      <a:pt x="3" y="10"/>
                    </a:cubicBezTo>
                    <a:cubicBezTo>
                      <a:pt x="5" y="15"/>
                      <a:pt x="5" y="20"/>
                      <a:pt x="10" y="25"/>
                    </a:cubicBezTo>
                    <a:cubicBezTo>
                      <a:pt x="10" y="27"/>
                      <a:pt x="13" y="27"/>
                      <a:pt x="15" y="30"/>
                    </a:cubicBezTo>
                    <a:cubicBezTo>
                      <a:pt x="18" y="30"/>
                      <a:pt x="20" y="30"/>
                      <a:pt x="23" y="30"/>
                    </a:cubicBezTo>
                    <a:cubicBezTo>
                      <a:pt x="28" y="30"/>
                      <a:pt x="30" y="30"/>
                      <a:pt x="36" y="27"/>
                    </a:cubicBezTo>
                    <a:cubicBezTo>
                      <a:pt x="41" y="27"/>
                      <a:pt x="43" y="25"/>
                      <a:pt x="46" y="22"/>
                    </a:cubicBezTo>
                    <a:cubicBezTo>
                      <a:pt x="48" y="20"/>
                      <a:pt x="51" y="15"/>
                      <a:pt x="51" y="12"/>
                    </a:cubicBezTo>
                    <a:cubicBezTo>
                      <a:pt x="48" y="7"/>
                      <a:pt x="46" y="5"/>
                      <a:pt x="41" y="5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4" name="Freeform 148"/>
              <p:cNvSpPr>
                <a:spLocks/>
              </p:cNvSpPr>
              <p:nvPr/>
            </p:nvSpPr>
            <p:spPr bwMode="auto">
              <a:xfrm>
                <a:off x="3827" y="2053"/>
                <a:ext cx="5" cy="4"/>
              </a:xfrm>
              <a:custGeom>
                <a:avLst/>
                <a:gdLst>
                  <a:gd name="T0" fmla="*/ 71 w 84"/>
                  <a:gd name="T1" fmla="*/ 23 h 71"/>
                  <a:gd name="T2" fmla="*/ 59 w 84"/>
                  <a:gd name="T3" fmla="*/ 20 h 71"/>
                  <a:gd name="T4" fmla="*/ 43 w 84"/>
                  <a:gd name="T5" fmla="*/ 2 h 71"/>
                  <a:gd name="T6" fmla="*/ 26 w 84"/>
                  <a:gd name="T7" fmla="*/ 10 h 71"/>
                  <a:gd name="T8" fmla="*/ 8 w 84"/>
                  <a:gd name="T9" fmla="*/ 28 h 71"/>
                  <a:gd name="T10" fmla="*/ 0 w 84"/>
                  <a:gd name="T11" fmla="*/ 40 h 71"/>
                  <a:gd name="T12" fmla="*/ 10 w 84"/>
                  <a:gd name="T13" fmla="*/ 63 h 71"/>
                  <a:gd name="T14" fmla="*/ 18 w 84"/>
                  <a:gd name="T15" fmla="*/ 68 h 71"/>
                  <a:gd name="T16" fmla="*/ 38 w 84"/>
                  <a:gd name="T17" fmla="*/ 66 h 71"/>
                  <a:gd name="T18" fmla="*/ 56 w 84"/>
                  <a:gd name="T19" fmla="*/ 58 h 71"/>
                  <a:gd name="T20" fmla="*/ 71 w 84"/>
                  <a:gd name="T21" fmla="*/ 48 h 71"/>
                  <a:gd name="T22" fmla="*/ 84 w 84"/>
                  <a:gd name="T23" fmla="*/ 33 h 71"/>
                  <a:gd name="T24" fmla="*/ 71 w 84"/>
                  <a:gd name="T25" fmla="*/ 23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4" h="71">
                    <a:moveTo>
                      <a:pt x="71" y="23"/>
                    </a:moveTo>
                    <a:cubicBezTo>
                      <a:pt x="66" y="23"/>
                      <a:pt x="64" y="23"/>
                      <a:pt x="59" y="20"/>
                    </a:cubicBezTo>
                    <a:cubicBezTo>
                      <a:pt x="51" y="15"/>
                      <a:pt x="51" y="5"/>
                      <a:pt x="43" y="2"/>
                    </a:cubicBezTo>
                    <a:cubicBezTo>
                      <a:pt x="36" y="0"/>
                      <a:pt x="31" y="5"/>
                      <a:pt x="26" y="10"/>
                    </a:cubicBezTo>
                    <a:cubicBezTo>
                      <a:pt x="21" y="15"/>
                      <a:pt x="15" y="23"/>
                      <a:pt x="8" y="28"/>
                    </a:cubicBezTo>
                    <a:cubicBezTo>
                      <a:pt x="3" y="33"/>
                      <a:pt x="0" y="35"/>
                      <a:pt x="0" y="40"/>
                    </a:cubicBezTo>
                    <a:cubicBezTo>
                      <a:pt x="0" y="48"/>
                      <a:pt x="5" y="56"/>
                      <a:pt x="10" y="63"/>
                    </a:cubicBezTo>
                    <a:cubicBezTo>
                      <a:pt x="13" y="66"/>
                      <a:pt x="15" y="68"/>
                      <a:pt x="18" y="68"/>
                    </a:cubicBezTo>
                    <a:cubicBezTo>
                      <a:pt x="23" y="71"/>
                      <a:pt x="31" y="68"/>
                      <a:pt x="38" y="66"/>
                    </a:cubicBezTo>
                    <a:cubicBezTo>
                      <a:pt x="43" y="63"/>
                      <a:pt x="51" y="61"/>
                      <a:pt x="56" y="58"/>
                    </a:cubicBezTo>
                    <a:cubicBezTo>
                      <a:pt x="61" y="56"/>
                      <a:pt x="66" y="51"/>
                      <a:pt x="71" y="48"/>
                    </a:cubicBezTo>
                    <a:cubicBezTo>
                      <a:pt x="76" y="45"/>
                      <a:pt x="84" y="38"/>
                      <a:pt x="84" y="33"/>
                    </a:cubicBezTo>
                    <a:cubicBezTo>
                      <a:pt x="81" y="33"/>
                      <a:pt x="74" y="25"/>
                      <a:pt x="71" y="23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5" name="Freeform 149"/>
              <p:cNvSpPr>
                <a:spLocks/>
              </p:cNvSpPr>
              <p:nvPr/>
            </p:nvSpPr>
            <p:spPr bwMode="auto">
              <a:xfrm>
                <a:off x="3823" y="2052"/>
                <a:ext cx="3" cy="3"/>
              </a:xfrm>
              <a:custGeom>
                <a:avLst/>
                <a:gdLst>
                  <a:gd name="T0" fmla="*/ 53 w 55"/>
                  <a:gd name="T1" fmla="*/ 28 h 48"/>
                  <a:gd name="T2" fmla="*/ 50 w 55"/>
                  <a:gd name="T3" fmla="*/ 23 h 48"/>
                  <a:gd name="T4" fmla="*/ 48 w 55"/>
                  <a:gd name="T5" fmla="*/ 18 h 48"/>
                  <a:gd name="T6" fmla="*/ 35 w 55"/>
                  <a:gd name="T7" fmla="*/ 3 h 48"/>
                  <a:gd name="T8" fmla="*/ 30 w 55"/>
                  <a:gd name="T9" fmla="*/ 0 h 48"/>
                  <a:gd name="T10" fmla="*/ 20 w 55"/>
                  <a:gd name="T11" fmla="*/ 5 h 48"/>
                  <a:gd name="T12" fmla="*/ 15 w 55"/>
                  <a:gd name="T13" fmla="*/ 15 h 48"/>
                  <a:gd name="T14" fmla="*/ 5 w 55"/>
                  <a:gd name="T15" fmla="*/ 28 h 48"/>
                  <a:gd name="T16" fmla="*/ 2 w 55"/>
                  <a:gd name="T17" fmla="*/ 43 h 48"/>
                  <a:gd name="T18" fmla="*/ 7 w 55"/>
                  <a:gd name="T19" fmla="*/ 46 h 48"/>
                  <a:gd name="T20" fmla="*/ 15 w 55"/>
                  <a:gd name="T21" fmla="*/ 48 h 48"/>
                  <a:gd name="T22" fmla="*/ 22 w 55"/>
                  <a:gd name="T23" fmla="*/ 46 h 48"/>
                  <a:gd name="T24" fmla="*/ 22 w 55"/>
                  <a:gd name="T25" fmla="*/ 41 h 48"/>
                  <a:gd name="T26" fmla="*/ 25 w 55"/>
                  <a:gd name="T27" fmla="*/ 36 h 48"/>
                  <a:gd name="T28" fmla="*/ 30 w 55"/>
                  <a:gd name="T29" fmla="*/ 38 h 48"/>
                  <a:gd name="T30" fmla="*/ 40 w 55"/>
                  <a:gd name="T31" fmla="*/ 46 h 48"/>
                  <a:gd name="T32" fmla="*/ 50 w 55"/>
                  <a:gd name="T33" fmla="*/ 41 h 48"/>
                  <a:gd name="T34" fmla="*/ 53 w 55"/>
                  <a:gd name="T35" fmla="*/ 2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5" h="48">
                    <a:moveTo>
                      <a:pt x="53" y="28"/>
                    </a:moveTo>
                    <a:cubicBezTo>
                      <a:pt x="53" y="26"/>
                      <a:pt x="50" y="26"/>
                      <a:pt x="50" y="23"/>
                    </a:cubicBezTo>
                    <a:cubicBezTo>
                      <a:pt x="50" y="21"/>
                      <a:pt x="48" y="18"/>
                      <a:pt x="48" y="18"/>
                    </a:cubicBezTo>
                    <a:cubicBezTo>
                      <a:pt x="45" y="13"/>
                      <a:pt x="40" y="8"/>
                      <a:pt x="35" y="3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8" y="0"/>
                      <a:pt x="22" y="3"/>
                      <a:pt x="20" y="5"/>
                    </a:cubicBezTo>
                    <a:cubicBezTo>
                      <a:pt x="17" y="8"/>
                      <a:pt x="17" y="13"/>
                      <a:pt x="15" y="15"/>
                    </a:cubicBezTo>
                    <a:cubicBezTo>
                      <a:pt x="12" y="21"/>
                      <a:pt x="7" y="23"/>
                      <a:pt x="5" y="28"/>
                    </a:cubicBezTo>
                    <a:cubicBezTo>
                      <a:pt x="2" y="33"/>
                      <a:pt x="0" y="38"/>
                      <a:pt x="2" y="43"/>
                    </a:cubicBezTo>
                    <a:cubicBezTo>
                      <a:pt x="2" y="46"/>
                      <a:pt x="5" y="46"/>
                      <a:pt x="7" y="46"/>
                    </a:cubicBezTo>
                    <a:cubicBezTo>
                      <a:pt x="10" y="48"/>
                      <a:pt x="12" y="48"/>
                      <a:pt x="15" y="48"/>
                    </a:cubicBezTo>
                    <a:cubicBezTo>
                      <a:pt x="17" y="48"/>
                      <a:pt x="22" y="48"/>
                      <a:pt x="22" y="46"/>
                    </a:cubicBezTo>
                    <a:cubicBezTo>
                      <a:pt x="22" y="43"/>
                      <a:pt x="22" y="43"/>
                      <a:pt x="22" y="41"/>
                    </a:cubicBezTo>
                    <a:cubicBezTo>
                      <a:pt x="22" y="38"/>
                      <a:pt x="25" y="38"/>
                      <a:pt x="25" y="36"/>
                    </a:cubicBezTo>
                    <a:cubicBezTo>
                      <a:pt x="28" y="36"/>
                      <a:pt x="28" y="36"/>
                      <a:pt x="30" y="38"/>
                    </a:cubicBezTo>
                    <a:cubicBezTo>
                      <a:pt x="33" y="41"/>
                      <a:pt x="35" y="43"/>
                      <a:pt x="40" y="46"/>
                    </a:cubicBezTo>
                    <a:cubicBezTo>
                      <a:pt x="45" y="46"/>
                      <a:pt x="50" y="46"/>
                      <a:pt x="50" y="41"/>
                    </a:cubicBezTo>
                    <a:cubicBezTo>
                      <a:pt x="55" y="38"/>
                      <a:pt x="55" y="33"/>
                      <a:pt x="53" y="28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6" name="Freeform 150"/>
              <p:cNvSpPr>
                <a:spLocks/>
              </p:cNvSpPr>
              <p:nvPr/>
            </p:nvSpPr>
            <p:spPr bwMode="auto">
              <a:xfrm>
                <a:off x="3825" y="2052"/>
                <a:ext cx="1" cy="0"/>
              </a:xfrm>
              <a:custGeom>
                <a:avLst/>
                <a:gdLst>
                  <a:gd name="T0" fmla="*/ 15 w 18"/>
                  <a:gd name="T1" fmla="*/ 2 h 12"/>
                  <a:gd name="T2" fmla="*/ 13 w 18"/>
                  <a:gd name="T3" fmla="*/ 0 h 12"/>
                  <a:gd name="T4" fmla="*/ 3 w 18"/>
                  <a:gd name="T5" fmla="*/ 2 h 12"/>
                  <a:gd name="T6" fmla="*/ 0 w 18"/>
                  <a:gd name="T7" fmla="*/ 10 h 12"/>
                  <a:gd name="T8" fmla="*/ 8 w 18"/>
                  <a:gd name="T9" fmla="*/ 12 h 12"/>
                  <a:gd name="T10" fmla="*/ 15 w 18"/>
                  <a:gd name="T11" fmla="*/ 10 h 12"/>
                  <a:gd name="T12" fmla="*/ 15 w 18"/>
                  <a:gd name="T13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2">
                    <a:moveTo>
                      <a:pt x="15" y="2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0" y="0"/>
                      <a:pt x="5" y="0"/>
                      <a:pt x="3" y="2"/>
                    </a:cubicBezTo>
                    <a:cubicBezTo>
                      <a:pt x="0" y="5"/>
                      <a:pt x="0" y="7"/>
                      <a:pt x="0" y="10"/>
                    </a:cubicBezTo>
                    <a:cubicBezTo>
                      <a:pt x="3" y="12"/>
                      <a:pt x="5" y="12"/>
                      <a:pt x="8" y="12"/>
                    </a:cubicBezTo>
                    <a:cubicBezTo>
                      <a:pt x="10" y="12"/>
                      <a:pt x="13" y="12"/>
                      <a:pt x="15" y="10"/>
                    </a:cubicBezTo>
                    <a:cubicBezTo>
                      <a:pt x="18" y="10"/>
                      <a:pt x="18" y="5"/>
                      <a:pt x="15" y="2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7" name="Freeform 151"/>
              <p:cNvSpPr>
                <a:spLocks/>
              </p:cNvSpPr>
              <p:nvPr/>
            </p:nvSpPr>
            <p:spPr bwMode="auto">
              <a:xfrm>
                <a:off x="3821" y="2052"/>
                <a:ext cx="2" cy="3"/>
              </a:xfrm>
              <a:custGeom>
                <a:avLst/>
                <a:gdLst>
                  <a:gd name="T0" fmla="*/ 35 w 38"/>
                  <a:gd name="T1" fmla="*/ 10 h 46"/>
                  <a:gd name="T2" fmla="*/ 38 w 38"/>
                  <a:gd name="T3" fmla="*/ 13 h 46"/>
                  <a:gd name="T4" fmla="*/ 25 w 38"/>
                  <a:gd name="T5" fmla="*/ 3 h 46"/>
                  <a:gd name="T6" fmla="*/ 22 w 38"/>
                  <a:gd name="T7" fmla="*/ 0 h 46"/>
                  <a:gd name="T8" fmla="*/ 17 w 38"/>
                  <a:gd name="T9" fmla="*/ 3 h 46"/>
                  <a:gd name="T10" fmla="*/ 15 w 38"/>
                  <a:gd name="T11" fmla="*/ 5 h 46"/>
                  <a:gd name="T12" fmla="*/ 2 w 38"/>
                  <a:gd name="T13" fmla="*/ 18 h 46"/>
                  <a:gd name="T14" fmla="*/ 2 w 38"/>
                  <a:gd name="T15" fmla="*/ 36 h 46"/>
                  <a:gd name="T16" fmla="*/ 7 w 38"/>
                  <a:gd name="T17" fmla="*/ 43 h 46"/>
                  <a:gd name="T18" fmla="*/ 17 w 38"/>
                  <a:gd name="T19" fmla="*/ 43 h 46"/>
                  <a:gd name="T20" fmla="*/ 20 w 38"/>
                  <a:gd name="T21" fmla="*/ 36 h 46"/>
                  <a:gd name="T22" fmla="*/ 30 w 38"/>
                  <a:gd name="T23" fmla="*/ 28 h 46"/>
                  <a:gd name="T24" fmla="*/ 35 w 38"/>
                  <a:gd name="T25" fmla="*/ 1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46">
                    <a:moveTo>
                      <a:pt x="35" y="10"/>
                    </a:moveTo>
                    <a:cubicBezTo>
                      <a:pt x="38" y="13"/>
                      <a:pt x="38" y="13"/>
                      <a:pt x="38" y="13"/>
                    </a:cubicBezTo>
                    <a:cubicBezTo>
                      <a:pt x="33" y="10"/>
                      <a:pt x="30" y="5"/>
                      <a:pt x="25" y="3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0" y="0"/>
                      <a:pt x="20" y="0"/>
                      <a:pt x="17" y="3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2" y="10"/>
                      <a:pt x="5" y="13"/>
                      <a:pt x="2" y="18"/>
                    </a:cubicBezTo>
                    <a:cubicBezTo>
                      <a:pt x="0" y="23"/>
                      <a:pt x="0" y="31"/>
                      <a:pt x="2" y="36"/>
                    </a:cubicBezTo>
                    <a:cubicBezTo>
                      <a:pt x="5" y="38"/>
                      <a:pt x="5" y="41"/>
                      <a:pt x="7" y="43"/>
                    </a:cubicBezTo>
                    <a:cubicBezTo>
                      <a:pt x="10" y="46"/>
                      <a:pt x="15" y="46"/>
                      <a:pt x="17" y="43"/>
                    </a:cubicBezTo>
                    <a:cubicBezTo>
                      <a:pt x="20" y="41"/>
                      <a:pt x="20" y="38"/>
                      <a:pt x="20" y="36"/>
                    </a:cubicBezTo>
                    <a:cubicBezTo>
                      <a:pt x="22" y="31"/>
                      <a:pt x="28" y="31"/>
                      <a:pt x="30" y="28"/>
                    </a:cubicBezTo>
                    <a:cubicBezTo>
                      <a:pt x="38" y="20"/>
                      <a:pt x="38" y="13"/>
                      <a:pt x="35" y="10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8" name="Freeform 152"/>
              <p:cNvSpPr>
                <a:spLocks/>
              </p:cNvSpPr>
              <p:nvPr/>
            </p:nvSpPr>
            <p:spPr bwMode="auto">
              <a:xfrm>
                <a:off x="3831" y="2050"/>
                <a:ext cx="1" cy="1"/>
              </a:xfrm>
              <a:custGeom>
                <a:avLst/>
                <a:gdLst>
                  <a:gd name="T0" fmla="*/ 10 w 15"/>
                  <a:gd name="T1" fmla="*/ 2 h 12"/>
                  <a:gd name="T2" fmla="*/ 0 w 15"/>
                  <a:gd name="T3" fmla="*/ 7 h 12"/>
                  <a:gd name="T4" fmla="*/ 0 w 15"/>
                  <a:gd name="T5" fmla="*/ 10 h 12"/>
                  <a:gd name="T6" fmla="*/ 5 w 15"/>
                  <a:gd name="T7" fmla="*/ 12 h 12"/>
                  <a:gd name="T8" fmla="*/ 12 w 15"/>
                  <a:gd name="T9" fmla="*/ 10 h 12"/>
                  <a:gd name="T10" fmla="*/ 10 w 15"/>
                  <a:gd name="T1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2">
                    <a:moveTo>
                      <a:pt x="10" y="2"/>
                    </a:moveTo>
                    <a:cubicBezTo>
                      <a:pt x="5" y="0"/>
                      <a:pt x="0" y="2"/>
                      <a:pt x="0" y="7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2"/>
                      <a:pt x="2" y="12"/>
                      <a:pt x="5" y="12"/>
                    </a:cubicBezTo>
                    <a:cubicBezTo>
                      <a:pt x="7" y="12"/>
                      <a:pt x="12" y="12"/>
                      <a:pt x="12" y="10"/>
                    </a:cubicBezTo>
                    <a:cubicBezTo>
                      <a:pt x="15" y="5"/>
                      <a:pt x="12" y="2"/>
                      <a:pt x="10" y="2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9" name="Freeform 153"/>
              <p:cNvSpPr>
                <a:spLocks/>
              </p:cNvSpPr>
              <p:nvPr/>
            </p:nvSpPr>
            <p:spPr bwMode="auto">
              <a:xfrm>
                <a:off x="3832" y="2050"/>
                <a:ext cx="1" cy="1"/>
              </a:xfrm>
              <a:custGeom>
                <a:avLst/>
                <a:gdLst>
                  <a:gd name="T0" fmla="*/ 10 w 13"/>
                  <a:gd name="T1" fmla="*/ 2 h 12"/>
                  <a:gd name="T2" fmla="*/ 0 w 13"/>
                  <a:gd name="T3" fmla="*/ 5 h 12"/>
                  <a:gd name="T4" fmla="*/ 8 w 13"/>
                  <a:gd name="T5" fmla="*/ 10 h 12"/>
                  <a:gd name="T6" fmla="*/ 10 w 13"/>
                  <a:gd name="T7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2">
                    <a:moveTo>
                      <a:pt x="10" y="2"/>
                    </a:moveTo>
                    <a:cubicBezTo>
                      <a:pt x="5" y="0"/>
                      <a:pt x="3" y="2"/>
                      <a:pt x="0" y="5"/>
                    </a:cubicBezTo>
                    <a:cubicBezTo>
                      <a:pt x="0" y="10"/>
                      <a:pt x="5" y="12"/>
                      <a:pt x="8" y="10"/>
                    </a:cubicBezTo>
                    <a:cubicBezTo>
                      <a:pt x="13" y="12"/>
                      <a:pt x="13" y="5"/>
                      <a:pt x="10" y="2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0" name="Freeform 154"/>
              <p:cNvSpPr>
                <a:spLocks/>
              </p:cNvSpPr>
              <p:nvPr/>
            </p:nvSpPr>
            <p:spPr bwMode="auto">
              <a:xfrm>
                <a:off x="3833" y="2045"/>
                <a:ext cx="2" cy="2"/>
              </a:xfrm>
              <a:custGeom>
                <a:avLst/>
                <a:gdLst>
                  <a:gd name="T0" fmla="*/ 38 w 40"/>
                  <a:gd name="T1" fmla="*/ 11 h 31"/>
                  <a:gd name="T2" fmla="*/ 33 w 40"/>
                  <a:gd name="T3" fmla="*/ 6 h 31"/>
                  <a:gd name="T4" fmla="*/ 20 w 40"/>
                  <a:gd name="T5" fmla="*/ 0 h 31"/>
                  <a:gd name="T6" fmla="*/ 18 w 40"/>
                  <a:gd name="T7" fmla="*/ 3 h 31"/>
                  <a:gd name="T8" fmla="*/ 7 w 40"/>
                  <a:gd name="T9" fmla="*/ 3 h 31"/>
                  <a:gd name="T10" fmla="*/ 0 w 40"/>
                  <a:gd name="T11" fmla="*/ 11 h 31"/>
                  <a:gd name="T12" fmla="*/ 5 w 40"/>
                  <a:gd name="T13" fmla="*/ 21 h 31"/>
                  <a:gd name="T14" fmla="*/ 15 w 40"/>
                  <a:gd name="T15" fmla="*/ 26 h 31"/>
                  <a:gd name="T16" fmla="*/ 20 w 40"/>
                  <a:gd name="T17" fmla="*/ 28 h 31"/>
                  <a:gd name="T18" fmla="*/ 30 w 40"/>
                  <a:gd name="T19" fmla="*/ 31 h 31"/>
                  <a:gd name="T20" fmla="*/ 38 w 40"/>
                  <a:gd name="T21" fmla="*/ 26 h 31"/>
                  <a:gd name="T22" fmla="*/ 38 w 40"/>
                  <a:gd name="T23" fmla="*/ 1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0" h="31">
                    <a:moveTo>
                      <a:pt x="38" y="11"/>
                    </a:moveTo>
                    <a:cubicBezTo>
                      <a:pt x="35" y="8"/>
                      <a:pt x="35" y="6"/>
                      <a:pt x="33" y="6"/>
                    </a:cubicBezTo>
                    <a:cubicBezTo>
                      <a:pt x="28" y="3"/>
                      <a:pt x="25" y="0"/>
                      <a:pt x="20" y="0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5" y="3"/>
                      <a:pt x="10" y="3"/>
                      <a:pt x="7" y="3"/>
                    </a:cubicBezTo>
                    <a:cubicBezTo>
                      <a:pt x="5" y="3"/>
                      <a:pt x="0" y="6"/>
                      <a:pt x="0" y="11"/>
                    </a:cubicBezTo>
                    <a:cubicBezTo>
                      <a:pt x="0" y="13"/>
                      <a:pt x="0" y="18"/>
                      <a:pt x="5" y="21"/>
                    </a:cubicBezTo>
                    <a:cubicBezTo>
                      <a:pt x="7" y="23"/>
                      <a:pt x="10" y="23"/>
                      <a:pt x="15" y="26"/>
                    </a:cubicBezTo>
                    <a:cubicBezTo>
                      <a:pt x="18" y="26"/>
                      <a:pt x="20" y="26"/>
                      <a:pt x="20" y="28"/>
                    </a:cubicBezTo>
                    <a:cubicBezTo>
                      <a:pt x="23" y="28"/>
                      <a:pt x="28" y="31"/>
                      <a:pt x="30" y="31"/>
                    </a:cubicBezTo>
                    <a:cubicBezTo>
                      <a:pt x="33" y="31"/>
                      <a:pt x="38" y="28"/>
                      <a:pt x="38" y="26"/>
                    </a:cubicBezTo>
                    <a:cubicBezTo>
                      <a:pt x="40" y="16"/>
                      <a:pt x="38" y="13"/>
                      <a:pt x="38" y="11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1" name="Freeform 155"/>
              <p:cNvSpPr>
                <a:spLocks/>
              </p:cNvSpPr>
              <p:nvPr/>
            </p:nvSpPr>
            <p:spPr bwMode="auto">
              <a:xfrm>
                <a:off x="3830" y="2046"/>
                <a:ext cx="2" cy="2"/>
              </a:xfrm>
              <a:custGeom>
                <a:avLst/>
                <a:gdLst>
                  <a:gd name="T0" fmla="*/ 15 w 31"/>
                  <a:gd name="T1" fmla="*/ 3 h 36"/>
                  <a:gd name="T2" fmla="*/ 13 w 31"/>
                  <a:gd name="T3" fmla="*/ 0 h 36"/>
                  <a:gd name="T4" fmla="*/ 3 w 31"/>
                  <a:gd name="T5" fmla="*/ 5 h 36"/>
                  <a:gd name="T6" fmla="*/ 5 w 31"/>
                  <a:gd name="T7" fmla="*/ 18 h 36"/>
                  <a:gd name="T8" fmla="*/ 8 w 31"/>
                  <a:gd name="T9" fmla="*/ 20 h 36"/>
                  <a:gd name="T10" fmla="*/ 15 w 31"/>
                  <a:gd name="T11" fmla="*/ 33 h 36"/>
                  <a:gd name="T12" fmla="*/ 23 w 31"/>
                  <a:gd name="T13" fmla="*/ 33 h 36"/>
                  <a:gd name="T14" fmla="*/ 28 w 31"/>
                  <a:gd name="T15" fmla="*/ 25 h 36"/>
                  <a:gd name="T16" fmla="*/ 15 w 31"/>
                  <a:gd name="T17" fmla="*/ 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36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8" y="0"/>
                      <a:pt x="5" y="3"/>
                      <a:pt x="3" y="5"/>
                    </a:cubicBezTo>
                    <a:cubicBezTo>
                      <a:pt x="0" y="8"/>
                      <a:pt x="3" y="13"/>
                      <a:pt x="5" y="18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10" y="23"/>
                      <a:pt x="10" y="31"/>
                      <a:pt x="15" y="33"/>
                    </a:cubicBezTo>
                    <a:cubicBezTo>
                      <a:pt x="18" y="36"/>
                      <a:pt x="20" y="33"/>
                      <a:pt x="23" y="33"/>
                    </a:cubicBezTo>
                    <a:cubicBezTo>
                      <a:pt x="25" y="31"/>
                      <a:pt x="25" y="28"/>
                      <a:pt x="28" y="25"/>
                    </a:cubicBezTo>
                    <a:cubicBezTo>
                      <a:pt x="31" y="15"/>
                      <a:pt x="25" y="5"/>
                      <a:pt x="15" y="3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2" name="Freeform 156"/>
              <p:cNvSpPr>
                <a:spLocks/>
              </p:cNvSpPr>
              <p:nvPr/>
            </p:nvSpPr>
            <p:spPr bwMode="auto">
              <a:xfrm>
                <a:off x="3831" y="2048"/>
                <a:ext cx="1" cy="1"/>
              </a:xfrm>
              <a:custGeom>
                <a:avLst/>
                <a:gdLst>
                  <a:gd name="T0" fmla="*/ 20 w 25"/>
                  <a:gd name="T1" fmla="*/ 0 h 20"/>
                  <a:gd name="T2" fmla="*/ 7 w 25"/>
                  <a:gd name="T3" fmla="*/ 2 h 20"/>
                  <a:gd name="T4" fmla="*/ 2 w 25"/>
                  <a:gd name="T5" fmla="*/ 5 h 20"/>
                  <a:gd name="T6" fmla="*/ 2 w 25"/>
                  <a:gd name="T7" fmla="*/ 12 h 20"/>
                  <a:gd name="T8" fmla="*/ 7 w 25"/>
                  <a:gd name="T9" fmla="*/ 17 h 20"/>
                  <a:gd name="T10" fmla="*/ 20 w 25"/>
                  <a:gd name="T11" fmla="*/ 17 h 20"/>
                  <a:gd name="T12" fmla="*/ 25 w 25"/>
                  <a:gd name="T13" fmla="*/ 10 h 20"/>
                  <a:gd name="T14" fmla="*/ 20 w 25"/>
                  <a:gd name="T1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20">
                    <a:moveTo>
                      <a:pt x="20" y="0"/>
                    </a:moveTo>
                    <a:cubicBezTo>
                      <a:pt x="15" y="0"/>
                      <a:pt x="10" y="0"/>
                      <a:pt x="7" y="2"/>
                    </a:cubicBezTo>
                    <a:cubicBezTo>
                      <a:pt x="5" y="2"/>
                      <a:pt x="5" y="2"/>
                      <a:pt x="2" y="5"/>
                    </a:cubicBezTo>
                    <a:cubicBezTo>
                      <a:pt x="0" y="7"/>
                      <a:pt x="0" y="10"/>
                      <a:pt x="2" y="12"/>
                    </a:cubicBezTo>
                    <a:cubicBezTo>
                      <a:pt x="5" y="15"/>
                      <a:pt x="5" y="17"/>
                      <a:pt x="7" y="17"/>
                    </a:cubicBezTo>
                    <a:cubicBezTo>
                      <a:pt x="12" y="20"/>
                      <a:pt x="17" y="20"/>
                      <a:pt x="20" y="17"/>
                    </a:cubicBezTo>
                    <a:cubicBezTo>
                      <a:pt x="23" y="15"/>
                      <a:pt x="25" y="12"/>
                      <a:pt x="25" y="10"/>
                    </a:cubicBezTo>
                    <a:cubicBezTo>
                      <a:pt x="25" y="7"/>
                      <a:pt x="23" y="0"/>
                      <a:pt x="20" y="0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3" name="Freeform 157"/>
              <p:cNvSpPr>
                <a:spLocks/>
              </p:cNvSpPr>
              <p:nvPr/>
            </p:nvSpPr>
            <p:spPr bwMode="auto">
              <a:xfrm>
                <a:off x="3828" y="2046"/>
                <a:ext cx="2" cy="2"/>
              </a:xfrm>
              <a:custGeom>
                <a:avLst/>
                <a:gdLst>
                  <a:gd name="T0" fmla="*/ 33 w 36"/>
                  <a:gd name="T1" fmla="*/ 3 h 36"/>
                  <a:gd name="T2" fmla="*/ 18 w 36"/>
                  <a:gd name="T3" fmla="*/ 5 h 36"/>
                  <a:gd name="T4" fmla="*/ 15 w 36"/>
                  <a:gd name="T5" fmla="*/ 3 h 36"/>
                  <a:gd name="T6" fmla="*/ 3 w 36"/>
                  <a:gd name="T7" fmla="*/ 3 h 36"/>
                  <a:gd name="T8" fmla="*/ 0 w 36"/>
                  <a:gd name="T9" fmla="*/ 15 h 36"/>
                  <a:gd name="T10" fmla="*/ 3 w 36"/>
                  <a:gd name="T11" fmla="*/ 28 h 36"/>
                  <a:gd name="T12" fmla="*/ 3 w 36"/>
                  <a:gd name="T13" fmla="*/ 31 h 36"/>
                  <a:gd name="T14" fmla="*/ 8 w 36"/>
                  <a:gd name="T15" fmla="*/ 33 h 36"/>
                  <a:gd name="T16" fmla="*/ 28 w 36"/>
                  <a:gd name="T17" fmla="*/ 36 h 36"/>
                  <a:gd name="T18" fmla="*/ 30 w 36"/>
                  <a:gd name="T19" fmla="*/ 36 h 36"/>
                  <a:gd name="T20" fmla="*/ 33 w 36"/>
                  <a:gd name="T21" fmla="*/ 33 h 36"/>
                  <a:gd name="T22" fmla="*/ 33 w 36"/>
                  <a:gd name="T23" fmla="*/ 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36">
                    <a:moveTo>
                      <a:pt x="33" y="3"/>
                    </a:moveTo>
                    <a:cubicBezTo>
                      <a:pt x="33" y="0"/>
                      <a:pt x="18" y="5"/>
                      <a:pt x="18" y="5"/>
                    </a:cubicBezTo>
                    <a:cubicBezTo>
                      <a:pt x="15" y="5"/>
                      <a:pt x="15" y="3"/>
                      <a:pt x="15" y="3"/>
                    </a:cubicBezTo>
                    <a:cubicBezTo>
                      <a:pt x="13" y="0"/>
                      <a:pt x="5" y="0"/>
                      <a:pt x="3" y="3"/>
                    </a:cubicBezTo>
                    <a:cubicBezTo>
                      <a:pt x="0" y="5"/>
                      <a:pt x="0" y="10"/>
                      <a:pt x="0" y="15"/>
                    </a:cubicBezTo>
                    <a:cubicBezTo>
                      <a:pt x="0" y="20"/>
                      <a:pt x="3" y="25"/>
                      <a:pt x="3" y="28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3"/>
                      <a:pt x="5" y="33"/>
                      <a:pt x="8" y="33"/>
                    </a:cubicBezTo>
                    <a:cubicBezTo>
                      <a:pt x="15" y="33"/>
                      <a:pt x="20" y="33"/>
                      <a:pt x="28" y="36"/>
                    </a:cubicBezTo>
                    <a:cubicBezTo>
                      <a:pt x="30" y="36"/>
                      <a:pt x="30" y="36"/>
                      <a:pt x="30" y="36"/>
                    </a:cubicBezTo>
                    <a:cubicBezTo>
                      <a:pt x="33" y="33"/>
                      <a:pt x="33" y="33"/>
                      <a:pt x="33" y="33"/>
                    </a:cubicBezTo>
                    <a:cubicBezTo>
                      <a:pt x="36" y="28"/>
                      <a:pt x="36" y="10"/>
                      <a:pt x="33" y="3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4" name="Freeform 158"/>
              <p:cNvSpPr>
                <a:spLocks/>
              </p:cNvSpPr>
              <p:nvPr/>
            </p:nvSpPr>
            <p:spPr bwMode="auto">
              <a:xfrm>
                <a:off x="3829" y="2048"/>
                <a:ext cx="1" cy="1"/>
              </a:xfrm>
              <a:custGeom>
                <a:avLst/>
                <a:gdLst>
                  <a:gd name="T0" fmla="*/ 20 w 23"/>
                  <a:gd name="T1" fmla="*/ 5 h 15"/>
                  <a:gd name="T2" fmla="*/ 15 w 23"/>
                  <a:gd name="T3" fmla="*/ 2 h 15"/>
                  <a:gd name="T4" fmla="*/ 20 w 23"/>
                  <a:gd name="T5" fmla="*/ 5 h 15"/>
                  <a:gd name="T6" fmla="*/ 5 w 23"/>
                  <a:gd name="T7" fmla="*/ 0 h 15"/>
                  <a:gd name="T8" fmla="*/ 2 w 23"/>
                  <a:gd name="T9" fmla="*/ 0 h 15"/>
                  <a:gd name="T10" fmla="*/ 0 w 23"/>
                  <a:gd name="T11" fmla="*/ 2 h 15"/>
                  <a:gd name="T12" fmla="*/ 0 w 23"/>
                  <a:gd name="T13" fmla="*/ 5 h 15"/>
                  <a:gd name="T14" fmla="*/ 10 w 23"/>
                  <a:gd name="T15" fmla="*/ 12 h 15"/>
                  <a:gd name="T16" fmla="*/ 17 w 23"/>
                  <a:gd name="T17" fmla="*/ 12 h 15"/>
                  <a:gd name="T18" fmla="*/ 23 w 23"/>
                  <a:gd name="T19" fmla="*/ 7 h 15"/>
                  <a:gd name="T20" fmla="*/ 20 w 23"/>
                  <a:gd name="T21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15">
                    <a:moveTo>
                      <a:pt x="20" y="5"/>
                    </a:moveTo>
                    <a:cubicBezTo>
                      <a:pt x="17" y="2"/>
                      <a:pt x="17" y="2"/>
                      <a:pt x="15" y="2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15" y="2"/>
                      <a:pt x="10" y="0"/>
                      <a:pt x="5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7"/>
                      <a:pt x="5" y="10"/>
                      <a:pt x="10" y="12"/>
                    </a:cubicBezTo>
                    <a:cubicBezTo>
                      <a:pt x="12" y="12"/>
                      <a:pt x="15" y="15"/>
                      <a:pt x="17" y="12"/>
                    </a:cubicBezTo>
                    <a:cubicBezTo>
                      <a:pt x="20" y="12"/>
                      <a:pt x="23" y="10"/>
                      <a:pt x="23" y="7"/>
                    </a:cubicBezTo>
                    <a:cubicBezTo>
                      <a:pt x="23" y="10"/>
                      <a:pt x="20" y="7"/>
                      <a:pt x="20" y="5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5" name="Freeform 159"/>
              <p:cNvSpPr>
                <a:spLocks/>
              </p:cNvSpPr>
              <p:nvPr/>
            </p:nvSpPr>
            <p:spPr bwMode="auto">
              <a:xfrm>
                <a:off x="3827" y="2051"/>
                <a:ext cx="2" cy="1"/>
              </a:xfrm>
              <a:custGeom>
                <a:avLst/>
                <a:gdLst>
                  <a:gd name="T0" fmla="*/ 23 w 28"/>
                  <a:gd name="T1" fmla="*/ 5 h 28"/>
                  <a:gd name="T2" fmla="*/ 20 w 28"/>
                  <a:gd name="T3" fmla="*/ 3 h 28"/>
                  <a:gd name="T4" fmla="*/ 18 w 28"/>
                  <a:gd name="T5" fmla="*/ 3 h 28"/>
                  <a:gd name="T6" fmla="*/ 5 w 28"/>
                  <a:gd name="T7" fmla="*/ 5 h 28"/>
                  <a:gd name="T8" fmla="*/ 2 w 28"/>
                  <a:gd name="T9" fmla="*/ 18 h 28"/>
                  <a:gd name="T10" fmla="*/ 5 w 28"/>
                  <a:gd name="T11" fmla="*/ 23 h 28"/>
                  <a:gd name="T12" fmla="*/ 7 w 28"/>
                  <a:gd name="T13" fmla="*/ 26 h 28"/>
                  <a:gd name="T14" fmla="*/ 20 w 28"/>
                  <a:gd name="T15" fmla="*/ 23 h 28"/>
                  <a:gd name="T16" fmla="*/ 25 w 28"/>
                  <a:gd name="T17" fmla="*/ 13 h 28"/>
                  <a:gd name="T18" fmla="*/ 23 w 28"/>
                  <a:gd name="T19" fmla="*/ 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28">
                    <a:moveTo>
                      <a:pt x="23" y="5"/>
                    </a:moveTo>
                    <a:cubicBezTo>
                      <a:pt x="20" y="5"/>
                      <a:pt x="20" y="3"/>
                      <a:pt x="20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2" y="0"/>
                      <a:pt x="7" y="3"/>
                      <a:pt x="5" y="5"/>
                    </a:cubicBezTo>
                    <a:cubicBezTo>
                      <a:pt x="2" y="8"/>
                      <a:pt x="0" y="13"/>
                      <a:pt x="2" y="18"/>
                    </a:cubicBezTo>
                    <a:cubicBezTo>
                      <a:pt x="2" y="21"/>
                      <a:pt x="2" y="21"/>
                      <a:pt x="5" y="23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12" y="28"/>
                      <a:pt x="15" y="26"/>
                      <a:pt x="20" y="23"/>
                    </a:cubicBezTo>
                    <a:cubicBezTo>
                      <a:pt x="23" y="21"/>
                      <a:pt x="25" y="16"/>
                      <a:pt x="25" y="13"/>
                    </a:cubicBezTo>
                    <a:cubicBezTo>
                      <a:pt x="28" y="10"/>
                      <a:pt x="25" y="8"/>
                      <a:pt x="23" y="5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6" name="Freeform 160"/>
              <p:cNvSpPr>
                <a:spLocks/>
              </p:cNvSpPr>
              <p:nvPr/>
            </p:nvSpPr>
            <p:spPr bwMode="auto">
              <a:xfrm>
                <a:off x="3827" y="2048"/>
                <a:ext cx="1" cy="2"/>
              </a:xfrm>
              <a:custGeom>
                <a:avLst/>
                <a:gdLst>
                  <a:gd name="T0" fmla="*/ 20 w 23"/>
                  <a:gd name="T1" fmla="*/ 10 h 38"/>
                  <a:gd name="T2" fmla="*/ 15 w 23"/>
                  <a:gd name="T3" fmla="*/ 5 h 38"/>
                  <a:gd name="T4" fmla="*/ 7 w 23"/>
                  <a:gd name="T5" fmla="*/ 0 h 38"/>
                  <a:gd name="T6" fmla="*/ 5 w 23"/>
                  <a:gd name="T7" fmla="*/ 0 h 38"/>
                  <a:gd name="T8" fmla="*/ 0 w 23"/>
                  <a:gd name="T9" fmla="*/ 5 h 38"/>
                  <a:gd name="T10" fmla="*/ 0 w 23"/>
                  <a:gd name="T11" fmla="*/ 13 h 38"/>
                  <a:gd name="T12" fmla="*/ 0 w 23"/>
                  <a:gd name="T13" fmla="*/ 26 h 38"/>
                  <a:gd name="T14" fmla="*/ 2 w 23"/>
                  <a:gd name="T15" fmla="*/ 36 h 38"/>
                  <a:gd name="T16" fmla="*/ 5 w 23"/>
                  <a:gd name="T17" fmla="*/ 38 h 38"/>
                  <a:gd name="T18" fmla="*/ 10 w 23"/>
                  <a:gd name="T19" fmla="*/ 36 h 38"/>
                  <a:gd name="T20" fmla="*/ 20 w 23"/>
                  <a:gd name="T21" fmla="*/ 18 h 38"/>
                  <a:gd name="T22" fmla="*/ 20 w 23"/>
                  <a:gd name="T23" fmla="*/ 1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" h="38">
                    <a:moveTo>
                      <a:pt x="20" y="10"/>
                    </a:moveTo>
                    <a:cubicBezTo>
                      <a:pt x="20" y="8"/>
                      <a:pt x="18" y="8"/>
                      <a:pt x="15" y="5"/>
                    </a:cubicBezTo>
                    <a:cubicBezTo>
                      <a:pt x="12" y="3"/>
                      <a:pt x="10" y="3"/>
                      <a:pt x="7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3"/>
                      <a:pt x="0" y="5"/>
                    </a:cubicBezTo>
                    <a:cubicBezTo>
                      <a:pt x="0" y="8"/>
                      <a:pt x="0" y="10"/>
                      <a:pt x="0" y="13"/>
                    </a:cubicBezTo>
                    <a:cubicBezTo>
                      <a:pt x="0" y="18"/>
                      <a:pt x="0" y="20"/>
                      <a:pt x="0" y="26"/>
                    </a:cubicBezTo>
                    <a:cubicBezTo>
                      <a:pt x="0" y="31"/>
                      <a:pt x="0" y="33"/>
                      <a:pt x="2" y="36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7" y="38"/>
                      <a:pt x="7" y="38"/>
                      <a:pt x="10" y="36"/>
                    </a:cubicBezTo>
                    <a:cubicBezTo>
                      <a:pt x="15" y="31"/>
                      <a:pt x="20" y="23"/>
                      <a:pt x="20" y="18"/>
                    </a:cubicBezTo>
                    <a:cubicBezTo>
                      <a:pt x="23" y="13"/>
                      <a:pt x="23" y="13"/>
                      <a:pt x="20" y="10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7" name="Freeform 161"/>
              <p:cNvSpPr>
                <a:spLocks/>
              </p:cNvSpPr>
              <p:nvPr/>
            </p:nvSpPr>
            <p:spPr bwMode="auto">
              <a:xfrm>
                <a:off x="3825" y="2046"/>
                <a:ext cx="1" cy="2"/>
              </a:xfrm>
              <a:custGeom>
                <a:avLst/>
                <a:gdLst>
                  <a:gd name="T0" fmla="*/ 18 w 21"/>
                  <a:gd name="T1" fmla="*/ 10 h 23"/>
                  <a:gd name="T2" fmla="*/ 10 w 21"/>
                  <a:gd name="T3" fmla="*/ 0 h 23"/>
                  <a:gd name="T4" fmla="*/ 3 w 21"/>
                  <a:gd name="T5" fmla="*/ 15 h 23"/>
                  <a:gd name="T6" fmla="*/ 8 w 21"/>
                  <a:gd name="T7" fmla="*/ 23 h 23"/>
                  <a:gd name="T8" fmla="*/ 10 w 21"/>
                  <a:gd name="T9" fmla="*/ 23 h 23"/>
                  <a:gd name="T10" fmla="*/ 16 w 21"/>
                  <a:gd name="T11" fmla="*/ 17 h 23"/>
                  <a:gd name="T12" fmla="*/ 18 w 21"/>
                  <a:gd name="T13" fmla="*/ 1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23">
                    <a:moveTo>
                      <a:pt x="18" y="10"/>
                    </a:moveTo>
                    <a:cubicBezTo>
                      <a:pt x="18" y="7"/>
                      <a:pt x="13" y="0"/>
                      <a:pt x="10" y="0"/>
                    </a:cubicBezTo>
                    <a:cubicBezTo>
                      <a:pt x="0" y="0"/>
                      <a:pt x="3" y="10"/>
                      <a:pt x="3" y="15"/>
                    </a:cubicBezTo>
                    <a:cubicBezTo>
                      <a:pt x="3" y="17"/>
                      <a:pt x="5" y="23"/>
                      <a:pt x="8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3" y="23"/>
                      <a:pt x="16" y="20"/>
                      <a:pt x="16" y="17"/>
                    </a:cubicBezTo>
                    <a:cubicBezTo>
                      <a:pt x="18" y="15"/>
                      <a:pt x="21" y="12"/>
                      <a:pt x="18" y="10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8" name="Freeform 162"/>
              <p:cNvSpPr>
                <a:spLocks/>
              </p:cNvSpPr>
              <p:nvPr/>
            </p:nvSpPr>
            <p:spPr bwMode="auto">
              <a:xfrm>
                <a:off x="3825" y="2048"/>
                <a:ext cx="2" cy="3"/>
              </a:xfrm>
              <a:custGeom>
                <a:avLst/>
                <a:gdLst>
                  <a:gd name="T0" fmla="*/ 23 w 25"/>
                  <a:gd name="T1" fmla="*/ 10 h 53"/>
                  <a:gd name="T2" fmla="*/ 18 w 25"/>
                  <a:gd name="T3" fmla="*/ 2 h 53"/>
                  <a:gd name="T4" fmla="*/ 15 w 25"/>
                  <a:gd name="T5" fmla="*/ 2 h 53"/>
                  <a:gd name="T6" fmla="*/ 7 w 25"/>
                  <a:gd name="T7" fmla="*/ 2 h 53"/>
                  <a:gd name="T8" fmla="*/ 5 w 25"/>
                  <a:gd name="T9" fmla="*/ 10 h 53"/>
                  <a:gd name="T10" fmla="*/ 5 w 25"/>
                  <a:gd name="T11" fmla="*/ 12 h 53"/>
                  <a:gd name="T12" fmla="*/ 2 w 25"/>
                  <a:gd name="T13" fmla="*/ 15 h 53"/>
                  <a:gd name="T14" fmla="*/ 2 w 25"/>
                  <a:gd name="T15" fmla="*/ 25 h 53"/>
                  <a:gd name="T16" fmla="*/ 7 w 25"/>
                  <a:gd name="T17" fmla="*/ 28 h 53"/>
                  <a:gd name="T18" fmla="*/ 10 w 25"/>
                  <a:gd name="T19" fmla="*/ 35 h 53"/>
                  <a:gd name="T20" fmla="*/ 7 w 25"/>
                  <a:gd name="T21" fmla="*/ 43 h 53"/>
                  <a:gd name="T22" fmla="*/ 7 w 25"/>
                  <a:gd name="T23" fmla="*/ 48 h 53"/>
                  <a:gd name="T24" fmla="*/ 15 w 25"/>
                  <a:gd name="T25" fmla="*/ 53 h 53"/>
                  <a:gd name="T26" fmla="*/ 18 w 25"/>
                  <a:gd name="T27" fmla="*/ 53 h 53"/>
                  <a:gd name="T28" fmla="*/ 20 w 25"/>
                  <a:gd name="T29" fmla="*/ 50 h 53"/>
                  <a:gd name="T30" fmla="*/ 23 w 25"/>
                  <a:gd name="T31" fmla="*/ 40 h 53"/>
                  <a:gd name="T32" fmla="*/ 25 w 25"/>
                  <a:gd name="T33" fmla="*/ 15 h 53"/>
                  <a:gd name="T34" fmla="*/ 23 w 25"/>
                  <a:gd name="T35" fmla="*/ 1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53">
                    <a:moveTo>
                      <a:pt x="23" y="10"/>
                    </a:moveTo>
                    <a:cubicBezTo>
                      <a:pt x="23" y="7"/>
                      <a:pt x="18" y="5"/>
                      <a:pt x="18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3" y="0"/>
                      <a:pt x="10" y="0"/>
                      <a:pt x="7" y="2"/>
                    </a:cubicBezTo>
                    <a:cubicBezTo>
                      <a:pt x="5" y="5"/>
                      <a:pt x="5" y="7"/>
                      <a:pt x="5" y="1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5"/>
                      <a:pt x="2" y="15"/>
                    </a:cubicBezTo>
                    <a:cubicBezTo>
                      <a:pt x="0" y="17"/>
                      <a:pt x="0" y="22"/>
                      <a:pt x="2" y="25"/>
                    </a:cubicBezTo>
                    <a:cubicBezTo>
                      <a:pt x="5" y="28"/>
                      <a:pt x="5" y="28"/>
                      <a:pt x="7" y="28"/>
                    </a:cubicBezTo>
                    <a:cubicBezTo>
                      <a:pt x="10" y="30"/>
                      <a:pt x="10" y="33"/>
                      <a:pt x="10" y="35"/>
                    </a:cubicBezTo>
                    <a:cubicBezTo>
                      <a:pt x="10" y="38"/>
                      <a:pt x="7" y="40"/>
                      <a:pt x="7" y="43"/>
                    </a:cubicBezTo>
                    <a:cubicBezTo>
                      <a:pt x="7" y="45"/>
                      <a:pt x="7" y="45"/>
                      <a:pt x="7" y="48"/>
                    </a:cubicBezTo>
                    <a:cubicBezTo>
                      <a:pt x="7" y="50"/>
                      <a:pt x="13" y="53"/>
                      <a:pt x="15" y="53"/>
                    </a:cubicBezTo>
                    <a:cubicBezTo>
                      <a:pt x="15" y="53"/>
                      <a:pt x="15" y="53"/>
                      <a:pt x="18" y="53"/>
                    </a:cubicBezTo>
                    <a:cubicBezTo>
                      <a:pt x="18" y="53"/>
                      <a:pt x="18" y="53"/>
                      <a:pt x="20" y="50"/>
                    </a:cubicBezTo>
                    <a:cubicBezTo>
                      <a:pt x="23" y="48"/>
                      <a:pt x="23" y="43"/>
                      <a:pt x="23" y="40"/>
                    </a:cubicBezTo>
                    <a:cubicBezTo>
                      <a:pt x="23" y="33"/>
                      <a:pt x="25" y="22"/>
                      <a:pt x="25" y="15"/>
                    </a:cubicBezTo>
                    <a:cubicBezTo>
                      <a:pt x="23" y="12"/>
                      <a:pt x="23" y="12"/>
                      <a:pt x="23" y="10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9" name="Freeform 163"/>
              <p:cNvSpPr>
                <a:spLocks/>
              </p:cNvSpPr>
              <p:nvPr/>
            </p:nvSpPr>
            <p:spPr bwMode="auto">
              <a:xfrm>
                <a:off x="3824" y="2050"/>
                <a:ext cx="1" cy="1"/>
              </a:xfrm>
              <a:custGeom>
                <a:avLst/>
                <a:gdLst>
                  <a:gd name="T0" fmla="*/ 6 w 26"/>
                  <a:gd name="T1" fmla="*/ 0 h 22"/>
                  <a:gd name="T2" fmla="*/ 0 w 26"/>
                  <a:gd name="T3" fmla="*/ 5 h 22"/>
                  <a:gd name="T4" fmla="*/ 3 w 26"/>
                  <a:gd name="T5" fmla="*/ 10 h 22"/>
                  <a:gd name="T6" fmla="*/ 8 w 26"/>
                  <a:gd name="T7" fmla="*/ 15 h 22"/>
                  <a:gd name="T8" fmla="*/ 16 w 26"/>
                  <a:gd name="T9" fmla="*/ 22 h 22"/>
                  <a:gd name="T10" fmla="*/ 23 w 26"/>
                  <a:gd name="T11" fmla="*/ 20 h 22"/>
                  <a:gd name="T12" fmla="*/ 26 w 26"/>
                  <a:gd name="T13" fmla="*/ 12 h 22"/>
                  <a:gd name="T14" fmla="*/ 6 w 26"/>
                  <a:gd name="T1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22">
                    <a:moveTo>
                      <a:pt x="6" y="0"/>
                    </a:moveTo>
                    <a:cubicBezTo>
                      <a:pt x="3" y="0"/>
                      <a:pt x="0" y="2"/>
                      <a:pt x="0" y="5"/>
                    </a:cubicBezTo>
                    <a:cubicBezTo>
                      <a:pt x="0" y="7"/>
                      <a:pt x="3" y="10"/>
                      <a:pt x="3" y="10"/>
                    </a:cubicBezTo>
                    <a:cubicBezTo>
                      <a:pt x="6" y="12"/>
                      <a:pt x="8" y="12"/>
                      <a:pt x="8" y="15"/>
                    </a:cubicBezTo>
                    <a:cubicBezTo>
                      <a:pt x="11" y="17"/>
                      <a:pt x="11" y="22"/>
                      <a:pt x="16" y="22"/>
                    </a:cubicBezTo>
                    <a:cubicBezTo>
                      <a:pt x="18" y="22"/>
                      <a:pt x="21" y="22"/>
                      <a:pt x="23" y="20"/>
                    </a:cubicBezTo>
                    <a:cubicBezTo>
                      <a:pt x="26" y="17"/>
                      <a:pt x="26" y="15"/>
                      <a:pt x="26" y="12"/>
                    </a:cubicBezTo>
                    <a:cubicBezTo>
                      <a:pt x="26" y="10"/>
                      <a:pt x="23" y="0"/>
                      <a:pt x="6" y="0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0" name="Freeform 164"/>
              <p:cNvSpPr>
                <a:spLocks/>
              </p:cNvSpPr>
              <p:nvPr/>
            </p:nvSpPr>
            <p:spPr bwMode="auto">
              <a:xfrm>
                <a:off x="3823" y="2047"/>
                <a:ext cx="2" cy="2"/>
              </a:xfrm>
              <a:custGeom>
                <a:avLst/>
                <a:gdLst>
                  <a:gd name="T0" fmla="*/ 26 w 31"/>
                  <a:gd name="T1" fmla="*/ 13 h 33"/>
                  <a:gd name="T2" fmla="*/ 21 w 31"/>
                  <a:gd name="T3" fmla="*/ 10 h 33"/>
                  <a:gd name="T4" fmla="*/ 18 w 31"/>
                  <a:gd name="T5" fmla="*/ 5 h 33"/>
                  <a:gd name="T6" fmla="*/ 3 w 31"/>
                  <a:gd name="T7" fmla="*/ 0 h 33"/>
                  <a:gd name="T8" fmla="*/ 0 w 31"/>
                  <a:gd name="T9" fmla="*/ 0 h 33"/>
                  <a:gd name="T10" fmla="*/ 0 w 31"/>
                  <a:gd name="T11" fmla="*/ 2 h 33"/>
                  <a:gd name="T12" fmla="*/ 3 w 31"/>
                  <a:gd name="T13" fmla="*/ 13 h 33"/>
                  <a:gd name="T14" fmla="*/ 8 w 31"/>
                  <a:gd name="T15" fmla="*/ 20 h 33"/>
                  <a:gd name="T16" fmla="*/ 13 w 31"/>
                  <a:gd name="T17" fmla="*/ 28 h 33"/>
                  <a:gd name="T18" fmla="*/ 16 w 31"/>
                  <a:gd name="T19" fmla="*/ 33 h 33"/>
                  <a:gd name="T20" fmla="*/ 21 w 31"/>
                  <a:gd name="T21" fmla="*/ 33 h 33"/>
                  <a:gd name="T22" fmla="*/ 23 w 31"/>
                  <a:gd name="T23" fmla="*/ 28 h 33"/>
                  <a:gd name="T24" fmla="*/ 26 w 31"/>
                  <a:gd name="T25" fmla="*/ 1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33">
                    <a:moveTo>
                      <a:pt x="26" y="13"/>
                    </a:moveTo>
                    <a:cubicBezTo>
                      <a:pt x="23" y="10"/>
                      <a:pt x="23" y="10"/>
                      <a:pt x="21" y="10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3" y="2"/>
                      <a:pt x="8" y="0"/>
                      <a:pt x="3" y="0"/>
                    </a:cubicBezTo>
                    <a:cubicBezTo>
                      <a:pt x="3" y="0"/>
                      <a:pt x="3" y="0"/>
                      <a:pt x="0" y="0"/>
                    </a:cubicBezTo>
                    <a:cubicBezTo>
                      <a:pt x="0" y="0"/>
                      <a:pt x="0" y="0"/>
                      <a:pt x="0" y="2"/>
                    </a:cubicBezTo>
                    <a:cubicBezTo>
                      <a:pt x="0" y="5"/>
                      <a:pt x="0" y="10"/>
                      <a:pt x="3" y="13"/>
                    </a:cubicBezTo>
                    <a:cubicBezTo>
                      <a:pt x="5" y="15"/>
                      <a:pt x="8" y="18"/>
                      <a:pt x="8" y="20"/>
                    </a:cubicBezTo>
                    <a:cubicBezTo>
                      <a:pt x="10" y="23"/>
                      <a:pt x="10" y="25"/>
                      <a:pt x="13" y="28"/>
                    </a:cubicBezTo>
                    <a:cubicBezTo>
                      <a:pt x="13" y="30"/>
                      <a:pt x="16" y="30"/>
                      <a:pt x="16" y="33"/>
                    </a:cubicBezTo>
                    <a:cubicBezTo>
                      <a:pt x="18" y="33"/>
                      <a:pt x="21" y="33"/>
                      <a:pt x="21" y="33"/>
                    </a:cubicBezTo>
                    <a:cubicBezTo>
                      <a:pt x="23" y="33"/>
                      <a:pt x="23" y="30"/>
                      <a:pt x="23" y="28"/>
                    </a:cubicBezTo>
                    <a:cubicBezTo>
                      <a:pt x="28" y="23"/>
                      <a:pt x="31" y="18"/>
                      <a:pt x="26" y="13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1" name="Freeform 165"/>
              <p:cNvSpPr>
                <a:spLocks/>
              </p:cNvSpPr>
              <p:nvPr/>
            </p:nvSpPr>
            <p:spPr bwMode="auto">
              <a:xfrm>
                <a:off x="3821" y="2051"/>
                <a:ext cx="0" cy="1"/>
              </a:xfrm>
              <a:custGeom>
                <a:avLst/>
                <a:gdLst>
                  <a:gd name="T0" fmla="*/ 10 w 12"/>
                  <a:gd name="T1" fmla="*/ 0 h 10"/>
                  <a:gd name="T2" fmla="*/ 2 w 12"/>
                  <a:gd name="T3" fmla="*/ 0 h 10"/>
                  <a:gd name="T4" fmla="*/ 0 w 12"/>
                  <a:gd name="T5" fmla="*/ 5 h 10"/>
                  <a:gd name="T6" fmla="*/ 2 w 12"/>
                  <a:gd name="T7" fmla="*/ 8 h 10"/>
                  <a:gd name="T8" fmla="*/ 7 w 12"/>
                  <a:gd name="T9" fmla="*/ 10 h 10"/>
                  <a:gd name="T10" fmla="*/ 12 w 12"/>
                  <a:gd name="T11" fmla="*/ 5 h 10"/>
                  <a:gd name="T12" fmla="*/ 10 w 12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0">
                    <a:moveTo>
                      <a:pt x="10" y="0"/>
                    </a:moveTo>
                    <a:cubicBezTo>
                      <a:pt x="7" y="0"/>
                      <a:pt x="5" y="0"/>
                      <a:pt x="2" y="0"/>
                    </a:cubicBezTo>
                    <a:cubicBezTo>
                      <a:pt x="0" y="0"/>
                      <a:pt x="0" y="3"/>
                      <a:pt x="0" y="5"/>
                    </a:cubicBezTo>
                    <a:cubicBezTo>
                      <a:pt x="0" y="8"/>
                      <a:pt x="0" y="8"/>
                      <a:pt x="2" y="8"/>
                    </a:cubicBezTo>
                    <a:cubicBezTo>
                      <a:pt x="5" y="10"/>
                      <a:pt x="5" y="10"/>
                      <a:pt x="7" y="10"/>
                    </a:cubicBezTo>
                    <a:cubicBezTo>
                      <a:pt x="10" y="10"/>
                      <a:pt x="12" y="8"/>
                      <a:pt x="12" y="5"/>
                    </a:cubicBezTo>
                    <a:cubicBezTo>
                      <a:pt x="12" y="3"/>
                      <a:pt x="10" y="0"/>
                      <a:pt x="10" y="0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2" name="Freeform 166"/>
              <p:cNvSpPr>
                <a:spLocks/>
              </p:cNvSpPr>
              <p:nvPr/>
            </p:nvSpPr>
            <p:spPr bwMode="auto">
              <a:xfrm>
                <a:off x="3821" y="2050"/>
                <a:ext cx="1" cy="1"/>
              </a:xfrm>
              <a:custGeom>
                <a:avLst/>
                <a:gdLst>
                  <a:gd name="T0" fmla="*/ 12 w 15"/>
                  <a:gd name="T1" fmla="*/ 2 h 12"/>
                  <a:gd name="T2" fmla="*/ 12 w 15"/>
                  <a:gd name="T3" fmla="*/ 2 h 12"/>
                  <a:gd name="T4" fmla="*/ 7 w 15"/>
                  <a:gd name="T5" fmla="*/ 0 h 12"/>
                  <a:gd name="T6" fmla="*/ 5 w 15"/>
                  <a:gd name="T7" fmla="*/ 0 h 12"/>
                  <a:gd name="T8" fmla="*/ 2 w 15"/>
                  <a:gd name="T9" fmla="*/ 0 h 12"/>
                  <a:gd name="T10" fmla="*/ 0 w 15"/>
                  <a:gd name="T11" fmla="*/ 7 h 12"/>
                  <a:gd name="T12" fmla="*/ 5 w 15"/>
                  <a:gd name="T13" fmla="*/ 12 h 12"/>
                  <a:gd name="T14" fmla="*/ 7 w 15"/>
                  <a:gd name="T15" fmla="*/ 12 h 12"/>
                  <a:gd name="T16" fmla="*/ 12 w 15"/>
                  <a:gd name="T17" fmla="*/ 10 h 12"/>
                  <a:gd name="T18" fmla="*/ 12 w 15"/>
                  <a:gd name="T1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2">
                    <a:moveTo>
                      <a:pt x="12" y="2"/>
                    </a:moveTo>
                    <a:cubicBezTo>
                      <a:pt x="12" y="2"/>
                      <a:pt x="10" y="2"/>
                      <a:pt x="12" y="2"/>
                    </a:cubicBezTo>
                    <a:cubicBezTo>
                      <a:pt x="10" y="0"/>
                      <a:pt x="7" y="0"/>
                      <a:pt x="7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5"/>
                      <a:pt x="0" y="7"/>
                    </a:cubicBezTo>
                    <a:cubicBezTo>
                      <a:pt x="0" y="10"/>
                      <a:pt x="2" y="12"/>
                      <a:pt x="5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10" y="12"/>
                      <a:pt x="10" y="10"/>
                      <a:pt x="12" y="10"/>
                    </a:cubicBezTo>
                    <a:cubicBezTo>
                      <a:pt x="15" y="7"/>
                      <a:pt x="15" y="5"/>
                      <a:pt x="12" y="2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3" name="Freeform 167"/>
              <p:cNvSpPr>
                <a:spLocks/>
              </p:cNvSpPr>
              <p:nvPr/>
            </p:nvSpPr>
            <p:spPr bwMode="auto">
              <a:xfrm>
                <a:off x="3821" y="2048"/>
                <a:ext cx="1" cy="1"/>
              </a:xfrm>
              <a:custGeom>
                <a:avLst/>
                <a:gdLst>
                  <a:gd name="T0" fmla="*/ 18 w 21"/>
                  <a:gd name="T1" fmla="*/ 5 h 18"/>
                  <a:gd name="T2" fmla="*/ 13 w 21"/>
                  <a:gd name="T3" fmla="*/ 3 h 18"/>
                  <a:gd name="T4" fmla="*/ 13 w 21"/>
                  <a:gd name="T5" fmla="*/ 0 h 18"/>
                  <a:gd name="T6" fmla="*/ 8 w 21"/>
                  <a:gd name="T7" fmla="*/ 0 h 18"/>
                  <a:gd name="T8" fmla="*/ 5 w 21"/>
                  <a:gd name="T9" fmla="*/ 5 h 18"/>
                  <a:gd name="T10" fmla="*/ 0 w 21"/>
                  <a:gd name="T11" fmla="*/ 13 h 18"/>
                  <a:gd name="T12" fmla="*/ 5 w 21"/>
                  <a:gd name="T13" fmla="*/ 18 h 18"/>
                  <a:gd name="T14" fmla="*/ 10 w 21"/>
                  <a:gd name="T15" fmla="*/ 18 h 18"/>
                  <a:gd name="T16" fmla="*/ 15 w 21"/>
                  <a:gd name="T17" fmla="*/ 13 h 18"/>
                  <a:gd name="T18" fmla="*/ 21 w 21"/>
                  <a:gd name="T19" fmla="*/ 10 h 18"/>
                  <a:gd name="T20" fmla="*/ 18 w 21"/>
                  <a:gd name="T21" fmla="*/ 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" h="18">
                    <a:moveTo>
                      <a:pt x="18" y="5"/>
                    </a:moveTo>
                    <a:cubicBezTo>
                      <a:pt x="18" y="3"/>
                      <a:pt x="15" y="3"/>
                      <a:pt x="13" y="3"/>
                    </a:cubicBezTo>
                    <a:cubicBezTo>
                      <a:pt x="13" y="3"/>
                      <a:pt x="10" y="0"/>
                      <a:pt x="13" y="0"/>
                    </a:cubicBezTo>
                    <a:cubicBezTo>
                      <a:pt x="10" y="0"/>
                      <a:pt x="10" y="0"/>
                      <a:pt x="8" y="0"/>
                    </a:cubicBezTo>
                    <a:cubicBezTo>
                      <a:pt x="5" y="3"/>
                      <a:pt x="5" y="3"/>
                      <a:pt x="5" y="5"/>
                    </a:cubicBezTo>
                    <a:cubicBezTo>
                      <a:pt x="3" y="8"/>
                      <a:pt x="0" y="10"/>
                      <a:pt x="0" y="13"/>
                    </a:cubicBezTo>
                    <a:cubicBezTo>
                      <a:pt x="0" y="15"/>
                      <a:pt x="3" y="18"/>
                      <a:pt x="5" y="18"/>
                    </a:cubicBezTo>
                    <a:cubicBezTo>
                      <a:pt x="8" y="18"/>
                      <a:pt x="8" y="18"/>
                      <a:pt x="10" y="18"/>
                    </a:cubicBezTo>
                    <a:cubicBezTo>
                      <a:pt x="13" y="15"/>
                      <a:pt x="13" y="13"/>
                      <a:pt x="15" y="13"/>
                    </a:cubicBezTo>
                    <a:cubicBezTo>
                      <a:pt x="15" y="10"/>
                      <a:pt x="18" y="10"/>
                      <a:pt x="21" y="10"/>
                    </a:cubicBezTo>
                    <a:cubicBezTo>
                      <a:pt x="18" y="10"/>
                      <a:pt x="18" y="8"/>
                      <a:pt x="18" y="5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4" name="Freeform 168"/>
              <p:cNvSpPr>
                <a:spLocks/>
              </p:cNvSpPr>
              <p:nvPr/>
            </p:nvSpPr>
            <p:spPr bwMode="auto">
              <a:xfrm>
                <a:off x="3821" y="2047"/>
                <a:ext cx="0" cy="1"/>
              </a:xfrm>
              <a:custGeom>
                <a:avLst/>
                <a:gdLst>
                  <a:gd name="T0" fmla="*/ 10 w 15"/>
                  <a:gd name="T1" fmla="*/ 0 h 10"/>
                  <a:gd name="T2" fmla="*/ 2 w 15"/>
                  <a:gd name="T3" fmla="*/ 3 h 10"/>
                  <a:gd name="T4" fmla="*/ 2 w 15"/>
                  <a:gd name="T5" fmla="*/ 8 h 10"/>
                  <a:gd name="T6" fmla="*/ 10 w 15"/>
                  <a:gd name="T7" fmla="*/ 8 h 10"/>
                  <a:gd name="T8" fmla="*/ 15 w 15"/>
                  <a:gd name="T9" fmla="*/ 3 h 10"/>
                  <a:gd name="T10" fmla="*/ 10 w 15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0">
                    <a:moveTo>
                      <a:pt x="10" y="0"/>
                    </a:moveTo>
                    <a:cubicBezTo>
                      <a:pt x="7" y="0"/>
                      <a:pt x="2" y="0"/>
                      <a:pt x="2" y="3"/>
                    </a:cubicBezTo>
                    <a:cubicBezTo>
                      <a:pt x="2" y="5"/>
                      <a:pt x="0" y="5"/>
                      <a:pt x="2" y="8"/>
                    </a:cubicBezTo>
                    <a:cubicBezTo>
                      <a:pt x="5" y="10"/>
                      <a:pt x="7" y="10"/>
                      <a:pt x="10" y="8"/>
                    </a:cubicBezTo>
                    <a:cubicBezTo>
                      <a:pt x="12" y="8"/>
                      <a:pt x="15" y="5"/>
                      <a:pt x="15" y="3"/>
                    </a:cubicBezTo>
                    <a:cubicBezTo>
                      <a:pt x="12" y="3"/>
                      <a:pt x="10" y="0"/>
                      <a:pt x="10" y="0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5" name="Freeform 169"/>
              <p:cNvSpPr>
                <a:spLocks/>
              </p:cNvSpPr>
              <p:nvPr/>
            </p:nvSpPr>
            <p:spPr bwMode="auto">
              <a:xfrm>
                <a:off x="3817" y="2048"/>
                <a:ext cx="3" cy="2"/>
              </a:xfrm>
              <a:custGeom>
                <a:avLst/>
                <a:gdLst>
                  <a:gd name="T0" fmla="*/ 46 w 46"/>
                  <a:gd name="T1" fmla="*/ 10 h 38"/>
                  <a:gd name="T2" fmla="*/ 41 w 46"/>
                  <a:gd name="T3" fmla="*/ 2 h 38"/>
                  <a:gd name="T4" fmla="*/ 28 w 46"/>
                  <a:gd name="T5" fmla="*/ 0 h 38"/>
                  <a:gd name="T6" fmla="*/ 15 w 46"/>
                  <a:gd name="T7" fmla="*/ 5 h 38"/>
                  <a:gd name="T8" fmla="*/ 5 w 46"/>
                  <a:gd name="T9" fmla="*/ 5 h 38"/>
                  <a:gd name="T10" fmla="*/ 3 w 46"/>
                  <a:gd name="T11" fmla="*/ 17 h 38"/>
                  <a:gd name="T12" fmla="*/ 13 w 46"/>
                  <a:gd name="T13" fmla="*/ 28 h 38"/>
                  <a:gd name="T14" fmla="*/ 21 w 46"/>
                  <a:gd name="T15" fmla="*/ 35 h 38"/>
                  <a:gd name="T16" fmla="*/ 31 w 46"/>
                  <a:gd name="T17" fmla="*/ 38 h 38"/>
                  <a:gd name="T18" fmla="*/ 38 w 46"/>
                  <a:gd name="T19" fmla="*/ 28 h 38"/>
                  <a:gd name="T20" fmla="*/ 41 w 46"/>
                  <a:gd name="T21" fmla="*/ 20 h 38"/>
                  <a:gd name="T22" fmla="*/ 46 w 46"/>
                  <a:gd name="T23" fmla="*/ 1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6" h="38">
                    <a:moveTo>
                      <a:pt x="46" y="10"/>
                    </a:moveTo>
                    <a:cubicBezTo>
                      <a:pt x="46" y="7"/>
                      <a:pt x="41" y="2"/>
                      <a:pt x="41" y="2"/>
                    </a:cubicBezTo>
                    <a:cubicBezTo>
                      <a:pt x="38" y="0"/>
                      <a:pt x="33" y="0"/>
                      <a:pt x="28" y="0"/>
                    </a:cubicBezTo>
                    <a:cubicBezTo>
                      <a:pt x="23" y="2"/>
                      <a:pt x="21" y="5"/>
                      <a:pt x="15" y="5"/>
                    </a:cubicBezTo>
                    <a:cubicBezTo>
                      <a:pt x="13" y="5"/>
                      <a:pt x="8" y="5"/>
                      <a:pt x="5" y="5"/>
                    </a:cubicBezTo>
                    <a:cubicBezTo>
                      <a:pt x="0" y="7"/>
                      <a:pt x="0" y="12"/>
                      <a:pt x="3" y="17"/>
                    </a:cubicBezTo>
                    <a:cubicBezTo>
                      <a:pt x="5" y="23"/>
                      <a:pt x="10" y="23"/>
                      <a:pt x="13" y="28"/>
                    </a:cubicBezTo>
                    <a:cubicBezTo>
                      <a:pt x="15" y="30"/>
                      <a:pt x="18" y="33"/>
                      <a:pt x="21" y="35"/>
                    </a:cubicBezTo>
                    <a:cubicBezTo>
                      <a:pt x="23" y="38"/>
                      <a:pt x="26" y="38"/>
                      <a:pt x="31" y="38"/>
                    </a:cubicBezTo>
                    <a:cubicBezTo>
                      <a:pt x="36" y="38"/>
                      <a:pt x="38" y="33"/>
                      <a:pt x="38" y="28"/>
                    </a:cubicBezTo>
                    <a:cubicBezTo>
                      <a:pt x="38" y="25"/>
                      <a:pt x="41" y="23"/>
                      <a:pt x="41" y="20"/>
                    </a:cubicBezTo>
                    <a:cubicBezTo>
                      <a:pt x="43" y="17"/>
                      <a:pt x="46" y="15"/>
                      <a:pt x="46" y="10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6" name="Freeform 170"/>
              <p:cNvSpPr>
                <a:spLocks/>
              </p:cNvSpPr>
              <p:nvPr/>
            </p:nvSpPr>
            <p:spPr bwMode="auto">
              <a:xfrm>
                <a:off x="3815" y="2046"/>
                <a:ext cx="1" cy="1"/>
              </a:xfrm>
              <a:custGeom>
                <a:avLst/>
                <a:gdLst>
                  <a:gd name="T0" fmla="*/ 25 w 27"/>
                  <a:gd name="T1" fmla="*/ 15 h 27"/>
                  <a:gd name="T2" fmla="*/ 7 w 27"/>
                  <a:gd name="T3" fmla="*/ 0 h 27"/>
                  <a:gd name="T4" fmla="*/ 5 w 27"/>
                  <a:gd name="T5" fmla="*/ 0 h 27"/>
                  <a:gd name="T6" fmla="*/ 2 w 27"/>
                  <a:gd name="T7" fmla="*/ 0 h 27"/>
                  <a:gd name="T8" fmla="*/ 0 w 27"/>
                  <a:gd name="T9" fmla="*/ 12 h 27"/>
                  <a:gd name="T10" fmla="*/ 0 w 27"/>
                  <a:gd name="T11" fmla="*/ 17 h 27"/>
                  <a:gd name="T12" fmla="*/ 7 w 27"/>
                  <a:gd name="T13" fmla="*/ 25 h 27"/>
                  <a:gd name="T14" fmla="*/ 22 w 27"/>
                  <a:gd name="T15" fmla="*/ 25 h 27"/>
                  <a:gd name="T16" fmla="*/ 27 w 27"/>
                  <a:gd name="T17" fmla="*/ 20 h 27"/>
                  <a:gd name="T18" fmla="*/ 25 w 27"/>
                  <a:gd name="T19" fmla="*/ 1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27">
                    <a:moveTo>
                      <a:pt x="25" y="15"/>
                    </a:moveTo>
                    <a:cubicBezTo>
                      <a:pt x="20" y="10"/>
                      <a:pt x="15" y="2"/>
                      <a:pt x="7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2" y="0"/>
                    </a:cubicBezTo>
                    <a:cubicBezTo>
                      <a:pt x="0" y="2"/>
                      <a:pt x="0" y="7"/>
                      <a:pt x="0" y="12"/>
                    </a:cubicBezTo>
                    <a:cubicBezTo>
                      <a:pt x="0" y="15"/>
                      <a:pt x="0" y="15"/>
                      <a:pt x="0" y="17"/>
                    </a:cubicBezTo>
                    <a:cubicBezTo>
                      <a:pt x="0" y="20"/>
                      <a:pt x="5" y="22"/>
                      <a:pt x="7" y="25"/>
                    </a:cubicBezTo>
                    <a:cubicBezTo>
                      <a:pt x="12" y="27"/>
                      <a:pt x="17" y="25"/>
                      <a:pt x="22" y="25"/>
                    </a:cubicBezTo>
                    <a:cubicBezTo>
                      <a:pt x="25" y="25"/>
                      <a:pt x="27" y="22"/>
                      <a:pt x="27" y="20"/>
                    </a:cubicBezTo>
                    <a:cubicBezTo>
                      <a:pt x="25" y="17"/>
                      <a:pt x="25" y="15"/>
                      <a:pt x="25" y="15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7" name="Freeform 171"/>
              <p:cNvSpPr>
                <a:spLocks/>
              </p:cNvSpPr>
              <p:nvPr/>
            </p:nvSpPr>
            <p:spPr bwMode="auto">
              <a:xfrm>
                <a:off x="3813" y="2047"/>
                <a:ext cx="2" cy="3"/>
              </a:xfrm>
              <a:custGeom>
                <a:avLst/>
                <a:gdLst>
                  <a:gd name="T0" fmla="*/ 25 w 38"/>
                  <a:gd name="T1" fmla="*/ 8 h 39"/>
                  <a:gd name="T2" fmla="*/ 17 w 38"/>
                  <a:gd name="T3" fmla="*/ 3 h 39"/>
                  <a:gd name="T4" fmla="*/ 5 w 38"/>
                  <a:gd name="T5" fmla="*/ 6 h 39"/>
                  <a:gd name="T6" fmla="*/ 2 w 38"/>
                  <a:gd name="T7" fmla="*/ 8 h 39"/>
                  <a:gd name="T8" fmla="*/ 5 w 38"/>
                  <a:gd name="T9" fmla="*/ 16 h 39"/>
                  <a:gd name="T10" fmla="*/ 10 w 38"/>
                  <a:gd name="T11" fmla="*/ 21 h 39"/>
                  <a:gd name="T12" fmla="*/ 15 w 38"/>
                  <a:gd name="T13" fmla="*/ 28 h 39"/>
                  <a:gd name="T14" fmla="*/ 23 w 38"/>
                  <a:gd name="T15" fmla="*/ 36 h 39"/>
                  <a:gd name="T16" fmla="*/ 25 w 38"/>
                  <a:gd name="T17" fmla="*/ 39 h 39"/>
                  <a:gd name="T18" fmla="*/ 28 w 38"/>
                  <a:gd name="T19" fmla="*/ 36 h 39"/>
                  <a:gd name="T20" fmla="*/ 35 w 38"/>
                  <a:gd name="T21" fmla="*/ 23 h 39"/>
                  <a:gd name="T22" fmla="*/ 38 w 38"/>
                  <a:gd name="T23" fmla="*/ 18 h 39"/>
                  <a:gd name="T24" fmla="*/ 25 w 38"/>
                  <a:gd name="T25" fmla="*/ 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39">
                    <a:moveTo>
                      <a:pt x="25" y="8"/>
                    </a:moveTo>
                    <a:cubicBezTo>
                      <a:pt x="23" y="6"/>
                      <a:pt x="20" y="6"/>
                      <a:pt x="17" y="3"/>
                    </a:cubicBezTo>
                    <a:cubicBezTo>
                      <a:pt x="15" y="0"/>
                      <a:pt x="10" y="3"/>
                      <a:pt x="5" y="6"/>
                    </a:cubicBezTo>
                    <a:cubicBezTo>
                      <a:pt x="2" y="6"/>
                      <a:pt x="2" y="8"/>
                      <a:pt x="2" y="8"/>
                    </a:cubicBezTo>
                    <a:cubicBezTo>
                      <a:pt x="0" y="11"/>
                      <a:pt x="2" y="13"/>
                      <a:pt x="5" y="16"/>
                    </a:cubicBezTo>
                    <a:cubicBezTo>
                      <a:pt x="7" y="18"/>
                      <a:pt x="10" y="18"/>
                      <a:pt x="10" y="21"/>
                    </a:cubicBezTo>
                    <a:cubicBezTo>
                      <a:pt x="12" y="23"/>
                      <a:pt x="12" y="26"/>
                      <a:pt x="15" y="28"/>
                    </a:cubicBezTo>
                    <a:cubicBezTo>
                      <a:pt x="17" y="31"/>
                      <a:pt x="20" y="33"/>
                      <a:pt x="23" y="36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8" y="39"/>
                      <a:pt x="28" y="39"/>
                      <a:pt x="28" y="36"/>
                    </a:cubicBezTo>
                    <a:cubicBezTo>
                      <a:pt x="30" y="33"/>
                      <a:pt x="35" y="28"/>
                      <a:pt x="35" y="23"/>
                    </a:cubicBezTo>
                    <a:cubicBezTo>
                      <a:pt x="35" y="21"/>
                      <a:pt x="38" y="21"/>
                      <a:pt x="38" y="18"/>
                    </a:cubicBezTo>
                    <a:cubicBezTo>
                      <a:pt x="38" y="11"/>
                      <a:pt x="28" y="11"/>
                      <a:pt x="25" y="8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8" name="Freeform 172"/>
              <p:cNvSpPr>
                <a:spLocks/>
              </p:cNvSpPr>
              <p:nvPr/>
            </p:nvSpPr>
            <p:spPr bwMode="auto">
              <a:xfrm>
                <a:off x="3822" y="2042"/>
                <a:ext cx="1" cy="1"/>
              </a:xfrm>
              <a:custGeom>
                <a:avLst/>
                <a:gdLst>
                  <a:gd name="T0" fmla="*/ 7 w 17"/>
                  <a:gd name="T1" fmla="*/ 0 h 15"/>
                  <a:gd name="T2" fmla="*/ 2 w 17"/>
                  <a:gd name="T3" fmla="*/ 5 h 15"/>
                  <a:gd name="T4" fmla="*/ 0 w 17"/>
                  <a:gd name="T5" fmla="*/ 7 h 15"/>
                  <a:gd name="T6" fmla="*/ 2 w 17"/>
                  <a:gd name="T7" fmla="*/ 12 h 15"/>
                  <a:gd name="T8" fmla="*/ 10 w 17"/>
                  <a:gd name="T9" fmla="*/ 15 h 15"/>
                  <a:gd name="T10" fmla="*/ 17 w 17"/>
                  <a:gd name="T11" fmla="*/ 10 h 15"/>
                  <a:gd name="T12" fmla="*/ 7 w 17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5">
                    <a:moveTo>
                      <a:pt x="7" y="0"/>
                    </a:moveTo>
                    <a:cubicBezTo>
                      <a:pt x="5" y="0"/>
                      <a:pt x="2" y="2"/>
                      <a:pt x="2" y="5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10"/>
                      <a:pt x="0" y="12"/>
                      <a:pt x="2" y="12"/>
                    </a:cubicBezTo>
                    <a:cubicBezTo>
                      <a:pt x="5" y="15"/>
                      <a:pt x="7" y="15"/>
                      <a:pt x="10" y="15"/>
                    </a:cubicBezTo>
                    <a:cubicBezTo>
                      <a:pt x="12" y="15"/>
                      <a:pt x="15" y="12"/>
                      <a:pt x="17" y="10"/>
                    </a:cubicBezTo>
                    <a:cubicBezTo>
                      <a:pt x="17" y="5"/>
                      <a:pt x="12" y="0"/>
                      <a:pt x="7" y="0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9" name="Freeform 173"/>
              <p:cNvSpPr>
                <a:spLocks/>
              </p:cNvSpPr>
              <p:nvPr/>
            </p:nvSpPr>
            <p:spPr bwMode="auto">
              <a:xfrm>
                <a:off x="3812" y="2041"/>
                <a:ext cx="9" cy="4"/>
              </a:xfrm>
              <a:custGeom>
                <a:avLst/>
                <a:gdLst>
                  <a:gd name="T0" fmla="*/ 150 w 153"/>
                  <a:gd name="T1" fmla="*/ 41 h 72"/>
                  <a:gd name="T2" fmla="*/ 143 w 153"/>
                  <a:gd name="T3" fmla="*/ 26 h 72"/>
                  <a:gd name="T4" fmla="*/ 143 w 153"/>
                  <a:gd name="T5" fmla="*/ 21 h 72"/>
                  <a:gd name="T6" fmla="*/ 135 w 153"/>
                  <a:gd name="T7" fmla="*/ 16 h 72"/>
                  <a:gd name="T8" fmla="*/ 125 w 153"/>
                  <a:gd name="T9" fmla="*/ 18 h 72"/>
                  <a:gd name="T10" fmla="*/ 117 w 153"/>
                  <a:gd name="T11" fmla="*/ 18 h 72"/>
                  <a:gd name="T12" fmla="*/ 110 w 153"/>
                  <a:gd name="T13" fmla="*/ 26 h 72"/>
                  <a:gd name="T14" fmla="*/ 89 w 153"/>
                  <a:gd name="T15" fmla="*/ 33 h 72"/>
                  <a:gd name="T16" fmla="*/ 87 w 153"/>
                  <a:gd name="T17" fmla="*/ 31 h 72"/>
                  <a:gd name="T18" fmla="*/ 84 w 153"/>
                  <a:gd name="T19" fmla="*/ 26 h 72"/>
                  <a:gd name="T20" fmla="*/ 72 w 153"/>
                  <a:gd name="T21" fmla="*/ 13 h 72"/>
                  <a:gd name="T22" fmla="*/ 66 w 153"/>
                  <a:gd name="T23" fmla="*/ 11 h 72"/>
                  <a:gd name="T24" fmla="*/ 64 w 153"/>
                  <a:gd name="T25" fmla="*/ 18 h 72"/>
                  <a:gd name="T26" fmla="*/ 61 w 153"/>
                  <a:gd name="T27" fmla="*/ 26 h 72"/>
                  <a:gd name="T28" fmla="*/ 54 w 153"/>
                  <a:gd name="T29" fmla="*/ 23 h 72"/>
                  <a:gd name="T30" fmla="*/ 44 w 153"/>
                  <a:gd name="T31" fmla="*/ 21 h 72"/>
                  <a:gd name="T32" fmla="*/ 39 w 153"/>
                  <a:gd name="T33" fmla="*/ 21 h 72"/>
                  <a:gd name="T34" fmla="*/ 31 w 153"/>
                  <a:gd name="T35" fmla="*/ 11 h 72"/>
                  <a:gd name="T36" fmla="*/ 23 w 153"/>
                  <a:gd name="T37" fmla="*/ 0 h 72"/>
                  <a:gd name="T38" fmla="*/ 16 w 153"/>
                  <a:gd name="T39" fmla="*/ 6 h 72"/>
                  <a:gd name="T40" fmla="*/ 11 w 153"/>
                  <a:gd name="T41" fmla="*/ 16 h 72"/>
                  <a:gd name="T42" fmla="*/ 3 w 153"/>
                  <a:gd name="T43" fmla="*/ 26 h 72"/>
                  <a:gd name="T44" fmla="*/ 11 w 153"/>
                  <a:gd name="T45" fmla="*/ 39 h 72"/>
                  <a:gd name="T46" fmla="*/ 13 w 153"/>
                  <a:gd name="T47" fmla="*/ 41 h 72"/>
                  <a:gd name="T48" fmla="*/ 8 w 153"/>
                  <a:gd name="T49" fmla="*/ 51 h 72"/>
                  <a:gd name="T50" fmla="*/ 11 w 153"/>
                  <a:gd name="T51" fmla="*/ 54 h 72"/>
                  <a:gd name="T52" fmla="*/ 28 w 153"/>
                  <a:gd name="T53" fmla="*/ 64 h 72"/>
                  <a:gd name="T54" fmla="*/ 33 w 153"/>
                  <a:gd name="T55" fmla="*/ 64 h 72"/>
                  <a:gd name="T56" fmla="*/ 39 w 153"/>
                  <a:gd name="T57" fmla="*/ 56 h 72"/>
                  <a:gd name="T58" fmla="*/ 44 w 153"/>
                  <a:gd name="T59" fmla="*/ 46 h 72"/>
                  <a:gd name="T60" fmla="*/ 49 w 153"/>
                  <a:gd name="T61" fmla="*/ 44 h 72"/>
                  <a:gd name="T62" fmla="*/ 59 w 153"/>
                  <a:gd name="T63" fmla="*/ 44 h 72"/>
                  <a:gd name="T64" fmla="*/ 66 w 153"/>
                  <a:gd name="T65" fmla="*/ 54 h 72"/>
                  <a:gd name="T66" fmla="*/ 82 w 153"/>
                  <a:gd name="T67" fmla="*/ 54 h 72"/>
                  <a:gd name="T68" fmla="*/ 97 w 153"/>
                  <a:gd name="T69" fmla="*/ 51 h 72"/>
                  <a:gd name="T70" fmla="*/ 110 w 153"/>
                  <a:gd name="T71" fmla="*/ 66 h 72"/>
                  <a:gd name="T72" fmla="*/ 125 w 153"/>
                  <a:gd name="T73" fmla="*/ 69 h 72"/>
                  <a:gd name="T74" fmla="*/ 140 w 153"/>
                  <a:gd name="T75" fmla="*/ 66 h 72"/>
                  <a:gd name="T76" fmla="*/ 145 w 153"/>
                  <a:gd name="T77" fmla="*/ 64 h 72"/>
                  <a:gd name="T78" fmla="*/ 148 w 153"/>
                  <a:gd name="T79" fmla="*/ 59 h 72"/>
                  <a:gd name="T80" fmla="*/ 145 w 153"/>
                  <a:gd name="T81" fmla="*/ 49 h 72"/>
                  <a:gd name="T82" fmla="*/ 140 w 153"/>
                  <a:gd name="T83" fmla="*/ 44 h 72"/>
                  <a:gd name="T84" fmla="*/ 140 w 153"/>
                  <a:gd name="T85" fmla="*/ 36 h 72"/>
                  <a:gd name="T86" fmla="*/ 143 w 153"/>
                  <a:gd name="T87" fmla="*/ 36 h 72"/>
                  <a:gd name="T88" fmla="*/ 150 w 153"/>
                  <a:gd name="T89" fmla="*/ 36 h 72"/>
                  <a:gd name="T90" fmla="*/ 153 w 153"/>
                  <a:gd name="T91" fmla="*/ 36 h 72"/>
                  <a:gd name="T92" fmla="*/ 150 w 153"/>
                  <a:gd name="T93" fmla="*/ 41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53" h="72">
                    <a:moveTo>
                      <a:pt x="150" y="41"/>
                    </a:moveTo>
                    <a:cubicBezTo>
                      <a:pt x="150" y="36"/>
                      <a:pt x="148" y="31"/>
                      <a:pt x="143" y="26"/>
                    </a:cubicBezTo>
                    <a:cubicBezTo>
                      <a:pt x="143" y="21"/>
                      <a:pt x="143" y="21"/>
                      <a:pt x="143" y="21"/>
                    </a:cubicBezTo>
                    <a:cubicBezTo>
                      <a:pt x="143" y="18"/>
                      <a:pt x="138" y="16"/>
                      <a:pt x="135" y="16"/>
                    </a:cubicBezTo>
                    <a:cubicBezTo>
                      <a:pt x="132" y="16"/>
                      <a:pt x="130" y="18"/>
                      <a:pt x="125" y="18"/>
                    </a:cubicBezTo>
                    <a:cubicBezTo>
                      <a:pt x="122" y="18"/>
                      <a:pt x="120" y="18"/>
                      <a:pt x="117" y="18"/>
                    </a:cubicBezTo>
                    <a:cubicBezTo>
                      <a:pt x="112" y="21"/>
                      <a:pt x="112" y="23"/>
                      <a:pt x="110" y="26"/>
                    </a:cubicBezTo>
                    <a:cubicBezTo>
                      <a:pt x="105" y="31"/>
                      <a:pt x="97" y="33"/>
                      <a:pt x="89" y="33"/>
                    </a:cubicBezTo>
                    <a:cubicBezTo>
                      <a:pt x="89" y="33"/>
                      <a:pt x="87" y="33"/>
                      <a:pt x="87" y="31"/>
                    </a:cubicBezTo>
                    <a:cubicBezTo>
                      <a:pt x="84" y="31"/>
                      <a:pt x="84" y="28"/>
                      <a:pt x="84" y="26"/>
                    </a:cubicBezTo>
                    <a:cubicBezTo>
                      <a:pt x="82" y="21"/>
                      <a:pt x="77" y="16"/>
                      <a:pt x="72" y="13"/>
                    </a:cubicBezTo>
                    <a:cubicBezTo>
                      <a:pt x="72" y="13"/>
                      <a:pt x="69" y="11"/>
                      <a:pt x="66" y="11"/>
                    </a:cubicBezTo>
                    <a:cubicBezTo>
                      <a:pt x="64" y="11"/>
                      <a:pt x="64" y="16"/>
                      <a:pt x="64" y="18"/>
                    </a:cubicBezTo>
                    <a:cubicBezTo>
                      <a:pt x="64" y="21"/>
                      <a:pt x="64" y="26"/>
                      <a:pt x="61" y="26"/>
                    </a:cubicBezTo>
                    <a:cubicBezTo>
                      <a:pt x="59" y="26"/>
                      <a:pt x="56" y="26"/>
                      <a:pt x="54" y="23"/>
                    </a:cubicBezTo>
                    <a:cubicBezTo>
                      <a:pt x="51" y="21"/>
                      <a:pt x="49" y="21"/>
                      <a:pt x="44" y="21"/>
                    </a:cubicBezTo>
                    <a:cubicBezTo>
                      <a:pt x="41" y="21"/>
                      <a:pt x="41" y="21"/>
                      <a:pt x="39" y="21"/>
                    </a:cubicBezTo>
                    <a:cubicBezTo>
                      <a:pt x="33" y="21"/>
                      <a:pt x="31" y="16"/>
                      <a:pt x="31" y="11"/>
                    </a:cubicBezTo>
                    <a:cubicBezTo>
                      <a:pt x="31" y="6"/>
                      <a:pt x="28" y="0"/>
                      <a:pt x="23" y="0"/>
                    </a:cubicBezTo>
                    <a:cubicBezTo>
                      <a:pt x="21" y="0"/>
                      <a:pt x="16" y="3"/>
                      <a:pt x="16" y="6"/>
                    </a:cubicBezTo>
                    <a:cubicBezTo>
                      <a:pt x="13" y="8"/>
                      <a:pt x="13" y="13"/>
                      <a:pt x="11" y="16"/>
                    </a:cubicBezTo>
                    <a:cubicBezTo>
                      <a:pt x="8" y="18"/>
                      <a:pt x="6" y="21"/>
                      <a:pt x="3" y="26"/>
                    </a:cubicBezTo>
                    <a:cubicBezTo>
                      <a:pt x="0" y="31"/>
                      <a:pt x="6" y="36"/>
                      <a:pt x="11" y="39"/>
                    </a:cubicBezTo>
                    <a:cubicBezTo>
                      <a:pt x="13" y="39"/>
                      <a:pt x="13" y="41"/>
                      <a:pt x="13" y="41"/>
                    </a:cubicBezTo>
                    <a:cubicBezTo>
                      <a:pt x="13" y="44"/>
                      <a:pt x="8" y="46"/>
                      <a:pt x="8" y="51"/>
                    </a:cubicBezTo>
                    <a:cubicBezTo>
                      <a:pt x="8" y="51"/>
                      <a:pt x="8" y="54"/>
                      <a:pt x="11" y="54"/>
                    </a:cubicBezTo>
                    <a:cubicBezTo>
                      <a:pt x="16" y="59"/>
                      <a:pt x="21" y="61"/>
                      <a:pt x="28" y="64"/>
                    </a:cubicBezTo>
                    <a:cubicBezTo>
                      <a:pt x="31" y="64"/>
                      <a:pt x="31" y="64"/>
                      <a:pt x="33" y="64"/>
                    </a:cubicBezTo>
                    <a:cubicBezTo>
                      <a:pt x="39" y="64"/>
                      <a:pt x="39" y="59"/>
                      <a:pt x="39" y="56"/>
                    </a:cubicBezTo>
                    <a:cubicBezTo>
                      <a:pt x="39" y="51"/>
                      <a:pt x="39" y="49"/>
                      <a:pt x="44" y="46"/>
                    </a:cubicBezTo>
                    <a:cubicBezTo>
                      <a:pt x="46" y="46"/>
                      <a:pt x="46" y="44"/>
                      <a:pt x="49" y="44"/>
                    </a:cubicBezTo>
                    <a:cubicBezTo>
                      <a:pt x="51" y="44"/>
                      <a:pt x="56" y="44"/>
                      <a:pt x="59" y="44"/>
                    </a:cubicBezTo>
                    <a:cubicBezTo>
                      <a:pt x="61" y="46"/>
                      <a:pt x="64" y="51"/>
                      <a:pt x="66" y="54"/>
                    </a:cubicBezTo>
                    <a:cubicBezTo>
                      <a:pt x="72" y="56"/>
                      <a:pt x="77" y="56"/>
                      <a:pt x="82" y="54"/>
                    </a:cubicBezTo>
                    <a:cubicBezTo>
                      <a:pt x="87" y="51"/>
                      <a:pt x="92" y="49"/>
                      <a:pt x="97" y="51"/>
                    </a:cubicBezTo>
                    <a:cubicBezTo>
                      <a:pt x="102" y="54"/>
                      <a:pt x="105" y="61"/>
                      <a:pt x="110" y="66"/>
                    </a:cubicBezTo>
                    <a:cubicBezTo>
                      <a:pt x="115" y="69"/>
                      <a:pt x="120" y="72"/>
                      <a:pt x="125" y="69"/>
                    </a:cubicBezTo>
                    <a:cubicBezTo>
                      <a:pt x="130" y="69"/>
                      <a:pt x="135" y="69"/>
                      <a:pt x="140" y="66"/>
                    </a:cubicBezTo>
                    <a:cubicBezTo>
                      <a:pt x="143" y="66"/>
                      <a:pt x="143" y="66"/>
                      <a:pt x="145" y="64"/>
                    </a:cubicBezTo>
                    <a:cubicBezTo>
                      <a:pt x="145" y="64"/>
                      <a:pt x="145" y="61"/>
                      <a:pt x="148" y="59"/>
                    </a:cubicBezTo>
                    <a:cubicBezTo>
                      <a:pt x="148" y="54"/>
                      <a:pt x="148" y="51"/>
                      <a:pt x="145" y="49"/>
                    </a:cubicBezTo>
                    <a:cubicBezTo>
                      <a:pt x="143" y="46"/>
                      <a:pt x="140" y="46"/>
                      <a:pt x="140" y="44"/>
                    </a:cubicBezTo>
                    <a:cubicBezTo>
                      <a:pt x="138" y="41"/>
                      <a:pt x="138" y="39"/>
                      <a:pt x="140" y="36"/>
                    </a:cubicBezTo>
                    <a:cubicBezTo>
                      <a:pt x="143" y="36"/>
                      <a:pt x="143" y="36"/>
                      <a:pt x="143" y="36"/>
                    </a:cubicBezTo>
                    <a:cubicBezTo>
                      <a:pt x="145" y="36"/>
                      <a:pt x="148" y="36"/>
                      <a:pt x="150" y="36"/>
                    </a:cubicBezTo>
                    <a:cubicBezTo>
                      <a:pt x="153" y="36"/>
                      <a:pt x="153" y="36"/>
                      <a:pt x="153" y="36"/>
                    </a:cubicBezTo>
                    <a:cubicBezTo>
                      <a:pt x="150" y="44"/>
                      <a:pt x="150" y="44"/>
                      <a:pt x="150" y="41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0" name="Freeform 174"/>
              <p:cNvSpPr>
                <a:spLocks/>
              </p:cNvSpPr>
              <p:nvPr/>
            </p:nvSpPr>
            <p:spPr bwMode="auto">
              <a:xfrm>
                <a:off x="3814" y="2039"/>
                <a:ext cx="5" cy="3"/>
              </a:xfrm>
              <a:custGeom>
                <a:avLst/>
                <a:gdLst>
                  <a:gd name="T0" fmla="*/ 89 w 89"/>
                  <a:gd name="T1" fmla="*/ 41 h 66"/>
                  <a:gd name="T2" fmla="*/ 74 w 89"/>
                  <a:gd name="T3" fmla="*/ 23 h 66"/>
                  <a:gd name="T4" fmla="*/ 54 w 89"/>
                  <a:gd name="T5" fmla="*/ 23 h 66"/>
                  <a:gd name="T6" fmla="*/ 43 w 89"/>
                  <a:gd name="T7" fmla="*/ 16 h 66"/>
                  <a:gd name="T8" fmla="*/ 23 w 89"/>
                  <a:gd name="T9" fmla="*/ 0 h 66"/>
                  <a:gd name="T10" fmla="*/ 21 w 89"/>
                  <a:gd name="T11" fmla="*/ 0 h 66"/>
                  <a:gd name="T12" fmla="*/ 10 w 89"/>
                  <a:gd name="T13" fmla="*/ 0 h 66"/>
                  <a:gd name="T14" fmla="*/ 3 w 89"/>
                  <a:gd name="T15" fmla="*/ 5 h 66"/>
                  <a:gd name="T16" fmla="*/ 10 w 89"/>
                  <a:gd name="T17" fmla="*/ 23 h 66"/>
                  <a:gd name="T18" fmla="*/ 16 w 89"/>
                  <a:gd name="T19" fmla="*/ 36 h 66"/>
                  <a:gd name="T20" fmla="*/ 28 w 89"/>
                  <a:gd name="T21" fmla="*/ 41 h 66"/>
                  <a:gd name="T22" fmla="*/ 33 w 89"/>
                  <a:gd name="T23" fmla="*/ 41 h 66"/>
                  <a:gd name="T24" fmla="*/ 36 w 89"/>
                  <a:gd name="T25" fmla="*/ 43 h 66"/>
                  <a:gd name="T26" fmla="*/ 54 w 89"/>
                  <a:gd name="T27" fmla="*/ 46 h 66"/>
                  <a:gd name="T28" fmla="*/ 64 w 89"/>
                  <a:gd name="T29" fmla="*/ 48 h 66"/>
                  <a:gd name="T30" fmla="*/ 66 w 89"/>
                  <a:gd name="T31" fmla="*/ 64 h 66"/>
                  <a:gd name="T32" fmla="*/ 79 w 89"/>
                  <a:gd name="T33" fmla="*/ 64 h 66"/>
                  <a:gd name="T34" fmla="*/ 89 w 89"/>
                  <a:gd name="T35" fmla="*/ 41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9" h="66">
                    <a:moveTo>
                      <a:pt x="89" y="41"/>
                    </a:moveTo>
                    <a:cubicBezTo>
                      <a:pt x="89" y="31"/>
                      <a:pt x="82" y="23"/>
                      <a:pt x="74" y="23"/>
                    </a:cubicBezTo>
                    <a:cubicBezTo>
                      <a:pt x="66" y="23"/>
                      <a:pt x="61" y="23"/>
                      <a:pt x="54" y="23"/>
                    </a:cubicBezTo>
                    <a:cubicBezTo>
                      <a:pt x="49" y="21"/>
                      <a:pt x="46" y="18"/>
                      <a:pt x="43" y="16"/>
                    </a:cubicBezTo>
                    <a:cubicBezTo>
                      <a:pt x="38" y="10"/>
                      <a:pt x="31" y="5"/>
                      <a:pt x="23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8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3" y="5"/>
                    </a:cubicBezTo>
                    <a:cubicBezTo>
                      <a:pt x="0" y="10"/>
                      <a:pt x="8" y="18"/>
                      <a:pt x="10" y="23"/>
                    </a:cubicBezTo>
                    <a:cubicBezTo>
                      <a:pt x="13" y="28"/>
                      <a:pt x="13" y="33"/>
                      <a:pt x="16" y="36"/>
                    </a:cubicBezTo>
                    <a:cubicBezTo>
                      <a:pt x="18" y="38"/>
                      <a:pt x="23" y="41"/>
                      <a:pt x="28" y="41"/>
                    </a:cubicBezTo>
                    <a:cubicBezTo>
                      <a:pt x="31" y="41"/>
                      <a:pt x="31" y="41"/>
                      <a:pt x="33" y="41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41" y="46"/>
                      <a:pt x="49" y="46"/>
                      <a:pt x="54" y="46"/>
                    </a:cubicBezTo>
                    <a:cubicBezTo>
                      <a:pt x="56" y="46"/>
                      <a:pt x="61" y="46"/>
                      <a:pt x="64" y="48"/>
                    </a:cubicBezTo>
                    <a:cubicBezTo>
                      <a:pt x="66" y="54"/>
                      <a:pt x="64" y="61"/>
                      <a:pt x="66" y="64"/>
                    </a:cubicBezTo>
                    <a:cubicBezTo>
                      <a:pt x="69" y="66"/>
                      <a:pt x="74" y="66"/>
                      <a:pt x="79" y="64"/>
                    </a:cubicBezTo>
                    <a:cubicBezTo>
                      <a:pt x="84" y="59"/>
                      <a:pt x="89" y="51"/>
                      <a:pt x="89" y="41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1" name="Freeform 175"/>
              <p:cNvSpPr>
                <a:spLocks/>
              </p:cNvSpPr>
              <p:nvPr/>
            </p:nvSpPr>
            <p:spPr bwMode="auto">
              <a:xfrm>
                <a:off x="3522" y="2172"/>
                <a:ext cx="17" cy="20"/>
              </a:xfrm>
              <a:custGeom>
                <a:avLst/>
                <a:gdLst>
                  <a:gd name="T0" fmla="*/ 135 w 287"/>
                  <a:gd name="T1" fmla="*/ 57 h 353"/>
                  <a:gd name="T2" fmla="*/ 112 w 287"/>
                  <a:gd name="T3" fmla="*/ 37 h 353"/>
                  <a:gd name="T4" fmla="*/ 88 w 287"/>
                  <a:gd name="T5" fmla="*/ 27 h 353"/>
                  <a:gd name="T6" fmla="*/ 52 w 287"/>
                  <a:gd name="T7" fmla="*/ 17 h 353"/>
                  <a:gd name="T8" fmla="*/ 60 w 287"/>
                  <a:gd name="T9" fmla="*/ 40 h 353"/>
                  <a:gd name="T10" fmla="*/ 79 w 287"/>
                  <a:gd name="T11" fmla="*/ 60 h 353"/>
                  <a:gd name="T12" fmla="*/ 64 w 287"/>
                  <a:gd name="T13" fmla="*/ 80 h 353"/>
                  <a:gd name="T14" fmla="*/ 68 w 287"/>
                  <a:gd name="T15" fmla="*/ 98 h 353"/>
                  <a:gd name="T16" fmla="*/ 55 w 287"/>
                  <a:gd name="T17" fmla="*/ 138 h 353"/>
                  <a:gd name="T18" fmla="*/ 13 w 287"/>
                  <a:gd name="T19" fmla="*/ 148 h 353"/>
                  <a:gd name="T20" fmla="*/ 2 w 287"/>
                  <a:gd name="T21" fmla="*/ 166 h 353"/>
                  <a:gd name="T22" fmla="*/ 8 w 287"/>
                  <a:gd name="T23" fmla="*/ 183 h 353"/>
                  <a:gd name="T24" fmla="*/ 19 w 287"/>
                  <a:gd name="T25" fmla="*/ 203 h 353"/>
                  <a:gd name="T26" fmla="*/ 38 w 287"/>
                  <a:gd name="T27" fmla="*/ 225 h 353"/>
                  <a:gd name="T28" fmla="*/ 53 w 287"/>
                  <a:gd name="T29" fmla="*/ 232 h 353"/>
                  <a:gd name="T30" fmla="*/ 78 w 287"/>
                  <a:gd name="T31" fmla="*/ 240 h 353"/>
                  <a:gd name="T32" fmla="*/ 107 w 287"/>
                  <a:gd name="T33" fmla="*/ 255 h 353"/>
                  <a:gd name="T34" fmla="*/ 132 w 287"/>
                  <a:gd name="T35" fmla="*/ 272 h 353"/>
                  <a:gd name="T36" fmla="*/ 144 w 287"/>
                  <a:gd name="T37" fmla="*/ 279 h 353"/>
                  <a:gd name="T38" fmla="*/ 163 w 287"/>
                  <a:gd name="T39" fmla="*/ 278 h 353"/>
                  <a:gd name="T40" fmla="*/ 182 w 287"/>
                  <a:gd name="T41" fmla="*/ 280 h 353"/>
                  <a:gd name="T42" fmla="*/ 187 w 287"/>
                  <a:gd name="T43" fmla="*/ 322 h 353"/>
                  <a:gd name="T44" fmla="*/ 201 w 287"/>
                  <a:gd name="T45" fmla="*/ 330 h 353"/>
                  <a:gd name="T46" fmla="*/ 219 w 287"/>
                  <a:gd name="T47" fmla="*/ 340 h 353"/>
                  <a:gd name="T48" fmla="*/ 254 w 287"/>
                  <a:gd name="T49" fmla="*/ 345 h 353"/>
                  <a:gd name="T50" fmla="*/ 279 w 287"/>
                  <a:gd name="T51" fmla="*/ 322 h 353"/>
                  <a:gd name="T52" fmla="*/ 259 w 287"/>
                  <a:gd name="T53" fmla="*/ 300 h 353"/>
                  <a:gd name="T54" fmla="*/ 245 w 287"/>
                  <a:gd name="T55" fmla="*/ 289 h 353"/>
                  <a:gd name="T56" fmla="*/ 240 w 287"/>
                  <a:gd name="T57" fmla="*/ 274 h 353"/>
                  <a:gd name="T58" fmla="*/ 224 w 287"/>
                  <a:gd name="T59" fmla="*/ 251 h 353"/>
                  <a:gd name="T60" fmla="*/ 230 w 287"/>
                  <a:gd name="T61" fmla="*/ 232 h 353"/>
                  <a:gd name="T62" fmla="*/ 237 w 287"/>
                  <a:gd name="T63" fmla="*/ 208 h 353"/>
                  <a:gd name="T64" fmla="*/ 251 w 287"/>
                  <a:gd name="T65" fmla="*/ 181 h 353"/>
                  <a:gd name="T66" fmla="*/ 258 w 287"/>
                  <a:gd name="T67" fmla="*/ 146 h 353"/>
                  <a:gd name="T68" fmla="*/ 240 w 287"/>
                  <a:gd name="T69" fmla="*/ 162 h 353"/>
                  <a:gd name="T70" fmla="*/ 227 w 287"/>
                  <a:gd name="T71" fmla="*/ 187 h 353"/>
                  <a:gd name="T72" fmla="*/ 221 w 287"/>
                  <a:gd name="T73" fmla="*/ 215 h 353"/>
                  <a:gd name="T74" fmla="*/ 207 w 287"/>
                  <a:gd name="T75" fmla="*/ 240 h 353"/>
                  <a:gd name="T76" fmla="*/ 191 w 287"/>
                  <a:gd name="T77" fmla="*/ 260 h 353"/>
                  <a:gd name="T78" fmla="*/ 184 w 287"/>
                  <a:gd name="T79" fmla="*/ 244 h 353"/>
                  <a:gd name="T80" fmla="*/ 183 w 287"/>
                  <a:gd name="T81" fmla="*/ 224 h 353"/>
                  <a:gd name="T82" fmla="*/ 202 w 287"/>
                  <a:gd name="T83" fmla="*/ 212 h 353"/>
                  <a:gd name="T84" fmla="*/ 214 w 287"/>
                  <a:gd name="T85" fmla="*/ 191 h 353"/>
                  <a:gd name="T86" fmla="*/ 224 w 287"/>
                  <a:gd name="T87" fmla="*/ 163 h 353"/>
                  <a:gd name="T88" fmla="*/ 225 w 287"/>
                  <a:gd name="T89" fmla="*/ 136 h 353"/>
                  <a:gd name="T90" fmla="*/ 225 w 287"/>
                  <a:gd name="T91" fmla="*/ 105 h 353"/>
                  <a:gd name="T92" fmla="*/ 226 w 287"/>
                  <a:gd name="T93" fmla="*/ 75 h 353"/>
                  <a:gd name="T94" fmla="*/ 223 w 287"/>
                  <a:gd name="T95" fmla="*/ 57 h 353"/>
                  <a:gd name="T96" fmla="*/ 199 w 287"/>
                  <a:gd name="T97" fmla="*/ 50 h 353"/>
                  <a:gd name="T98" fmla="*/ 184 w 287"/>
                  <a:gd name="T99" fmla="*/ 64 h 353"/>
                  <a:gd name="T100" fmla="*/ 161 w 287"/>
                  <a:gd name="T101" fmla="*/ 74 h 353"/>
                  <a:gd name="T102" fmla="*/ 135 w 287"/>
                  <a:gd name="T103" fmla="*/ 57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87" h="353">
                    <a:moveTo>
                      <a:pt x="135" y="57"/>
                    </a:moveTo>
                    <a:cubicBezTo>
                      <a:pt x="128" y="49"/>
                      <a:pt x="121" y="42"/>
                      <a:pt x="112" y="37"/>
                    </a:cubicBezTo>
                    <a:cubicBezTo>
                      <a:pt x="104" y="33"/>
                      <a:pt x="96" y="31"/>
                      <a:pt x="88" y="27"/>
                    </a:cubicBezTo>
                    <a:cubicBezTo>
                      <a:pt x="79" y="22"/>
                      <a:pt x="61" y="0"/>
                      <a:pt x="52" y="17"/>
                    </a:cubicBezTo>
                    <a:cubicBezTo>
                      <a:pt x="47" y="26"/>
                      <a:pt x="53" y="34"/>
                      <a:pt x="60" y="40"/>
                    </a:cubicBezTo>
                    <a:cubicBezTo>
                      <a:pt x="66" y="45"/>
                      <a:pt x="79" y="51"/>
                      <a:pt x="79" y="60"/>
                    </a:cubicBezTo>
                    <a:cubicBezTo>
                      <a:pt x="79" y="68"/>
                      <a:pt x="68" y="74"/>
                      <a:pt x="64" y="80"/>
                    </a:cubicBezTo>
                    <a:cubicBezTo>
                      <a:pt x="59" y="87"/>
                      <a:pt x="64" y="92"/>
                      <a:pt x="68" y="98"/>
                    </a:cubicBezTo>
                    <a:cubicBezTo>
                      <a:pt x="77" y="113"/>
                      <a:pt x="71" y="133"/>
                      <a:pt x="55" y="138"/>
                    </a:cubicBezTo>
                    <a:cubicBezTo>
                      <a:pt x="41" y="143"/>
                      <a:pt x="26" y="135"/>
                      <a:pt x="13" y="148"/>
                    </a:cubicBezTo>
                    <a:cubicBezTo>
                      <a:pt x="8" y="153"/>
                      <a:pt x="4" y="160"/>
                      <a:pt x="2" y="166"/>
                    </a:cubicBezTo>
                    <a:cubicBezTo>
                      <a:pt x="0" y="173"/>
                      <a:pt x="3" y="178"/>
                      <a:pt x="8" y="183"/>
                    </a:cubicBezTo>
                    <a:cubicBezTo>
                      <a:pt x="13" y="189"/>
                      <a:pt x="17" y="195"/>
                      <a:pt x="19" y="203"/>
                    </a:cubicBezTo>
                    <a:cubicBezTo>
                      <a:pt x="23" y="213"/>
                      <a:pt x="28" y="220"/>
                      <a:pt x="38" y="225"/>
                    </a:cubicBezTo>
                    <a:cubicBezTo>
                      <a:pt x="43" y="228"/>
                      <a:pt x="48" y="229"/>
                      <a:pt x="53" y="232"/>
                    </a:cubicBezTo>
                    <a:cubicBezTo>
                      <a:pt x="61" y="237"/>
                      <a:pt x="69" y="239"/>
                      <a:pt x="78" y="240"/>
                    </a:cubicBezTo>
                    <a:cubicBezTo>
                      <a:pt x="90" y="241"/>
                      <a:pt x="98" y="247"/>
                      <a:pt x="107" y="255"/>
                    </a:cubicBezTo>
                    <a:cubicBezTo>
                      <a:pt x="115" y="261"/>
                      <a:pt x="124" y="266"/>
                      <a:pt x="132" y="272"/>
                    </a:cubicBezTo>
                    <a:cubicBezTo>
                      <a:pt x="136" y="275"/>
                      <a:pt x="138" y="279"/>
                      <a:pt x="144" y="279"/>
                    </a:cubicBezTo>
                    <a:cubicBezTo>
                      <a:pt x="150" y="279"/>
                      <a:pt x="157" y="278"/>
                      <a:pt x="163" y="278"/>
                    </a:cubicBezTo>
                    <a:cubicBezTo>
                      <a:pt x="169" y="277"/>
                      <a:pt x="177" y="275"/>
                      <a:pt x="182" y="280"/>
                    </a:cubicBezTo>
                    <a:cubicBezTo>
                      <a:pt x="193" y="289"/>
                      <a:pt x="181" y="310"/>
                      <a:pt x="187" y="322"/>
                    </a:cubicBezTo>
                    <a:cubicBezTo>
                      <a:pt x="190" y="327"/>
                      <a:pt x="196" y="329"/>
                      <a:pt x="201" y="330"/>
                    </a:cubicBezTo>
                    <a:cubicBezTo>
                      <a:pt x="208" y="333"/>
                      <a:pt x="213" y="336"/>
                      <a:pt x="219" y="340"/>
                    </a:cubicBezTo>
                    <a:cubicBezTo>
                      <a:pt x="230" y="348"/>
                      <a:pt x="241" y="353"/>
                      <a:pt x="254" y="345"/>
                    </a:cubicBezTo>
                    <a:cubicBezTo>
                      <a:pt x="264" y="340"/>
                      <a:pt x="274" y="331"/>
                      <a:pt x="279" y="322"/>
                    </a:cubicBezTo>
                    <a:cubicBezTo>
                      <a:pt x="287" y="308"/>
                      <a:pt x="270" y="304"/>
                      <a:pt x="259" y="300"/>
                    </a:cubicBezTo>
                    <a:cubicBezTo>
                      <a:pt x="253" y="298"/>
                      <a:pt x="248" y="295"/>
                      <a:pt x="245" y="289"/>
                    </a:cubicBezTo>
                    <a:cubicBezTo>
                      <a:pt x="243" y="284"/>
                      <a:pt x="243" y="278"/>
                      <a:pt x="240" y="274"/>
                    </a:cubicBezTo>
                    <a:cubicBezTo>
                      <a:pt x="234" y="264"/>
                      <a:pt x="220" y="265"/>
                      <a:pt x="224" y="251"/>
                    </a:cubicBezTo>
                    <a:cubicBezTo>
                      <a:pt x="225" y="244"/>
                      <a:pt x="229" y="239"/>
                      <a:pt x="230" y="232"/>
                    </a:cubicBezTo>
                    <a:cubicBezTo>
                      <a:pt x="231" y="223"/>
                      <a:pt x="232" y="215"/>
                      <a:pt x="237" y="208"/>
                    </a:cubicBezTo>
                    <a:cubicBezTo>
                      <a:pt x="242" y="199"/>
                      <a:pt x="247" y="190"/>
                      <a:pt x="251" y="181"/>
                    </a:cubicBezTo>
                    <a:cubicBezTo>
                      <a:pt x="253" y="176"/>
                      <a:pt x="277" y="143"/>
                      <a:pt x="258" y="146"/>
                    </a:cubicBezTo>
                    <a:cubicBezTo>
                      <a:pt x="250" y="147"/>
                      <a:pt x="244" y="156"/>
                      <a:pt x="240" y="162"/>
                    </a:cubicBezTo>
                    <a:cubicBezTo>
                      <a:pt x="234" y="170"/>
                      <a:pt x="230" y="178"/>
                      <a:pt x="227" y="187"/>
                    </a:cubicBezTo>
                    <a:cubicBezTo>
                      <a:pt x="224" y="196"/>
                      <a:pt x="224" y="206"/>
                      <a:pt x="221" y="215"/>
                    </a:cubicBezTo>
                    <a:cubicBezTo>
                      <a:pt x="218" y="224"/>
                      <a:pt x="213" y="232"/>
                      <a:pt x="207" y="240"/>
                    </a:cubicBezTo>
                    <a:cubicBezTo>
                      <a:pt x="203" y="245"/>
                      <a:pt x="198" y="258"/>
                      <a:pt x="191" y="260"/>
                    </a:cubicBezTo>
                    <a:cubicBezTo>
                      <a:pt x="184" y="262"/>
                      <a:pt x="184" y="250"/>
                      <a:pt x="184" y="244"/>
                    </a:cubicBezTo>
                    <a:cubicBezTo>
                      <a:pt x="183" y="238"/>
                      <a:pt x="180" y="229"/>
                      <a:pt x="183" y="224"/>
                    </a:cubicBezTo>
                    <a:cubicBezTo>
                      <a:pt x="186" y="217"/>
                      <a:pt x="196" y="215"/>
                      <a:pt x="202" y="212"/>
                    </a:cubicBezTo>
                    <a:cubicBezTo>
                      <a:pt x="210" y="208"/>
                      <a:pt x="211" y="200"/>
                      <a:pt x="214" y="191"/>
                    </a:cubicBezTo>
                    <a:cubicBezTo>
                      <a:pt x="217" y="181"/>
                      <a:pt x="221" y="172"/>
                      <a:pt x="224" y="163"/>
                    </a:cubicBezTo>
                    <a:cubicBezTo>
                      <a:pt x="227" y="155"/>
                      <a:pt x="226" y="145"/>
                      <a:pt x="225" y="136"/>
                    </a:cubicBezTo>
                    <a:cubicBezTo>
                      <a:pt x="224" y="126"/>
                      <a:pt x="224" y="116"/>
                      <a:pt x="225" y="105"/>
                    </a:cubicBezTo>
                    <a:cubicBezTo>
                      <a:pt x="226" y="95"/>
                      <a:pt x="226" y="85"/>
                      <a:pt x="226" y="75"/>
                    </a:cubicBezTo>
                    <a:cubicBezTo>
                      <a:pt x="226" y="69"/>
                      <a:pt x="228" y="62"/>
                      <a:pt x="223" y="57"/>
                    </a:cubicBezTo>
                    <a:cubicBezTo>
                      <a:pt x="217" y="51"/>
                      <a:pt x="206" y="51"/>
                      <a:pt x="199" y="50"/>
                    </a:cubicBezTo>
                    <a:cubicBezTo>
                      <a:pt x="188" y="48"/>
                      <a:pt x="189" y="56"/>
                      <a:pt x="184" y="64"/>
                    </a:cubicBezTo>
                    <a:cubicBezTo>
                      <a:pt x="179" y="72"/>
                      <a:pt x="170" y="76"/>
                      <a:pt x="161" y="74"/>
                    </a:cubicBezTo>
                    <a:cubicBezTo>
                      <a:pt x="149" y="72"/>
                      <a:pt x="142" y="64"/>
                      <a:pt x="135" y="57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2" name="Oval 176"/>
              <p:cNvSpPr>
                <a:spLocks noChangeArrowheads="1"/>
              </p:cNvSpPr>
              <p:nvPr/>
            </p:nvSpPr>
            <p:spPr bwMode="auto">
              <a:xfrm>
                <a:off x="3611" y="2135"/>
                <a:ext cx="2" cy="3"/>
              </a:xfrm>
              <a:prstGeom prst="ellipse">
                <a:avLst/>
              </a:pr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3" name="Freeform 177"/>
              <p:cNvSpPr>
                <a:spLocks/>
              </p:cNvSpPr>
              <p:nvPr/>
            </p:nvSpPr>
            <p:spPr bwMode="auto">
              <a:xfrm>
                <a:off x="3574" y="2065"/>
                <a:ext cx="12" cy="15"/>
              </a:xfrm>
              <a:custGeom>
                <a:avLst/>
                <a:gdLst>
                  <a:gd name="T0" fmla="*/ 6 w 219"/>
                  <a:gd name="T1" fmla="*/ 2 h 271"/>
                  <a:gd name="T2" fmla="*/ 59 w 219"/>
                  <a:gd name="T3" fmla="*/ 2 h 271"/>
                  <a:gd name="T4" fmla="*/ 99 w 219"/>
                  <a:gd name="T5" fmla="*/ 33 h 271"/>
                  <a:gd name="T6" fmla="*/ 143 w 219"/>
                  <a:gd name="T7" fmla="*/ 63 h 271"/>
                  <a:gd name="T8" fmla="*/ 198 w 219"/>
                  <a:gd name="T9" fmla="*/ 63 h 271"/>
                  <a:gd name="T10" fmla="*/ 198 w 219"/>
                  <a:gd name="T11" fmla="*/ 78 h 271"/>
                  <a:gd name="T12" fmla="*/ 155 w 219"/>
                  <a:gd name="T13" fmla="*/ 134 h 271"/>
                  <a:gd name="T14" fmla="*/ 150 w 219"/>
                  <a:gd name="T15" fmla="*/ 182 h 271"/>
                  <a:gd name="T16" fmla="*/ 125 w 219"/>
                  <a:gd name="T17" fmla="*/ 246 h 271"/>
                  <a:gd name="T18" fmla="*/ 87 w 219"/>
                  <a:gd name="T19" fmla="*/ 246 h 271"/>
                  <a:gd name="T20" fmla="*/ 66 w 219"/>
                  <a:gd name="T21" fmla="*/ 266 h 271"/>
                  <a:gd name="T22" fmla="*/ 31 w 219"/>
                  <a:gd name="T23" fmla="*/ 231 h 271"/>
                  <a:gd name="T24" fmla="*/ 26 w 219"/>
                  <a:gd name="T25" fmla="*/ 193 h 271"/>
                  <a:gd name="T26" fmla="*/ 16 w 219"/>
                  <a:gd name="T27" fmla="*/ 162 h 271"/>
                  <a:gd name="T28" fmla="*/ 13 w 219"/>
                  <a:gd name="T29" fmla="*/ 124 h 271"/>
                  <a:gd name="T30" fmla="*/ 6 w 219"/>
                  <a:gd name="T31" fmla="*/ 48 h 271"/>
                  <a:gd name="T32" fmla="*/ 6 w 219"/>
                  <a:gd name="T33" fmla="*/ 2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9" h="271">
                    <a:moveTo>
                      <a:pt x="6" y="2"/>
                    </a:moveTo>
                    <a:cubicBezTo>
                      <a:pt x="11" y="5"/>
                      <a:pt x="31" y="0"/>
                      <a:pt x="59" y="2"/>
                    </a:cubicBezTo>
                    <a:cubicBezTo>
                      <a:pt x="87" y="5"/>
                      <a:pt x="92" y="12"/>
                      <a:pt x="99" y="33"/>
                    </a:cubicBezTo>
                    <a:cubicBezTo>
                      <a:pt x="107" y="53"/>
                      <a:pt x="125" y="63"/>
                      <a:pt x="143" y="63"/>
                    </a:cubicBezTo>
                    <a:cubicBezTo>
                      <a:pt x="160" y="63"/>
                      <a:pt x="181" y="71"/>
                      <a:pt x="198" y="63"/>
                    </a:cubicBezTo>
                    <a:cubicBezTo>
                      <a:pt x="216" y="56"/>
                      <a:pt x="219" y="68"/>
                      <a:pt x="198" y="78"/>
                    </a:cubicBezTo>
                    <a:cubicBezTo>
                      <a:pt x="178" y="91"/>
                      <a:pt x="155" y="109"/>
                      <a:pt x="155" y="134"/>
                    </a:cubicBezTo>
                    <a:cubicBezTo>
                      <a:pt x="155" y="160"/>
                      <a:pt x="150" y="155"/>
                      <a:pt x="150" y="182"/>
                    </a:cubicBezTo>
                    <a:cubicBezTo>
                      <a:pt x="150" y="213"/>
                      <a:pt x="140" y="233"/>
                      <a:pt x="125" y="246"/>
                    </a:cubicBezTo>
                    <a:cubicBezTo>
                      <a:pt x="110" y="259"/>
                      <a:pt x="102" y="238"/>
                      <a:pt x="87" y="246"/>
                    </a:cubicBezTo>
                    <a:cubicBezTo>
                      <a:pt x="72" y="253"/>
                      <a:pt x="77" y="261"/>
                      <a:pt x="66" y="266"/>
                    </a:cubicBezTo>
                    <a:cubicBezTo>
                      <a:pt x="54" y="271"/>
                      <a:pt x="33" y="251"/>
                      <a:pt x="31" y="231"/>
                    </a:cubicBezTo>
                    <a:cubicBezTo>
                      <a:pt x="28" y="210"/>
                      <a:pt x="28" y="208"/>
                      <a:pt x="26" y="193"/>
                    </a:cubicBezTo>
                    <a:cubicBezTo>
                      <a:pt x="23" y="177"/>
                      <a:pt x="18" y="177"/>
                      <a:pt x="16" y="162"/>
                    </a:cubicBezTo>
                    <a:cubicBezTo>
                      <a:pt x="13" y="149"/>
                      <a:pt x="18" y="144"/>
                      <a:pt x="13" y="124"/>
                    </a:cubicBezTo>
                    <a:cubicBezTo>
                      <a:pt x="8" y="104"/>
                      <a:pt x="11" y="66"/>
                      <a:pt x="6" y="48"/>
                    </a:cubicBezTo>
                    <a:cubicBezTo>
                      <a:pt x="0" y="33"/>
                      <a:pt x="6" y="2"/>
                      <a:pt x="6" y="2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4" name="Freeform 178"/>
              <p:cNvSpPr>
                <a:spLocks/>
              </p:cNvSpPr>
              <p:nvPr/>
            </p:nvSpPr>
            <p:spPr bwMode="auto">
              <a:xfrm>
                <a:off x="4039" y="2259"/>
                <a:ext cx="2" cy="3"/>
              </a:xfrm>
              <a:custGeom>
                <a:avLst/>
                <a:gdLst>
                  <a:gd name="T0" fmla="*/ 21 w 26"/>
                  <a:gd name="T1" fmla="*/ 0 h 53"/>
                  <a:gd name="T2" fmla="*/ 5 w 26"/>
                  <a:gd name="T3" fmla="*/ 25 h 53"/>
                  <a:gd name="T4" fmla="*/ 5 w 26"/>
                  <a:gd name="T5" fmla="*/ 53 h 53"/>
                  <a:gd name="T6" fmla="*/ 21 w 26"/>
                  <a:gd name="T7" fmla="*/ 41 h 53"/>
                  <a:gd name="T8" fmla="*/ 21 w 26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53">
                    <a:moveTo>
                      <a:pt x="21" y="0"/>
                    </a:moveTo>
                    <a:cubicBezTo>
                      <a:pt x="11" y="8"/>
                      <a:pt x="11" y="8"/>
                      <a:pt x="5" y="25"/>
                    </a:cubicBezTo>
                    <a:cubicBezTo>
                      <a:pt x="0" y="41"/>
                      <a:pt x="3" y="53"/>
                      <a:pt x="5" y="53"/>
                    </a:cubicBezTo>
                    <a:cubicBezTo>
                      <a:pt x="8" y="53"/>
                      <a:pt x="18" y="53"/>
                      <a:pt x="21" y="41"/>
                    </a:cubicBezTo>
                    <a:cubicBezTo>
                      <a:pt x="26" y="28"/>
                      <a:pt x="21" y="0"/>
                      <a:pt x="21" y="0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5" name="Freeform 179"/>
              <p:cNvSpPr>
                <a:spLocks/>
              </p:cNvSpPr>
              <p:nvPr/>
            </p:nvSpPr>
            <p:spPr bwMode="auto">
              <a:xfrm>
                <a:off x="4042" y="2257"/>
                <a:ext cx="5" cy="5"/>
              </a:xfrm>
              <a:custGeom>
                <a:avLst/>
                <a:gdLst>
                  <a:gd name="T0" fmla="*/ 8 w 81"/>
                  <a:gd name="T1" fmla="*/ 5 h 84"/>
                  <a:gd name="T2" fmla="*/ 3 w 81"/>
                  <a:gd name="T3" fmla="*/ 38 h 84"/>
                  <a:gd name="T4" fmla="*/ 8 w 81"/>
                  <a:gd name="T5" fmla="*/ 63 h 84"/>
                  <a:gd name="T6" fmla="*/ 15 w 81"/>
                  <a:gd name="T7" fmla="*/ 73 h 84"/>
                  <a:gd name="T8" fmla="*/ 31 w 81"/>
                  <a:gd name="T9" fmla="*/ 63 h 84"/>
                  <a:gd name="T10" fmla="*/ 51 w 81"/>
                  <a:gd name="T11" fmla="*/ 73 h 84"/>
                  <a:gd name="T12" fmla="*/ 61 w 81"/>
                  <a:gd name="T13" fmla="*/ 48 h 84"/>
                  <a:gd name="T14" fmla="*/ 61 w 81"/>
                  <a:gd name="T15" fmla="*/ 20 h 84"/>
                  <a:gd name="T16" fmla="*/ 61 w 81"/>
                  <a:gd name="T17" fmla="*/ 5 h 84"/>
                  <a:gd name="T18" fmla="*/ 36 w 81"/>
                  <a:gd name="T19" fmla="*/ 13 h 84"/>
                  <a:gd name="T20" fmla="*/ 23 w 81"/>
                  <a:gd name="T21" fmla="*/ 2 h 84"/>
                  <a:gd name="T22" fmla="*/ 8 w 81"/>
                  <a:gd name="T2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1" h="84">
                    <a:moveTo>
                      <a:pt x="8" y="5"/>
                    </a:moveTo>
                    <a:cubicBezTo>
                      <a:pt x="3" y="18"/>
                      <a:pt x="0" y="25"/>
                      <a:pt x="3" y="38"/>
                    </a:cubicBezTo>
                    <a:cubicBezTo>
                      <a:pt x="5" y="51"/>
                      <a:pt x="8" y="63"/>
                      <a:pt x="8" y="63"/>
                    </a:cubicBezTo>
                    <a:cubicBezTo>
                      <a:pt x="15" y="73"/>
                      <a:pt x="15" y="73"/>
                      <a:pt x="15" y="73"/>
                    </a:cubicBezTo>
                    <a:cubicBezTo>
                      <a:pt x="15" y="73"/>
                      <a:pt x="20" y="53"/>
                      <a:pt x="31" y="63"/>
                    </a:cubicBezTo>
                    <a:cubicBezTo>
                      <a:pt x="41" y="73"/>
                      <a:pt x="43" y="84"/>
                      <a:pt x="51" y="73"/>
                    </a:cubicBezTo>
                    <a:cubicBezTo>
                      <a:pt x="58" y="63"/>
                      <a:pt x="61" y="48"/>
                      <a:pt x="61" y="48"/>
                    </a:cubicBezTo>
                    <a:cubicBezTo>
                      <a:pt x="61" y="48"/>
                      <a:pt x="56" y="28"/>
                      <a:pt x="61" y="20"/>
                    </a:cubicBezTo>
                    <a:cubicBezTo>
                      <a:pt x="66" y="13"/>
                      <a:pt x="81" y="0"/>
                      <a:pt x="61" y="5"/>
                    </a:cubicBezTo>
                    <a:cubicBezTo>
                      <a:pt x="41" y="10"/>
                      <a:pt x="36" y="13"/>
                      <a:pt x="36" y="13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0" y="5"/>
                      <a:pt x="10" y="0"/>
                      <a:pt x="8" y="5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6" name="Freeform 180"/>
              <p:cNvSpPr>
                <a:spLocks/>
              </p:cNvSpPr>
              <p:nvPr/>
            </p:nvSpPr>
            <p:spPr bwMode="auto">
              <a:xfrm>
                <a:off x="4046" y="2256"/>
                <a:ext cx="2" cy="1"/>
              </a:xfrm>
              <a:custGeom>
                <a:avLst/>
                <a:gdLst>
                  <a:gd name="T0" fmla="*/ 0 w 26"/>
                  <a:gd name="T1" fmla="*/ 15 h 33"/>
                  <a:gd name="T2" fmla="*/ 15 w 26"/>
                  <a:gd name="T3" fmla="*/ 23 h 33"/>
                  <a:gd name="T4" fmla="*/ 15 w 26"/>
                  <a:gd name="T5" fmla="*/ 5 h 33"/>
                  <a:gd name="T6" fmla="*/ 0 w 26"/>
                  <a:gd name="T7" fmla="*/ 15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3">
                    <a:moveTo>
                      <a:pt x="0" y="15"/>
                    </a:moveTo>
                    <a:cubicBezTo>
                      <a:pt x="5" y="28"/>
                      <a:pt x="13" y="33"/>
                      <a:pt x="15" y="23"/>
                    </a:cubicBezTo>
                    <a:cubicBezTo>
                      <a:pt x="18" y="13"/>
                      <a:pt x="26" y="0"/>
                      <a:pt x="15" y="5"/>
                    </a:cubicBezTo>
                    <a:cubicBezTo>
                      <a:pt x="5" y="10"/>
                      <a:pt x="0" y="15"/>
                      <a:pt x="0" y="15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7" name="Freeform 181"/>
              <p:cNvSpPr>
                <a:spLocks/>
              </p:cNvSpPr>
              <p:nvPr/>
            </p:nvSpPr>
            <p:spPr bwMode="auto">
              <a:xfrm>
                <a:off x="4066" y="2250"/>
                <a:ext cx="42" cy="68"/>
              </a:xfrm>
              <a:custGeom>
                <a:avLst/>
                <a:gdLst>
                  <a:gd name="T0" fmla="*/ 703 w 718"/>
                  <a:gd name="T1" fmla="*/ 1017 h 1165"/>
                  <a:gd name="T2" fmla="*/ 637 w 718"/>
                  <a:gd name="T3" fmla="*/ 979 h 1165"/>
                  <a:gd name="T4" fmla="*/ 614 w 718"/>
                  <a:gd name="T5" fmla="*/ 974 h 1165"/>
                  <a:gd name="T6" fmla="*/ 573 w 718"/>
                  <a:gd name="T7" fmla="*/ 931 h 1165"/>
                  <a:gd name="T8" fmla="*/ 533 w 718"/>
                  <a:gd name="T9" fmla="*/ 903 h 1165"/>
                  <a:gd name="T10" fmla="*/ 487 w 718"/>
                  <a:gd name="T11" fmla="*/ 807 h 1165"/>
                  <a:gd name="T12" fmla="*/ 459 w 718"/>
                  <a:gd name="T13" fmla="*/ 700 h 1165"/>
                  <a:gd name="T14" fmla="*/ 485 w 718"/>
                  <a:gd name="T15" fmla="*/ 657 h 1165"/>
                  <a:gd name="T16" fmla="*/ 520 w 718"/>
                  <a:gd name="T17" fmla="*/ 639 h 1165"/>
                  <a:gd name="T18" fmla="*/ 606 w 718"/>
                  <a:gd name="T19" fmla="*/ 675 h 1165"/>
                  <a:gd name="T20" fmla="*/ 619 w 718"/>
                  <a:gd name="T21" fmla="*/ 670 h 1165"/>
                  <a:gd name="T22" fmla="*/ 568 w 718"/>
                  <a:gd name="T23" fmla="*/ 624 h 1165"/>
                  <a:gd name="T24" fmla="*/ 515 w 718"/>
                  <a:gd name="T25" fmla="*/ 568 h 1165"/>
                  <a:gd name="T26" fmla="*/ 480 w 718"/>
                  <a:gd name="T27" fmla="*/ 538 h 1165"/>
                  <a:gd name="T28" fmla="*/ 388 w 718"/>
                  <a:gd name="T29" fmla="*/ 467 h 1165"/>
                  <a:gd name="T30" fmla="*/ 350 w 718"/>
                  <a:gd name="T31" fmla="*/ 416 h 1165"/>
                  <a:gd name="T32" fmla="*/ 332 w 718"/>
                  <a:gd name="T33" fmla="*/ 393 h 1165"/>
                  <a:gd name="T34" fmla="*/ 241 w 718"/>
                  <a:gd name="T35" fmla="*/ 300 h 1165"/>
                  <a:gd name="T36" fmla="*/ 221 w 718"/>
                  <a:gd name="T37" fmla="*/ 259 h 1165"/>
                  <a:gd name="T38" fmla="*/ 157 w 718"/>
                  <a:gd name="T39" fmla="*/ 135 h 1165"/>
                  <a:gd name="T40" fmla="*/ 66 w 718"/>
                  <a:gd name="T41" fmla="*/ 43 h 1165"/>
                  <a:gd name="T42" fmla="*/ 20 w 718"/>
                  <a:gd name="T43" fmla="*/ 15 h 1165"/>
                  <a:gd name="T44" fmla="*/ 2 w 718"/>
                  <a:gd name="T45" fmla="*/ 41 h 1165"/>
                  <a:gd name="T46" fmla="*/ 38 w 718"/>
                  <a:gd name="T47" fmla="*/ 74 h 1165"/>
                  <a:gd name="T48" fmla="*/ 71 w 718"/>
                  <a:gd name="T49" fmla="*/ 109 h 1165"/>
                  <a:gd name="T50" fmla="*/ 63 w 718"/>
                  <a:gd name="T51" fmla="*/ 132 h 1165"/>
                  <a:gd name="T52" fmla="*/ 53 w 718"/>
                  <a:gd name="T53" fmla="*/ 150 h 1165"/>
                  <a:gd name="T54" fmla="*/ 25 w 718"/>
                  <a:gd name="T55" fmla="*/ 188 h 1165"/>
                  <a:gd name="T56" fmla="*/ 58 w 718"/>
                  <a:gd name="T57" fmla="*/ 223 h 1165"/>
                  <a:gd name="T58" fmla="*/ 91 w 718"/>
                  <a:gd name="T59" fmla="*/ 305 h 1165"/>
                  <a:gd name="T60" fmla="*/ 101 w 718"/>
                  <a:gd name="T61" fmla="*/ 343 h 1165"/>
                  <a:gd name="T62" fmla="*/ 200 w 718"/>
                  <a:gd name="T63" fmla="*/ 452 h 1165"/>
                  <a:gd name="T64" fmla="*/ 256 w 718"/>
                  <a:gd name="T65" fmla="*/ 558 h 1165"/>
                  <a:gd name="T66" fmla="*/ 277 w 718"/>
                  <a:gd name="T67" fmla="*/ 609 h 1165"/>
                  <a:gd name="T68" fmla="*/ 337 w 718"/>
                  <a:gd name="T69" fmla="*/ 710 h 1165"/>
                  <a:gd name="T70" fmla="*/ 360 w 718"/>
                  <a:gd name="T71" fmla="*/ 756 h 1165"/>
                  <a:gd name="T72" fmla="*/ 495 w 718"/>
                  <a:gd name="T73" fmla="*/ 1043 h 1165"/>
                  <a:gd name="T74" fmla="*/ 523 w 718"/>
                  <a:gd name="T75" fmla="*/ 1088 h 1165"/>
                  <a:gd name="T76" fmla="*/ 586 w 718"/>
                  <a:gd name="T77" fmla="*/ 1124 h 1165"/>
                  <a:gd name="T78" fmla="*/ 579 w 718"/>
                  <a:gd name="T79" fmla="*/ 1040 h 1165"/>
                  <a:gd name="T80" fmla="*/ 599 w 718"/>
                  <a:gd name="T81" fmla="*/ 1048 h 1165"/>
                  <a:gd name="T82" fmla="*/ 645 w 718"/>
                  <a:gd name="T83" fmla="*/ 1028 h 1165"/>
                  <a:gd name="T84" fmla="*/ 660 w 718"/>
                  <a:gd name="T85" fmla="*/ 1028 h 1165"/>
                  <a:gd name="T86" fmla="*/ 708 w 718"/>
                  <a:gd name="T87" fmla="*/ 1073 h 1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18" h="1165">
                    <a:moveTo>
                      <a:pt x="716" y="1071"/>
                    </a:moveTo>
                    <a:cubicBezTo>
                      <a:pt x="713" y="1053"/>
                      <a:pt x="711" y="1033"/>
                      <a:pt x="703" y="1017"/>
                    </a:cubicBezTo>
                    <a:cubicBezTo>
                      <a:pt x="695" y="1000"/>
                      <a:pt x="683" y="984"/>
                      <a:pt x="665" y="979"/>
                    </a:cubicBezTo>
                    <a:cubicBezTo>
                      <a:pt x="657" y="977"/>
                      <a:pt x="645" y="977"/>
                      <a:pt x="637" y="979"/>
                    </a:cubicBezTo>
                    <a:cubicBezTo>
                      <a:pt x="634" y="982"/>
                      <a:pt x="632" y="982"/>
                      <a:pt x="629" y="984"/>
                    </a:cubicBezTo>
                    <a:cubicBezTo>
                      <a:pt x="622" y="987"/>
                      <a:pt x="617" y="979"/>
                      <a:pt x="614" y="974"/>
                    </a:cubicBezTo>
                    <a:cubicBezTo>
                      <a:pt x="612" y="969"/>
                      <a:pt x="609" y="962"/>
                      <a:pt x="606" y="954"/>
                    </a:cubicBezTo>
                    <a:cubicBezTo>
                      <a:pt x="601" y="941"/>
                      <a:pt x="589" y="931"/>
                      <a:pt x="573" y="931"/>
                    </a:cubicBezTo>
                    <a:cubicBezTo>
                      <a:pt x="566" y="931"/>
                      <a:pt x="561" y="931"/>
                      <a:pt x="553" y="929"/>
                    </a:cubicBezTo>
                    <a:cubicBezTo>
                      <a:pt x="543" y="924"/>
                      <a:pt x="538" y="913"/>
                      <a:pt x="533" y="903"/>
                    </a:cubicBezTo>
                    <a:cubicBezTo>
                      <a:pt x="530" y="898"/>
                      <a:pt x="525" y="893"/>
                      <a:pt x="520" y="888"/>
                    </a:cubicBezTo>
                    <a:cubicBezTo>
                      <a:pt x="502" y="865"/>
                      <a:pt x="495" y="837"/>
                      <a:pt x="487" y="807"/>
                    </a:cubicBezTo>
                    <a:cubicBezTo>
                      <a:pt x="480" y="776"/>
                      <a:pt x="472" y="746"/>
                      <a:pt x="462" y="716"/>
                    </a:cubicBezTo>
                    <a:cubicBezTo>
                      <a:pt x="459" y="710"/>
                      <a:pt x="459" y="705"/>
                      <a:pt x="459" y="700"/>
                    </a:cubicBezTo>
                    <a:cubicBezTo>
                      <a:pt x="459" y="695"/>
                      <a:pt x="462" y="693"/>
                      <a:pt x="464" y="690"/>
                    </a:cubicBezTo>
                    <a:cubicBezTo>
                      <a:pt x="472" y="680"/>
                      <a:pt x="480" y="670"/>
                      <a:pt x="485" y="657"/>
                    </a:cubicBezTo>
                    <a:cubicBezTo>
                      <a:pt x="487" y="652"/>
                      <a:pt x="492" y="647"/>
                      <a:pt x="497" y="645"/>
                    </a:cubicBezTo>
                    <a:cubicBezTo>
                      <a:pt x="505" y="639"/>
                      <a:pt x="513" y="639"/>
                      <a:pt x="520" y="639"/>
                    </a:cubicBezTo>
                    <a:cubicBezTo>
                      <a:pt x="540" y="639"/>
                      <a:pt x="561" y="639"/>
                      <a:pt x="576" y="650"/>
                    </a:cubicBezTo>
                    <a:cubicBezTo>
                      <a:pt x="586" y="657"/>
                      <a:pt x="594" y="670"/>
                      <a:pt x="606" y="675"/>
                    </a:cubicBezTo>
                    <a:cubicBezTo>
                      <a:pt x="609" y="675"/>
                      <a:pt x="612" y="678"/>
                      <a:pt x="617" y="675"/>
                    </a:cubicBezTo>
                    <a:cubicBezTo>
                      <a:pt x="619" y="675"/>
                      <a:pt x="619" y="672"/>
                      <a:pt x="619" y="670"/>
                    </a:cubicBezTo>
                    <a:cubicBezTo>
                      <a:pt x="622" y="657"/>
                      <a:pt x="614" y="647"/>
                      <a:pt x="601" y="639"/>
                    </a:cubicBezTo>
                    <a:cubicBezTo>
                      <a:pt x="591" y="634"/>
                      <a:pt x="579" y="629"/>
                      <a:pt x="568" y="624"/>
                    </a:cubicBezTo>
                    <a:cubicBezTo>
                      <a:pt x="551" y="612"/>
                      <a:pt x="538" y="594"/>
                      <a:pt x="523" y="576"/>
                    </a:cubicBezTo>
                    <a:cubicBezTo>
                      <a:pt x="520" y="573"/>
                      <a:pt x="518" y="571"/>
                      <a:pt x="515" y="568"/>
                    </a:cubicBezTo>
                    <a:cubicBezTo>
                      <a:pt x="513" y="566"/>
                      <a:pt x="510" y="566"/>
                      <a:pt x="508" y="566"/>
                    </a:cubicBezTo>
                    <a:cubicBezTo>
                      <a:pt x="495" y="561"/>
                      <a:pt x="487" y="548"/>
                      <a:pt x="480" y="538"/>
                    </a:cubicBezTo>
                    <a:cubicBezTo>
                      <a:pt x="462" y="513"/>
                      <a:pt x="439" y="495"/>
                      <a:pt x="411" y="485"/>
                    </a:cubicBezTo>
                    <a:cubicBezTo>
                      <a:pt x="401" y="482"/>
                      <a:pt x="391" y="477"/>
                      <a:pt x="388" y="467"/>
                    </a:cubicBezTo>
                    <a:cubicBezTo>
                      <a:pt x="386" y="457"/>
                      <a:pt x="383" y="447"/>
                      <a:pt x="376" y="439"/>
                    </a:cubicBezTo>
                    <a:cubicBezTo>
                      <a:pt x="368" y="431"/>
                      <a:pt x="358" y="426"/>
                      <a:pt x="350" y="416"/>
                    </a:cubicBezTo>
                    <a:cubicBezTo>
                      <a:pt x="345" y="411"/>
                      <a:pt x="343" y="406"/>
                      <a:pt x="340" y="401"/>
                    </a:cubicBezTo>
                    <a:cubicBezTo>
                      <a:pt x="337" y="398"/>
                      <a:pt x="335" y="396"/>
                      <a:pt x="332" y="393"/>
                    </a:cubicBezTo>
                    <a:cubicBezTo>
                      <a:pt x="320" y="383"/>
                      <a:pt x="304" y="371"/>
                      <a:pt x="292" y="360"/>
                    </a:cubicBezTo>
                    <a:cubicBezTo>
                      <a:pt x="271" y="345"/>
                      <a:pt x="261" y="315"/>
                      <a:pt x="241" y="300"/>
                    </a:cubicBezTo>
                    <a:cubicBezTo>
                      <a:pt x="236" y="294"/>
                      <a:pt x="231" y="292"/>
                      <a:pt x="226" y="287"/>
                    </a:cubicBezTo>
                    <a:cubicBezTo>
                      <a:pt x="221" y="279"/>
                      <a:pt x="221" y="269"/>
                      <a:pt x="221" y="259"/>
                    </a:cubicBezTo>
                    <a:cubicBezTo>
                      <a:pt x="216" y="229"/>
                      <a:pt x="185" y="208"/>
                      <a:pt x="172" y="178"/>
                    </a:cubicBezTo>
                    <a:cubicBezTo>
                      <a:pt x="167" y="165"/>
                      <a:pt x="165" y="150"/>
                      <a:pt x="157" y="135"/>
                    </a:cubicBezTo>
                    <a:cubicBezTo>
                      <a:pt x="147" y="114"/>
                      <a:pt x="129" y="97"/>
                      <a:pt x="106" y="89"/>
                    </a:cubicBezTo>
                    <a:cubicBezTo>
                      <a:pt x="86" y="81"/>
                      <a:pt x="73" y="64"/>
                      <a:pt x="66" y="43"/>
                    </a:cubicBezTo>
                    <a:cubicBezTo>
                      <a:pt x="63" y="36"/>
                      <a:pt x="61" y="28"/>
                      <a:pt x="56" y="21"/>
                    </a:cubicBezTo>
                    <a:cubicBezTo>
                      <a:pt x="51" y="13"/>
                      <a:pt x="35" y="0"/>
                      <a:pt x="20" y="15"/>
                    </a:cubicBezTo>
                    <a:cubicBezTo>
                      <a:pt x="15" y="21"/>
                      <a:pt x="13" y="28"/>
                      <a:pt x="7" y="33"/>
                    </a:cubicBezTo>
                    <a:cubicBezTo>
                      <a:pt x="5" y="36"/>
                      <a:pt x="5" y="38"/>
                      <a:pt x="2" y="41"/>
                    </a:cubicBezTo>
                    <a:cubicBezTo>
                      <a:pt x="0" y="48"/>
                      <a:pt x="5" y="59"/>
                      <a:pt x="13" y="64"/>
                    </a:cubicBezTo>
                    <a:cubicBezTo>
                      <a:pt x="20" y="69"/>
                      <a:pt x="30" y="71"/>
                      <a:pt x="38" y="74"/>
                    </a:cubicBezTo>
                    <a:cubicBezTo>
                      <a:pt x="51" y="79"/>
                      <a:pt x="61" y="86"/>
                      <a:pt x="68" y="97"/>
                    </a:cubicBezTo>
                    <a:cubicBezTo>
                      <a:pt x="71" y="99"/>
                      <a:pt x="73" y="107"/>
                      <a:pt x="71" y="109"/>
                    </a:cubicBezTo>
                    <a:cubicBezTo>
                      <a:pt x="68" y="112"/>
                      <a:pt x="63" y="112"/>
                      <a:pt x="61" y="114"/>
                    </a:cubicBezTo>
                    <a:cubicBezTo>
                      <a:pt x="56" y="119"/>
                      <a:pt x="61" y="127"/>
                      <a:pt x="63" y="132"/>
                    </a:cubicBezTo>
                    <a:cubicBezTo>
                      <a:pt x="68" y="137"/>
                      <a:pt x="71" y="147"/>
                      <a:pt x="66" y="150"/>
                    </a:cubicBezTo>
                    <a:cubicBezTo>
                      <a:pt x="63" y="152"/>
                      <a:pt x="58" y="150"/>
                      <a:pt x="53" y="150"/>
                    </a:cubicBezTo>
                    <a:cubicBezTo>
                      <a:pt x="38" y="150"/>
                      <a:pt x="30" y="168"/>
                      <a:pt x="25" y="180"/>
                    </a:cubicBezTo>
                    <a:cubicBezTo>
                      <a:pt x="25" y="183"/>
                      <a:pt x="23" y="185"/>
                      <a:pt x="25" y="188"/>
                    </a:cubicBezTo>
                    <a:cubicBezTo>
                      <a:pt x="25" y="190"/>
                      <a:pt x="28" y="193"/>
                      <a:pt x="30" y="193"/>
                    </a:cubicBezTo>
                    <a:cubicBezTo>
                      <a:pt x="40" y="203"/>
                      <a:pt x="51" y="213"/>
                      <a:pt x="58" y="223"/>
                    </a:cubicBezTo>
                    <a:cubicBezTo>
                      <a:pt x="73" y="239"/>
                      <a:pt x="86" y="254"/>
                      <a:pt x="89" y="274"/>
                    </a:cubicBezTo>
                    <a:cubicBezTo>
                      <a:pt x="89" y="284"/>
                      <a:pt x="89" y="294"/>
                      <a:pt x="91" y="305"/>
                    </a:cubicBezTo>
                    <a:cubicBezTo>
                      <a:pt x="94" y="310"/>
                      <a:pt x="99" y="317"/>
                      <a:pt x="99" y="322"/>
                    </a:cubicBezTo>
                    <a:cubicBezTo>
                      <a:pt x="101" y="330"/>
                      <a:pt x="101" y="338"/>
                      <a:pt x="101" y="343"/>
                    </a:cubicBezTo>
                    <a:cubicBezTo>
                      <a:pt x="106" y="368"/>
                      <a:pt x="129" y="383"/>
                      <a:pt x="152" y="396"/>
                    </a:cubicBezTo>
                    <a:cubicBezTo>
                      <a:pt x="172" y="409"/>
                      <a:pt x="198" y="426"/>
                      <a:pt x="200" y="452"/>
                    </a:cubicBezTo>
                    <a:cubicBezTo>
                      <a:pt x="218" y="464"/>
                      <a:pt x="236" y="482"/>
                      <a:pt x="244" y="502"/>
                    </a:cubicBezTo>
                    <a:cubicBezTo>
                      <a:pt x="251" y="520"/>
                      <a:pt x="249" y="541"/>
                      <a:pt x="256" y="558"/>
                    </a:cubicBezTo>
                    <a:cubicBezTo>
                      <a:pt x="261" y="566"/>
                      <a:pt x="266" y="573"/>
                      <a:pt x="271" y="584"/>
                    </a:cubicBezTo>
                    <a:cubicBezTo>
                      <a:pt x="274" y="591"/>
                      <a:pt x="277" y="601"/>
                      <a:pt x="277" y="609"/>
                    </a:cubicBezTo>
                    <a:cubicBezTo>
                      <a:pt x="282" y="637"/>
                      <a:pt x="294" y="662"/>
                      <a:pt x="312" y="683"/>
                    </a:cubicBezTo>
                    <a:cubicBezTo>
                      <a:pt x="320" y="693"/>
                      <a:pt x="327" y="703"/>
                      <a:pt x="337" y="710"/>
                    </a:cubicBezTo>
                    <a:cubicBezTo>
                      <a:pt x="345" y="718"/>
                      <a:pt x="353" y="728"/>
                      <a:pt x="358" y="738"/>
                    </a:cubicBezTo>
                    <a:cubicBezTo>
                      <a:pt x="360" y="743"/>
                      <a:pt x="360" y="751"/>
                      <a:pt x="360" y="756"/>
                    </a:cubicBezTo>
                    <a:cubicBezTo>
                      <a:pt x="365" y="789"/>
                      <a:pt x="388" y="814"/>
                      <a:pt x="406" y="840"/>
                    </a:cubicBezTo>
                    <a:cubicBezTo>
                      <a:pt x="439" y="891"/>
                      <a:pt x="447" y="984"/>
                      <a:pt x="495" y="1043"/>
                    </a:cubicBezTo>
                    <a:cubicBezTo>
                      <a:pt x="500" y="1050"/>
                      <a:pt x="508" y="1055"/>
                      <a:pt x="513" y="1066"/>
                    </a:cubicBezTo>
                    <a:cubicBezTo>
                      <a:pt x="518" y="1073"/>
                      <a:pt x="520" y="1081"/>
                      <a:pt x="523" y="1088"/>
                    </a:cubicBezTo>
                    <a:cubicBezTo>
                      <a:pt x="535" y="1121"/>
                      <a:pt x="558" y="1157"/>
                      <a:pt x="591" y="1165"/>
                    </a:cubicBezTo>
                    <a:cubicBezTo>
                      <a:pt x="599" y="1152"/>
                      <a:pt x="591" y="1137"/>
                      <a:pt x="586" y="1124"/>
                    </a:cubicBezTo>
                    <a:cubicBezTo>
                      <a:pt x="576" y="1104"/>
                      <a:pt x="573" y="1078"/>
                      <a:pt x="573" y="1055"/>
                    </a:cubicBezTo>
                    <a:cubicBezTo>
                      <a:pt x="573" y="1050"/>
                      <a:pt x="573" y="1045"/>
                      <a:pt x="579" y="1040"/>
                    </a:cubicBezTo>
                    <a:cubicBezTo>
                      <a:pt x="581" y="1035"/>
                      <a:pt x="589" y="1035"/>
                      <a:pt x="594" y="1038"/>
                    </a:cubicBezTo>
                    <a:cubicBezTo>
                      <a:pt x="596" y="1040"/>
                      <a:pt x="596" y="1045"/>
                      <a:pt x="599" y="1048"/>
                    </a:cubicBezTo>
                    <a:cubicBezTo>
                      <a:pt x="601" y="1050"/>
                      <a:pt x="609" y="1050"/>
                      <a:pt x="614" y="1048"/>
                    </a:cubicBezTo>
                    <a:cubicBezTo>
                      <a:pt x="624" y="1043"/>
                      <a:pt x="637" y="1035"/>
                      <a:pt x="645" y="1028"/>
                    </a:cubicBezTo>
                    <a:cubicBezTo>
                      <a:pt x="647" y="1025"/>
                      <a:pt x="650" y="1022"/>
                      <a:pt x="652" y="1022"/>
                    </a:cubicBezTo>
                    <a:cubicBezTo>
                      <a:pt x="655" y="1022"/>
                      <a:pt x="657" y="1025"/>
                      <a:pt x="660" y="1028"/>
                    </a:cubicBezTo>
                    <a:cubicBezTo>
                      <a:pt x="672" y="1040"/>
                      <a:pt x="683" y="1053"/>
                      <a:pt x="693" y="1066"/>
                    </a:cubicBezTo>
                    <a:cubicBezTo>
                      <a:pt x="695" y="1071"/>
                      <a:pt x="703" y="1078"/>
                      <a:pt x="708" y="1073"/>
                    </a:cubicBezTo>
                    <a:cubicBezTo>
                      <a:pt x="718" y="1078"/>
                      <a:pt x="718" y="1076"/>
                      <a:pt x="716" y="1071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8" name="Freeform 182"/>
              <p:cNvSpPr>
                <a:spLocks/>
              </p:cNvSpPr>
              <p:nvPr/>
            </p:nvSpPr>
            <p:spPr bwMode="auto">
              <a:xfrm>
                <a:off x="4127" y="2315"/>
                <a:ext cx="4" cy="9"/>
              </a:xfrm>
              <a:custGeom>
                <a:avLst/>
                <a:gdLst>
                  <a:gd name="T0" fmla="*/ 51 w 59"/>
                  <a:gd name="T1" fmla="*/ 38 h 157"/>
                  <a:gd name="T2" fmla="*/ 49 w 59"/>
                  <a:gd name="T3" fmla="*/ 0 h 157"/>
                  <a:gd name="T4" fmla="*/ 46 w 59"/>
                  <a:gd name="T5" fmla="*/ 0 h 157"/>
                  <a:gd name="T6" fmla="*/ 36 w 59"/>
                  <a:gd name="T7" fmla="*/ 7 h 157"/>
                  <a:gd name="T8" fmla="*/ 13 w 59"/>
                  <a:gd name="T9" fmla="*/ 15 h 157"/>
                  <a:gd name="T10" fmla="*/ 16 w 59"/>
                  <a:gd name="T11" fmla="*/ 76 h 157"/>
                  <a:gd name="T12" fmla="*/ 10 w 59"/>
                  <a:gd name="T13" fmla="*/ 94 h 157"/>
                  <a:gd name="T14" fmla="*/ 3 w 59"/>
                  <a:gd name="T15" fmla="*/ 124 h 157"/>
                  <a:gd name="T16" fmla="*/ 3 w 59"/>
                  <a:gd name="T17" fmla="*/ 142 h 157"/>
                  <a:gd name="T18" fmla="*/ 13 w 59"/>
                  <a:gd name="T19" fmla="*/ 155 h 157"/>
                  <a:gd name="T20" fmla="*/ 28 w 59"/>
                  <a:gd name="T21" fmla="*/ 147 h 157"/>
                  <a:gd name="T22" fmla="*/ 33 w 59"/>
                  <a:gd name="T23" fmla="*/ 129 h 157"/>
                  <a:gd name="T24" fmla="*/ 31 w 59"/>
                  <a:gd name="T25" fmla="*/ 73 h 157"/>
                  <a:gd name="T26" fmla="*/ 51 w 59"/>
                  <a:gd name="T27" fmla="*/ 38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9" h="157">
                    <a:moveTo>
                      <a:pt x="51" y="38"/>
                    </a:moveTo>
                    <a:cubicBezTo>
                      <a:pt x="59" y="25"/>
                      <a:pt x="59" y="7"/>
                      <a:pt x="49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3" y="2"/>
                      <a:pt x="38" y="5"/>
                      <a:pt x="36" y="7"/>
                    </a:cubicBezTo>
                    <a:cubicBezTo>
                      <a:pt x="28" y="13"/>
                      <a:pt x="21" y="20"/>
                      <a:pt x="13" y="15"/>
                    </a:cubicBezTo>
                    <a:cubicBezTo>
                      <a:pt x="5" y="33"/>
                      <a:pt x="18" y="56"/>
                      <a:pt x="16" y="76"/>
                    </a:cubicBezTo>
                    <a:cubicBezTo>
                      <a:pt x="16" y="81"/>
                      <a:pt x="13" y="89"/>
                      <a:pt x="10" y="94"/>
                    </a:cubicBezTo>
                    <a:cubicBezTo>
                      <a:pt x="8" y="104"/>
                      <a:pt x="5" y="114"/>
                      <a:pt x="3" y="124"/>
                    </a:cubicBezTo>
                    <a:cubicBezTo>
                      <a:pt x="3" y="129"/>
                      <a:pt x="0" y="137"/>
                      <a:pt x="3" y="142"/>
                    </a:cubicBezTo>
                    <a:cubicBezTo>
                      <a:pt x="5" y="147"/>
                      <a:pt x="8" y="152"/>
                      <a:pt x="13" y="155"/>
                    </a:cubicBezTo>
                    <a:cubicBezTo>
                      <a:pt x="18" y="157"/>
                      <a:pt x="26" y="152"/>
                      <a:pt x="28" y="147"/>
                    </a:cubicBezTo>
                    <a:cubicBezTo>
                      <a:pt x="31" y="142"/>
                      <a:pt x="33" y="134"/>
                      <a:pt x="33" y="129"/>
                    </a:cubicBezTo>
                    <a:cubicBezTo>
                      <a:pt x="33" y="109"/>
                      <a:pt x="26" y="91"/>
                      <a:pt x="31" y="73"/>
                    </a:cubicBezTo>
                    <a:cubicBezTo>
                      <a:pt x="33" y="61"/>
                      <a:pt x="43" y="51"/>
                      <a:pt x="51" y="38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9" name="Freeform 183"/>
              <p:cNvSpPr>
                <a:spLocks/>
              </p:cNvSpPr>
              <p:nvPr/>
            </p:nvSpPr>
            <p:spPr bwMode="auto">
              <a:xfrm>
                <a:off x="4133" y="2318"/>
                <a:ext cx="2" cy="2"/>
              </a:xfrm>
              <a:custGeom>
                <a:avLst/>
                <a:gdLst>
                  <a:gd name="T0" fmla="*/ 35 w 35"/>
                  <a:gd name="T1" fmla="*/ 5 h 43"/>
                  <a:gd name="T2" fmla="*/ 20 w 35"/>
                  <a:gd name="T3" fmla="*/ 3 h 43"/>
                  <a:gd name="T4" fmla="*/ 25 w 35"/>
                  <a:gd name="T5" fmla="*/ 3 h 43"/>
                  <a:gd name="T6" fmla="*/ 10 w 35"/>
                  <a:gd name="T7" fmla="*/ 13 h 43"/>
                  <a:gd name="T8" fmla="*/ 5 w 35"/>
                  <a:gd name="T9" fmla="*/ 36 h 43"/>
                  <a:gd name="T10" fmla="*/ 28 w 35"/>
                  <a:gd name="T11" fmla="*/ 36 h 43"/>
                  <a:gd name="T12" fmla="*/ 35 w 35"/>
                  <a:gd name="T13" fmla="*/ 13 h 43"/>
                  <a:gd name="T14" fmla="*/ 35 w 35"/>
                  <a:gd name="T15" fmla="*/ 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43">
                    <a:moveTo>
                      <a:pt x="35" y="5"/>
                    </a:moveTo>
                    <a:cubicBezTo>
                      <a:pt x="33" y="0"/>
                      <a:pt x="25" y="0"/>
                      <a:pt x="20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0" y="5"/>
                      <a:pt x="15" y="8"/>
                      <a:pt x="10" y="13"/>
                    </a:cubicBezTo>
                    <a:cubicBezTo>
                      <a:pt x="5" y="18"/>
                      <a:pt x="0" y="28"/>
                      <a:pt x="5" y="36"/>
                    </a:cubicBezTo>
                    <a:cubicBezTo>
                      <a:pt x="10" y="43"/>
                      <a:pt x="20" y="41"/>
                      <a:pt x="28" y="36"/>
                    </a:cubicBezTo>
                    <a:cubicBezTo>
                      <a:pt x="33" y="31"/>
                      <a:pt x="35" y="20"/>
                      <a:pt x="35" y="13"/>
                    </a:cubicBezTo>
                    <a:cubicBezTo>
                      <a:pt x="35" y="8"/>
                      <a:pt x="35" y="8"/>
                      <a:pt x="35" y="5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0" name="Freeform 184"/>
              <p:cNvSpPr>
                <a:spLocks/>
              </p:cNvSpPr>
              <p:nvPr/>
            </p:nvSpPr>
            <p:spPr bwMode="auto">
              <a:xfrm>
                <a:off x="4135" y="2313"/>
                <a:ext cx="1" cy="2"/>
              </a:xfrm>
              <a:custGeom>
                <a:avLst/>
                <a:gdLst>
                  <a:gd name="T0" fmla="*/ 12 w 12"/>
                  <a:gd name="T1" fmla="*/ 8 h 30"/>
                  <a:gd name="T2" fmla="*/ 7 w 12"/>
                  <a:gd name="T3" fmla="*/ 0 h 30"/>
                  <a:gd name="T4" fmla="*/ 2 w 12"/>
                  <a:gd name="T5" fmla="*/ 8 h 30"/>
                  <a:gd name="T6" fmla="*/ 0 w 12"/>
                  <a:gd name="T7" fmla="*/ 20 h 30"/>
                  <a:gd name="T8" fmla="*/ 5 w 12"/>
                  <a:gd name="T9" fmla="*/ 30 h 30"/>
                  <a:gd name="T10" fmla="*/ 10 w 12"/>
                  <a:gd name="T11" fmla="*/ 25 h 30"/>
                  <a:gd name="T12" fmla="*/ 12 w 12"/>
                  <a:gd name="T13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0">
                    <a:moveTo>
                      <a:pt x="12" y="8"/>
                    </a:moveTo>
                    <a:cubicBezTo>
                      <a:pt x="12" y="5"/>
                      <a:pt x="10" y="0"/>
                      <a:pt x="7" y="0"/>
                    </a:cubicBezTo>
                    <a:cubicBezTo>
                      <a:pt x="5" y="2"/>
                      <a:pt x="2" y="2"/>
                      <a:pt x="2" y="8"/>
                    </a:cubicBezTo>
                    <a:cubicBezTo>
                      <a:pt x="0" y="10"/>
                      <a:pt x="0" y="15"/>
                      <a:pt x="0" y="20"/>
                    </a:cubicBezTo>
                    <a:cubicBezTo>
                      <a:pt x="0" y="25"/>
                      <a:pt x="0" y="30"/>
                      <a:pt x="5" y="30"/>
                    </a:cubicBezTo>
                    <a:cubicBezTo>
                      <a:pt x="7" y="30"/>
                      <a:pt x="10" y="28"/>
                      <a:pt x="10" y="25"/>
                    </a:cubicBezTo>
                    <a:cubicBezTo>
                      <a:pt x="12" y="15"/>
                      <a:pt x="12" y="10"/>
                      <a:pt x="12" y="8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1" name="Freeform 185"/>
              <p:cNvSpPr>
                <a:spLocks/>
              </p:cNvSpPr>
              <p:nvPr/>
            </p:nvSpPr>
            <p:spPr bwMode="auto">
              <a:xfrm>
                <a:off x="4131" y="2299"/>
                <a:ext cx="7" cy="15"/>
              </a:xfrm>
              <a:custGeom>
                <a:avLst/>
                <a:gdLst>
                  <a:gd name="T0" fmla="*/ 102 w 107"/>
                  <a:gd name="T1" fmla="*/ 10 h 257"/>
                  <a:gd name="T2" fmla="*/ 87 w 107"/>
                  <a:gd name="T3" fmla="*/ 0 h 257"/>
                  <a:gd name="T4" fmla="*/ 69 w 107"/>
                  <a:gd name="T5" fmla="*/ 26 h 257"/>
                  <a:gd name="T6" fmla="*/ 66 w 107"/>
                  <a:gd name="T7" fmla="*/ 56 h 257"/>
                  <a:gd name="T8" fmla="*/ 43 w 107"/>
                  <a:gd name="T9" fmla="*/ 74 h 257"/>
                  <a:gd name="T10" fmla="*/ 21 w 107"/>
                  <a:gd name="T11" fmla="*/ 64 h 257"/>
                  <a:gd name="T12" fmla="*/ 16 w 107"/>
                  <a:gd name="T13" fmla="*/ 74 h 257"/>
                  <a:gd name="T14" fmla="*/ 18 w 107"/>
                  <a:gd name="T15" fmla="*/ 94 h 257"/>
                  <a:gd name="T16" fmla="*/ 26 w 107"/>
                  <a:gd name="T17" fmla="*/ 102 h 257"/>
                  <a:gd name="T18" fmla="*/ 23 w 107"/>
                  <a:gd name="T19" fmla="*/ 125 h 257"/>
                  <a:gd name="T20" fmla="*/ 5 w 107"/>
                  <a:gd name="T21" fmla="*/ 175 h 257"/>
                  <a:gd name="T22" fmla="*/ 3 w 107"/>
                  <a:gd name="T23" fmla="*/ 244 h 257"/>
                  <a:gd name="T24" fmla="*/ 10 w 107"/>
                  <a:gd name="T25" fmla="*/ 257 h 257"/>
                  <a:gd name="T26" fmla="*/ 16 w 107"/>
                  <a:gd name="T27" fmla="*/ 254 h 257"/>
                  <a:gd name="T28" fmla="*/ 21 w 107"/>
                  <a:gd name="T29" fmla="*/ 216 h 257"/>
                  <a:gd name="T30" fmla="*/ 43 w 107"/>
                  <a:gd name="T31" fmla="*/ 178 h 257"/>
                  <a:gd name="T32" fmla="*/ 46 w 107"/>
                  <a:gd name="T33" fmla="*/ 158 h 257"/>
                  <a:gd name="T34" fmla="*/ 54 w 107"/>
                  <a:gd name="T35" fmla="*/ 114 h 257"/>
                  <a:gd name="T36" fmla="*/ 97 w 107"/>
                  <a:gd name="T37" fmla="*/ 36 h 257"/>
                  <a:gd name="T38" fmla="*/ 102 w 107"/>
                  <a:gd name="T39" fmla="*/ 1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7" h="257">
                    <a:moveTo>
                      <a:pt x="102" y="10"/>
                    </a:moveTo>
                    <a:cubicBezTo>
                      <a:pt x="97" y="5"/>
                      <a:pt x="87" y="0"/>
                      <a:pt x="87" y="0"/>
                    </a:cubicBezTo>
                    <a:cubicBezTo>
                      <a:pt x="76" y="5"/>
                      <a:pt x="71" y="16"/>
                      <a:pt x="69" y="26"/>
                    </a:cubicBezTo>
                    <a:cubicBezTo>
                      <a:pt x="66" y="36"/>
                      <a:pt x="69" y="46"/>
                      <a:pt x="66" y="56"/>
                    </a:cubicBezTo>
                    <a:cubicBezTo>
                      <a:pt x="64" y="66"/>
                      <a:pt x="54" y="76"/>
                      <a:pt x="43" y="74"/>
                    </a:cubicBezTo>
                    <a:cubicBezTo>
                      <a:pt x="36" y="71"/>
                      <a:pt x="28" y="61"/>
                      <a:pt x="21" y="64"/>
                    </a:cubicBezTo>
                    <a:cubicBezTo>
                      <a:pt x="18" y="66"/>
                      <a:pt x="16" y="69"/>
                      <a:pt x="16" y="74"/>
                    </a:cubicBezTo>
                    <a:cubicBezTo>
                      <a:pt x="13" y="81"/>
                      <a:pt x="13" y="89"/>
                      <a:pt x="18" y="94"/>
                    </a:cubicBezTo>
                    <a:cubicBezTo>
                      <a:pt x="21" y="97"/>
                      <a:pt x="23" y="99"/>
                      <a:pt x="26" y="102"/>
                    </a:cubicBezTo>
                    <a:cubicBezTo>
                      <a:pt x="31" y="109"/>
                      <a:pt x="26" y="117"/>
                      <a:pt x="23" y="125"/>
                    </a:cubicBezTo>
                    <a:cubicBezTo>
                      <a:pt x="16" y="142"/>
                      <a:pt x="10" y="158"/>
                      <a:pt x="5" y="175"/>
                    </a:cubicBezTo>
                    <a:cubicBezTo>
                      <a:pt x="0" y="198"/>
                      <a:pt x="0" y="221"/>
                      <a:pt x="3" y="244"/>
                    </a:cubicBezTo>
                    <a:cubicBezTo>
                      <a:pt x="3" y="249"/>
                      <a:pt x="5" y="254"/>
                      <a:pt x="10" y="257"/>
                    </a:cubicBezTo>
                    <a:cubicBezTo>
                      <a:pt x="13" y="257"/>
                      <a:pt x="16" y="257"/>
                      <a:pt x="16" y="254"/>
                    </a:cubicBezTo>
                    <a:cubicBezTo>
                      <a:pt x="26" y="244"/>
                      <a:pt x="18" y="229"/>
                      <a:pt x="21" y="216"/>
                    </a:cubicBezTo>
                    <a:cubicBezTo>
                      <a:pt x="23" y="201"/>
                      <a:pt x="38" y="193"/>
                      <a:pt x="43" y="178"/>
                    </a:cubicBezTo>
                    <a:cubicBezTo>
                      <a:pt x="46" y="170"/>
                      <a:pt x="46" y="163"/>
                      <a:pt x="46" y="158"/>
                    </a:cubicBezTo>
                    <a:cubicBezTo>
                      <a:pt x="46" y="142"/>
                      <a:pt x="49" y="130"/>
                      <a:pt x="54" y="114"/>
                    </a:cubicBezTo>
                    <a:cubicBezTo>
                      <a:pt x="64" y="87"/>
                      <a:pt x="87" y="64"/>
                      <a:pt x="97" y="36"/>
                    </a:cubicBezTo>
                    <a:cubicBezTo>
                      <a:pt x="104" y="31"/>
                      <a:pt x="107" y="18"/>
                      <a:pt x="102" y="10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2" name="Freeform 186"/>
              <p:cNvSpPr>
                <a:spLocks/>
              </p:cNvSpPr>
              <p:nvPr/>
            </p:nvSpPr>
            <p:spPr bwMode="auto">
              <a:xfrm>
                <a:off x="4139" y="2288"/>
                <a:ext cx="3" cy="8"/>
              </a:xfrm>
              <a:custGeom>
                <a:avLst/>
                <a:gdLst>
                  <a:gd name="T0" fmla="*/ 46 w 49"/>
                  <a:gd name="T1" fmla="*/ 35 h 149"/>
                  <a:gd name="T2" fmla="*/ 36 w 49"/>
                  <a:gd name="T3" fmla="*/ 0 h 149"/>
                  <a:gd name="T4" fmla="*/ 16 w 49"/>
                  <a:gd name="T5" fmla="*/ 30 h 149"/>
                  <a:gd name="T6" fmla="*/ 5 w 49"/>
                  <a:gd name="T7" fmla="*/ 50 h 149"/>
                  <a:gd name="T8" fmla="*/ 10 w 49"/>
                  <a:gd name="T9" fmla="*/ 73 h 149"/>
                  <a:gd name="T10" fmla="*/ 13 w 49"/>
                  <a:gd name="T11" fmla="*/ 78 h 149"/>
                  <a:gd name="T12" fmla="*/ 8 w 49"/>
                  <a:gd name="T13" fmla="*/ 91 h 149"/>
                  <a:gd name="T14" fmla="*/ 5 w 49"/>
                  <a:gd name="T15" fmla="*/ 134 h 149"/>
                  <a:gd name="T16" fmla="*/ 10 w 49"/>
                  <a:gd name="T17" fmla="*/ 144 h 149"/>
                  <a:gd name="T18" fmla="*/ 21 w 49"/>
                  <a:gd name="T19" fmla="*/ 147 h 149"/>
                  <a:gd name="T20" fmla="*/ 26 w 49"/>
                  <a:gd name="T21" fmla="*/ 142 h 149"/>
                  <a:gd name="T22" fmla="*/ 33 w 49"/>
                  <a:gd name="T23" fmla="*/ 98 h 149"/>
                  <a:gd name="T24" fmla="*/ 41 w 49"/>
                  <a:gd name="T25" fmla="*/ 91 h 149"/>
                  <a:gd name="T26" fmla="*/ 43 w 49"/>
                  <a:gd name="T27" fmla="*/ 71 h 149"/>
                  <a:gd name="T28" fmla="*/ 46 w 49"/>
                  <a:gd name="T29" fmla="*/ 35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9" h="149">
                    <a:moveTo>
                      <a:pt x="46" y="35"/>
                    </a:moveTo>
                    <a:cubicBezTo>
                      <a:pt x="49" y="22"/>
                      <a:pt x="46" y="7"/>
                      <a:pt x="36" y="0"/>
                    </a:cubicBezTo>
                    <a:cubicBezTo>
                      <a:pt x="36" y="0"/>
                      <a:pt x="21" y="17"/>
                      <a:pt x="16" y="30"/>
                    </a:cubicBezTo>
                    <a:cubicBezTo>
                      <a:pt x="10" y="38"/>
                      <a:pt x="8" y="43"/>
                      <a:pt x="5" y="50"/>
                    </a:cubicBezTo>
                    <a:cubicBezTo>
                      <a:pt x="3" y="58"/>
                      <a:pt x="5" y="65"/>
                      <a:pt x="10" y="73"/>
                    </a:cubicBezTo>
                    <a:cubicBezTo>
                      <a:pt x="13" y="76"/>
                      <a:pt x="13" y="76"/>
                      <a:pt x="13" y="78"/>
                    </a:cubicBezTo>
                    <a:cubicBezTo>
                      <a:pt x="16" y="83"/>
                      <a:pt x="10" y="86"/>
                      <a:pt x="8" y="91"/>
                    </a:cubicBezTo>
                    <a:cubicBezTo>
                      <a:pt x="0" y="104"/>
                      <a:pt x="3" y="119"/>
                      <a:pt x="5" y="134"/>
                    </a:cubicBezTo>
                    <a:cubicBezTo>
                      <a:pt x="5" y="137"/>
                      <a:pt x="8" y="142"/>
                      <a:pt x="10" y="144"/>
                    </a:cubicBezTo>
                    <a:cubicBezTo>
                      <a:pt x="13" y="147"/>
                      <a:pt x="16" y="149"/>
                      <a:pt x="21" y="147"/>
                    </a:cubicBezTo>
                    <a:cubicBezTo>
                      <a:pt x="23" y="147"/>
                      <a:pt x="23" y="144"/>
                      <a:pt x="26" y="142"/>
                    </a:cubicBezTo>
                    <a:cubicBezTo>
                      <a:pt x="33" y="129"/>
                      <a:pt x="23" y="111"/>
                      <a:pt x="33" y="98"/>
                    </a:cubicBezTo>
                    <a:cubicBezTo>
                      <a:pt x="36" y="96"/>
                      <a:pt x="38" y="93"/>
                      <a:pt x="41" y="91"/>
                    </a:cubicBezTo>
                    <a:cubicBezTo>
                      <a:pt x="43" y="86"/>
                      <a:pt x="43" y="78"/>
                      <a:pt x="43" y="71"/>
                    </a:cubicBezTo>
                    <a:cubicBezTo>
                      <a:pt x="41" y="60"/>
                      <a:pt x="46" y="48"/>
                      <a:pt x="46" y="35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3" name="Freeform 187"/>
              <p:cNvSpPr>
                <a:spLocks/>
              </p:cNvSpPr>
              <p:nvPr/>
            </p:nvSpPr>
            <p:spPr bwMode="auto">
              <a:xfrm>
                <a:off x="4144" y="2272"/>
                <a:ext cx="1" cy="7"/>
              </a:xfrm>
              <a:custGeom>
                <a:avLst/>
                <a:gdLst>
                  <a:gd name="T0" fmla="*/ 25 w 27"/>
                  <a:gd name="T1" fmla="*/ 73 h 116"/>
                  <a:gd name="T2" fmla="*/ 17 w 27"/>
                  <a:gd name="T3" fmla="*/ 30 h 116"/>
                  <a:gd name="T4" fmla="*/ 20 w 27"/>
                  <a:gd name="T5" fmla="*/ 17 h 116"/>
                  <a:gd name="T6" fmla="*/ 2 w 27"/>
                  <a:gd name="T7" fmla="*/ 12 h 116"/>
                  <a:gd name="T8" fmla="*/ 0 w 27"/>
                  <a:gd name="T9" fmla="*/ 28 h 116"/>
                  <a:gd name="T10" fmla="*/ 5 w 27"/>
                  <a:gd name="T11" fmla="*/ 50 h 116"/>
                  <a:gd name="T12" fmla="*/ 10 w 27"/>
                  <a:gd name="T13" fmla="*/ 66 h 116"/>
                  <a:gd name="T14" fmla="*/ 12 w 27"/>
                  <a:gd name="T15" fmla="*/ 114 h 116"/>
                  <a:gd name="T16" fmla="*/ 15 w 27"/>
                  <a:gd name="T17" fmla="*/ 116 h 116"/>
                  <a:gd name="T18" fmla="*/ 20 w 27"/>
                  <a:gd name="T19" fmla="*/ 114 h 116"/>
                  <a:gd name="T20" fmla="*/ 25 w 27"/>
                  <a:gd name="T21" fmla="*/ 73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116">
                    <a:moveTo>
                      <a:pt x="25" y="73"/>
                    </a:moveTo>
                    <a:cubicBezTo>
                      <a:pt x="22" y="58"/>
                      <a:pt x="17" y="45"/>
                      <a:pt x="17" y="30"/>
                    </a:cubicBezTo>
                    <a:cubicBezTo>
                      <a:pt x="17" y="25"/>
                      <a:pt x="20" y="22"/>
                      <a:pt x="20" y="17"/>
                    </a:cubicBezTo>
                    <a:cubicBezTo>
                      <a:pt x="20" y="5"/>
                      <a:pt x="10" y="0"/>
                      <a:pt x="2" y="12"/>
                    </a:cubicBezTo>
                    <a:cubicBezTo>
                      <a:pt x="0" y="17"/>
                      <a:pt x="0" y="22"/>
                      <a:pt x="0" y="28"/>
                    </a:cubicBezTo>
                    <a:cubicBezTo>
                      <a:pt x="0" y="35"/>
                      <a:pt x="2" y="43"/>
                      <a:pt x="5" y="50"/>
                    </a:cubicBezTo>
                    <a:cubicBezTo>
                      <a:pt x="7" y="55"/>
                      <a:pt x="10" y="61"/>
                      <a:pt x="10" y="66"/>
                    </a:cubicBezTo>
                    <a:cubicBezTo>
                      <a:pt x="15" y="81"/>
                      <a:pt x="5" y="101"/>
                      <a:pt x="12" y="114"/>
                    </a:cubicBezTo>
                    <a:cubicBezTo>
                      <a:pt x="15" y="116"/>
                      <a:pt x="15" y="116"/>
                      <a:pt x="15" y="116"/>
                    </a:cubicBezTo>
                    <a:cubicBezTo>
                      <a:pt x="17" y="116"/>
                      <a:pt x="17" y="116"/>
                      <a:pt x="20" y="114"/>
                    </a:cubicBezTo>
                    <a:cubicBezTo>
                      <a:pt x="27" y="104"/>
                      <a:pt x="27" y="88"/>
                      <a:pt x="25" y="73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4" name="Freeform 188"/>
              <p:cNvSpPr>
                <a:spLocks/>
              </p:cNvSpPr>
              <p:nvPr/>
            </p:nvSpPr>
            <p:spPr bwMode="auto">
              <a:xfrm>
                <a:off x="4145" y="2267"/>
                <a:ext cx="1" cy="1"/>
              </a:xfrm>
              <a:custGeom>
                <a:avLst/>
                <a:gdLst>
                  <a:gd name="T0" fmla="*/ 18 w 18"/>
                  <a:gd name="T1" fmla="*/ 10 h 21"/>
                  <a:gd name="T2" fmla="*/ 8 w 18"/>
                  <a:gd name="T3" fmla="*/ 3 h 21"/>
                  <a:gd name="T4" fmla="*/ 0 w 18"/>
                  <a:gd name="T5" fmla="*/ 10 h 21"/>
                  <a:gd name="T6" fmla="*/ 10 w 18"/>
                  <a:gd name="T7" fmla="*/ 21 h 21"/>
                  <a:gd name="T8" fmla="*/ 18 w 18"/>
                  <a:gd name="T9" fmla="*/ 1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1">
                    <a:moveTo>
                      <a:pt x="18" y="10"/>
                    </a:moveTo>
                    <a:cubicBezTo>
                      <a:pt x="18" y="5"/>
                      <a:pt x="13" y="0"/>
                      <a:pt x="8" y="3"/>
                    </a:cubicBezTo>
                    <a:cubicBezTo>
                      <a:pt x="5" y="5"/>
                      <a:pt x="0" y="8"/>
                      <a:pt x="0" y="10"/>
                    </a:cubicBezTo>
                    <a:cubicBezTo>
                      <a:pt x="0" y="16"/>
                      <a:pt x="5" y="21"/>
                      <a:pt x="10" y="21"/>
                    </a:cubicBezTo>
                    <a:cubicBezTo>
                      <a:pt x="13" y="21"/>
                      <a:pt x="18" y="16"/>
                      <a:pt x="18" y="10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5" name="Freeform 189"/>
              <p:cNvSpPr>
                <a:spLocks/>
              </p:cNvSpPr>
              <p:nvPr/>
            </p:nvSpPr>
            <p:spPr bwMode="auto">
              <a:xfrm>
                <a:off x="4144" y="2264"/>
                <a:ext cx="1" cy="1"/>
              </a:xfrm>
              <a:custGeom>
                <a:avLst/>
                <a:gdLst>
                  <a:gd name="T0" fmla="*/ 15 w 15"/>
                  <a:gd name="T1" fmla="*/ 5 h 23"/>
                  <a:gd name="T2" fmla="*/ 8 w 15"/>
                  <a:gd name="T3" fmla="*/ 3 h 23"/>
                  <a:gd name="T4" fmla="*/ 13 w 15"/>
                  <a:gd name="T5" fmla="*/ 5 h 23"/>
                  <a:gd name="T6" fmla="*/ 0 w 15"/>
                  <a:gd name="T7" fmla="*/ 13 h 23"/>
                  <a:gd name="T8" fmla="*/ 13 w 15"/>
                  <a:gd name="T9" fmla="*/ 20 h 23"/>
                  <a:gd name="T10" fmla="*/ 15 w 15"/>
                  <a:gd name="T11" fmla="*/ 15 h 23"/>
                  <a:gd name="T12" fmla="*/ 15 w 15"/>
                  <a:gd name="T13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23">
                    <a:moveTo>
                      <a:pt x="15" y="5"/>
                    </a:moveTo>
                    <a:cubicBezTo>
                      <a:pt x="13" y="3"/>
                      <a:pt x="10" y="0"/>
                      <a:pt x="8" y="3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8" y="3"/>
                      <a:pt x="0" y="8"/>
                      <a:pt x="0" y="13"/>
                    </a:cubicBezTo>
                    <a:cubicBezTo>
                      <a:pt x="0" y="18"/>
                      <a:pt x="8" y="23"/>
                      <a:pt x="13" y="20"/>
                    </a:cubicBezTo>
                    <a:cubicBezTo>
                      <a:pt x="15" y="20"/>
                      <a:pt x="15" y="18"/>
                      <a:pt x="15" y="15"/>
                    </a:cubicBezTo>
                    <a:cubicBezTo>
                      <a:pt x="15" y="13"/>
                      <a:pt x="15" y="8"/>
                      <a:pt x="15" y="5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6" name="Freeform 190"/>
              <p:cNvSpPr>
                <a:spLocks/>
              </p:cNvSpPr>
              <p:nvPr/>
            </p:nvSpPr>
            <p:spPr bwMode="auto">
              <a:xfrm>
                <a:off x="4143" y="2255"/>
                <a:ext cx="2" cy="3"/>
              </a:xfrm>
              <a:custGeom>
                <a:avLst/>
                <a:gdLst>
                  <a:gd name="T0" fmla="*/ 21 w 23"/>
                  <a:gd name="T1" fmla="*/ 6 h 44"/>
                  <a:gd name="T2" fmla="*/ 8 w 23"/>
                  <a:gd name="T3" fmla="*/ 3 h 44"/>
                  <a:gd name="T4" fmla="*/ 3 w 23"/>
                  <a:gd name="T5" fmla="*/ 6 h 44"/>
                  <a:gd name="T6" fmla="*/ 0 w 23"/>
                  <a:gd name="T7" fmla="*/ 16 h 44"/>
                  <a:gd name="T8" fmla="*/ 5 w 23"/>
                  <a:gd name="T9" fmla="*/ 39 h 44"/>
                  <a:gd name="T10" fmla="*/ 8 w 23"/>
                  <a:gd name="T11" fmla="*/ 41 h 44"/>
                  <a:gd name="T12" fmla="*/ 16 w 23"/>
                  <a:gd name="T13" fmla="*/ 39 h 44"/>
                  <a:gd name="T14" fmla="*/ 21 w 23"/>
                  <a:gd name="T15" fmla="*/ 18 h 44"/>
                  <a:gd name="T16" fmla="*/ 21 w 23"/>
                  <a:gd name="T17" fmla="*/ 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44">
                    <a:moveTo>
                      <a:pt x="21" y="6"/>
                    </a:moveTo>
                    <a:cubicBezTo>
                      <a:pt x="18" y="3"/>
                      <a:pt x="13" y="0"/>
                      <a:pt x="8" y="3"/>
                    </a:cubicBezTo>
                    <a:cubicBezTo>
                      <a:pt x="5" y="3"/>
                      <a:pt x="5" y="3"/>
                      <a:pt x="3" y="6"/>
                    </a:cubicBezTo>
                    <a:cubicBezTo>
                      <a:pt x="0" y="8"/>
                      <a:pt x="0" y="11"/>
                      <a:pt x="0" y="16"/>
                    </a:cubicBezTo>
                    <a:cubicBezTo>
                      <a:pt x="0" y="23"/>
                      <a:pt x="3" y="31"/>
                      <a:pt x="5" y="39"/>
                    </a:cubicBezTo>
                    <a:cubicBezTo>
                      <a:pt x="5" y="39"/>
                      <a:pt x="5" y="41"/>
                      <a:pt x="8" y="41"/>
                    </a:cubicBezTo>
                    <a:cubicBezTo>
                      <a:pt x="11" y="44"/>
                      <a:pt x="13" y="41"/>
                      <a:pt x="16" y="39"/>
                    </a:cubicBezTo>
                    <a:cubicBezTo>
                      <a:pt x="21" y="33"/>
                      <a:pt x="21" y="26"/>
                      <a:pt x="21" y="18"/>
                    </a:cubicBezTo>
                    <a:cubicBezTo>
                      <a:pt x="23" y="16"/>
                      <a:pt x="23" y="11"/>
                      <a:pt x="21" y="6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7" name="Freeform 191"/>
              <p:cNvSpPr>
                <a:spLocks/>
              </p:cNvSpPr>
              <p:nvPr/>
            </p:nvSpPr>
            <p:spPr bwMode="auto">
              <a:xfrm>
                <a:off x="4142" y="2247"/>
                <a:ext cx="3" cy="5"/>
              </a:xfrm>
              <a:custGeom>
                <a:avLst/>
                <a:gdLst>
                  <a:gd name="T0" fmla="*/ 35 w 40"/>
                  <a:gd name="T1" fmla="*/ 41 h 94"/>
                  <a:gd name="T2" fmla="*/ 30 w 40"/>
                  <a:gd name="T3" fmla="*/ 26 h 94"/>
                  <a:gd name="T4" fmla="*/ 20 w 40"/>
                  <a:gd name="T5" fmla="*/ 3 h 94"/>
                  <a:gd name="T6" fmla="*/ 7 w 40"/>
                  <a:gd name="T7" fmla="*/ 3 h 94"/>
                  <a:gd name="T8" fmla="*/ 0 w 40"/>
                  <a:gd name="T9" fmla="*/ 13 h 94"/>
                  <a:gd name="T10" fmla="*/ 0 w 40"/>
                  <a:gd name="T11" fmla="*/ 26 h 94"/>
                  <a:gd name="T12" fmla="*/ 2 w 40"/>
                  <a:gd name="T13" fmla="*/ 51 h 94"/>
                  <a:gd name="T14" fmla="*/ 7 w 40"/>
                  <a:gd name="T15" fmla="*/ 69 h 94"/>
                  <a:gd name="T16" fmla="*/ 25 w 40"/>
                  <a:gd name="T17" fmla="*/ 87 h 94"/>
                  <a:gd name="T18" fmla="*/ 33 w 40"/>
                  <a:gd name="T19" fmla="*/ 94 h 94"/>
                  <a:gd name="T20" fmla="*/ 35 w 40"/>
                  <a:gd name="T21" fmla="*/ 89 h 94"/>
                  <a:gd name="T22" fmla="*/ 35 w 40"/>
                  <a:gd name="T23" fmla="*/ 41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0" h="94">
                    <a:moveTo>
                      <a:pt x="35" y="41"/>
                    </a:moveTo>
                    <a:cubicBezTo>
                      <a:pt x="33" y="36"/>
                      <a:pt x="30" y="31"/>
                      <a:pt x="30" y="26"/>
                    </a:cubicBezTo>
                    <a:cubicBezTo>
                      <a:pt x="28" y="18"/>
                      <a:pt x="23" y="10"/>
                      <a:pt x="20" y="3"/>
                    </a:cubicBezTo>
                    <a:cubicBezTo>
                      <a:pt x="20" y="3"/>
                      <a:pt x="12" y="0"/>
                      <a:pt x="7" y="3"/>
                    </a:cubicBezTo>
                    <a:cubicBezTo>
                      <a:pt x="2" y="5"/>
                      <a:pt x="0" y="8"/>
                      <a:pt x="0" y="13"/>
                    </a:cubicBezTo>
                    <a:cubicBezTo>
                      <a:pt x="0" y="18"/>
                      <a:pt x="0" y="23"/>
                      <a:pt x="0" y="26"/>
                    </a:cubicBezTo>
                    <a:cubicBezTo>
                      <a:pt x="0" y="33"/>
                      <a:pt x="2" y="41"/>
                      <a:pt x="2" y="51"/>
                    </a:cubicBezTo>
                    <a:cubicBezTo>
                      <a:pt x="2" y="59"/>
                      <a:pt x="5" y="64"/>
                      <a:pt x="7" y="69"/>
                    </a:cubicBezTo>
                    <a:cubicBezTo>
                      <a:pt x="12" y="76"/>
                      <a:pt x="23" y="79"/>
                      <a:pt x="25" y="87"/>
                    </a:cubicBezTo>
                    <a:cubicBezTo>
                      <a:pt x="28" y="89"/>
                      <a:pt x="28" y="94"/>
                      <a:pt x="33" y="94"/>
                    </a:cubicBezTo>
                    <a:cubicBezTo>
                      <a:pt x="35" y="94"/>
                      <a:pt x="35" y="92"/>
                      <a:pt x="35" y="89"/>
                    </a:cubicBezTo>
                    <a:cubicBezTo>
                      <a:pt x="40" y="76"/>
                      <a:pt x="40" y="59"/>
                      <a:pt x="35" y="41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8" name="Freeform 192"/>
              <p:cNvSpPr>
                <a:spLocks/>
              </p:cNvSpPr>
              <p:nvPr/>
            </p:nvSpPr>
            <p:spPr bwMode="auto">
              <a:xfrm>
                <a:off x="4137" y="2236"/>
                <a:ext cx="3" cy="1"/>
              </a:xfrm>
              <a:custGeom>
                <a:avLst/>
                <a:gdLst>
                  <a:gd name="T0" fmla="*/ 35 w 38"/>
                  <a:gd name="T1" fmla="*/ 10 h 25"/>
                  <a:gd name="T2" fmla="*/ 18 w 38"/>
                  <a:gd name="T3" fmla="*/ 3 h 25"/>
                  <a:gd name="T4" fmla="*/ 5 w 38"/>
                  <a:gd name="T5" fmla="*/ 5 h 25"/>
                  <a:gd name="T6" fmla="*/ 2 w 38"/>
                  <a:gd name="T7" fmla="*/ 18 h 25"/>
                  <a:gd name="T8" fmla="*/ 15 w 38"/>
                  <a:gd name="T9" fmla="*/ 25 h 25"/>
                  <a:gd name="T10" fmla="*/ 30 w 38"/>
                  <a:gd name="T11" fmla="*/ 23 h 25"/>
                  <a:gd name="T12" fmla="*/ 35 w 38"/>
                  <a:gd name="T13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25">
                    <a:moveTo>
                      <a:pt x="35" y="10"/>
                    </a:moveTo>
                    <a:cubicBezTo>
                      <a:pt x="33" y="3"/>
                      <a:pt x="25" y="0"/>
                      <a:pt x="18" y="3"/>
                    </a:cubicBezTo>
                    <a:cubicBezTo>
                      <a:pt x="13" y="0"/>
                      <a:pt x="10" y="3"/>
                      <a:pt x="5" y="5"/>
                    </a:cubicBezTo>
                    <a:cubicBezTo>
                      <a:pt x="2" y="8"/>
                      <a:pt x="0" y="13"/>
                      <a:pt x="2" y="18"/>
                    </a:cubicBezTo>
                    <a:cubicBezTo>
                      <a:pt x="5" y="23"/>
                      <a:pt x="10" y="25"/>
                      <a:pt x="15" y="25"/>
                    </a:cubicBezTo>
                    <a:cubicBezTo>
                      <a:pt x="20" y="25"/>
                      <a:pt x="25" y="25"/>
                      <a:pt x="30" y="23"/>
                    </a:cubicBezTo>
                    <a:cubicBezTo>
                      <a:pt x="35" y="20"/>
                      <a:pt x="38" y="15"/>
                      <a:pt x="35" y="10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9" name="Freeform 193"/>
              <p:cNvSpPr>
                <a:spLocks/>
              </p:cNvSpPr>
              <p:nvPr/>
            </p:nvSpPr>
            <p:spPr bwMode="auto">
              <a:xfrm>
                <a:off x="4140" y="2233"/>
                <a:ext cx="4" cy="10"/>
              </a:xfrm>
              <a:custGeom>
                <a:avLst/>
                <a:gdLst>
                  <a:gd name="T0" fmla="*/ 58 w 63"/>
                  <a:gd name="T1" fmla="*/ 129 h 170"/>
                  <a:gd name="T2" fmla="*/ 61 w 63"/>
                  <a:gd name="T3" fmla="*/ 114 h 170"/>
                  <a:gd name="T4" fmla="*/ 53 w 63"/>
                  <a:gd name="T5" fmla="*/ 99 h 170"/>
                  <a:gd name="T6" fmla="*/ 53 w 63"/>
                  <a:gd name="T7" fmla="*/ 79 h 170"/>
                  <a:gd name="T8" fmla="*/ 55 w 63"/>
                  <a:gd name="T9" fmla="*/ 38 h 170"/>
                  <a:gd name="T10" fmla="*/ 53 w 63"/>
                  <a:gd name="T11" fmla="*/ 20 h 170"/>
                  <a:gd name="T12" fmla="*/ 22 w 63"/>
                  <a:gd name="T13" fmla="*/ 15 h 170"/>
                  <a:gd name="T14" fmla="*/ 15 w 63"/>
                  <a:gd name="T15" fmla="*/ 35 h 170"/>
                  <a:gd name="T16" fmla="*/ 5 w 63"/>
                  <a:gd name="T17" fmla="*/ 56 h 170"/>
                  <a:gd name="T18" fmla="*/ 17 w 63"/>
                  <a:gd name="T19" fmla="*/ 96 h 170"/>
                  <a:gd name="T20" fmla="*/ 10 w 63"/>
                  <a:gd name="T21" fmla="*/ 134 h 170"/>
                  <a:gd name="T22" fmla="*/ 5 w 63"/>
                  <a:gd name="T23" fmla="*/ 145 h 170"/>
                  <a:gd name="T24" fmla="*/ 17 w 63"/>
                  <a:gd name="T25" fmla="*/ 162 h 170"/>
                  <a:gd name="T26" fmla="*/ 40 w 63"/>
                  <a:gd name="T27" fmla="*/ 167 h 170"/>
                  <a:gd name="T28" fmla="*/ 50 w 63"/>
                  <a:gd name="T29" fmla="*/ 150 h 170"/>
                  <a:gd name="T30" fmla="*/ 48 w 63"/>
                  <a:gd name="T31" fmla="*/ 142 h 170"/>
                  <a:gd name="T32" fmla="*/ 58 w 63"/>
                  <a:gd name="T33" fmla="*/ 129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170">
                    <a:moveTo>
                      <a:pt x="58" y="129"/>
                    </a:moveTo>
                    <a:cubicBezTo>
                      <a:pt x="63" y="124"/>
                      <a:pt x="63" y="119"/>
                      <a:pt x="61" y="114"/>
                    </a:cubicBezTo>
                    <a:cubicBezTo>
                      <a:pt x="58" y="109"/>
                      <a:pt x="55" y="104"/>
                      <a:pt x="53" y="99"/>
                    </a:cubicBezTo>
                    <a:cubicBezTo>
                      <a:pt x="50" y="91"/>
                      <a:pt x="50" y="86"/>
                      <a:pt x="53" y="79"/>
                    </a:cubicBezTo>
                    <a:cubicBezTo>
                      <a:pt x="53" y="66"/>
                      <a:pt x="55" y="51"/>
                      <a:pt x="55" y="38"/>
                    </a:cubicBezTo>
                    <a:cubicBezTo>
                      <a:pt x="55" y="33"/>
                      <a:pt x="55" y="25"/>
                      <a:pt x="53" y="20"/>
                    </a:cubicBezTo>
                    <a:cubicBezTo>
                      <a:pt x="48" y="5"/>
                      <a:pt x="30" y="0"/>
                      <a:pt x="22" y="15"/>
                    </a:cubicBezTo>
                    <a:cubicBezTo>
                      <a:pt x="20" y="23"/>
                      <a:pt x="17" y="30"/>
                      <a:pt x="15" y="35"/>
                    </a:cubicBezTo>
                    <a:cubicBezTo>
                      <a:pt x="12" y="43"/>
                      <a:pt x="5" y="48"/>
                      <a:pt x="5" y="56"/>
                    </a:cubicBezTo>
                    <a:cubicBezTo>
                      <a:pt x="0" y="71"/>
                      <a:pt x="12" y="84"/>
                      <a:pt x="17" y="96"/>
                    </a:cubicBezTo>
                    <a:cubicBezTo>
                      <a:pt x="22" y="109"/>
                      <a:pt x="20" y="124"/>
                      <a:pt x="10" y="134"/>
                    </a:cubicBezTo>
                    <a:cubicBezTo>
                      <a:pt x="7" y="137"/>
                      <a:pt x="5" y="139"/>
                      <a:pt x="5" y="145"/>
                    </a:cubicBezTo>
                    <a:cubicBezTo>
                      <a:pt x="2" y="152"/>
                      <a:pt x="10" y="160"/>
                      <a:pt x="17" y="162"/>
                    </a:cubicBezTo>
                    <a:cubicBezTo>
                      <a:pt x="25" y="167"/>
                      <a:pt x="33" y="170"/>
                      <a:pt x="40" y="167"/>
                    </a:cubicBezTo>
                    <a:cubicBezTo>
                      <a:pt x="48" y="165"/>
                      <a:pt x="55" y="157"/>
                      <a:pt x="50" y="150"/>
                    </a:cubicBezTo>
                    <a:cubicBezTo>
                      <a:pt x="50" y="147"/>
                      <a:pt x="48" y="145"/>
                      <a:pt x="48" y="142"/>
                    </a:cubicBezTo>
                    <a:cubicBezTo>
                      <a:pt x="43" y="134"/>
                      <a:pt x="53" y="132"/>
                      <a:pt x="58" y="129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0" name="Freeform 194"/>
              <p:cNvSpPr>
                <a:spLocks/>
              </p:cNvSpPr>
              <p:nvPr/>
            </p:nvSpPr>
            <p:spPr bwMode="auto">
              <a:xfrm>
                <a:off x="4115" y="2151"/>
                <a:ext cx="4" cy="8"/>
              </a:xfrm>
              <a:custGeom>
                <a:avLst/>
                <a:gdLst>
                  <a:gd name="T0" fmla="*/ 13 w 74"/>
                  <a:gd name="T1" fmla="*/ 36 h 147"/>
                  <a:gd name="T2" fmla="*/ 8 w 74"/>
                  <a:gd name="T3" fmla="*/ 69 h 147"/>
                  <a:gd name="T4" fmla="*/ 3 w 74"/>
                  <a:gd name="T5" fmla="*/ 84 h 147"/>
                  <a:gd name="T6" fmla="*/ 8 w 74"/>
                  <a:gd name="T7" fmla="*/ 89 h 147"/>
                  <a:gd name="T8" fmla="*/ 51 w 74"/>
                  <a:gd name="T9" fmla="*/ 137 h 147"/>
                  <a:gd name="T10" fmla="*/ 61 w 74"/>
                  <a:gd name="T11" fmla="*/ 147 h 147"/>
                  <a:gd name="T12" fmla="*/ 69 w 74"/>
                  <a:gd name="T13" fmla="*/ 140 h 147"/>
                  <a:gd name="T14" fmla="*/ 54 w 74"/>
                  <a:gd name="T15" fmla="*/ 69 h 147"/>
                  <a:gd name="T16" fmla="*/ 61 w 74"/>
                  <a:gd name="T17" fmla="*/ 43 h 147"/>
                  <a:gd name="T18" fmla="*/ 59 w 74"/>
                  <a:gd name="T19" fmla="*/ 18 h 147"/>
                  <a:gd name="T20" fmla="*/ 13 w 74"/>
                  <a:gd name="T21" fmla="*/ 36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" h="147">
                    <a:moveTo>
                      <a:pt x="13" y="36"/>
                    </a:moveTo>
                    <a:cubicBezTo>
                      <a:pt x="13" y="46"/>
                      <a:pt x="13" y="59"/>
                      <a:pt x="8" y="69"/>
                    </a:cubicBezTo>
                    <a:cubicBezTo>
                      <a:pt x="6" y="74"/>
                      <a:pt x="0" y="79"/>
                      <a:pt x="3" y="84"/>
                    </a:cubicBezTo>
                    <a:cubicBezTo>
                      <a:pt x="3" y="87"/>
                      <a:pt x="6" y="89"/>
                      <a:pt x="8" y="89"/>
                    </a:cubicBezTo>
                    <a:cubicBezTo>
                      <a:pt x="26" y="102"/>
                      <a:pt x="44" y="117"/>
                      <a:pt x="51" y="137"/>
                    </a:cubicBezTo>
                    <a:cubicBezTo>
                      <a:pt x="54" y="142"/>
                      <a:pt x="56" y="147"/>
                      <a:pt x="61" y="147"/>
                    </a:cubicBezTo>
                    <a:cubicBezTo>
                      <a:pt x="66" y="147"/>
                      <a:pt x="66" y="142"/>
                      <a:pt x="69" y="140"/>
                    </a:cubicBezTo>
                    <a:cubicBezTo>
                      <a:pt x="74" y="117"/>
                      <a:pt x="51" y="94"/>
                      <a:pt x="54" y="69"/>
                    </a:cubicBezTo>
                    <a:cubicBezTo>
                      <a:pt x="54" y="61"/>
                      <a:pt x="59" y="54"/>
                      <a:pt x="61" y="43"/>
                    </a:cubicBezTo>
                    <a:cubicBezTo>
                      <a:pt x="64" y="36"/>
                      <a:pt x="64" y="26"/>
                      <a:pt x="59" y="18"/>
                    </a:cubicBezTo>
                    <a:cubicBezTo>
                      <a:pt x="41" y="0"/>
                      <a:pt x="13" y="13"/>
                      <a:pt x="13" y="36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1" name="Freeform 195"/>
              <p:cNvSpPr>
                <a:spLocks/>
              </p:cNvSpPr>
              <p:nvPr/>
            </p:nvSpPr>
            <p:spPr bwMode="auto">
              <a:xfrm>
                <a:off x="4074" y="2195"/>
                <a:ext cx="1" cy="2"/>
              </a:xfrm>
              <a:custGeom>
                <a:avLst/>
                <a:gdLst>
                  <a:gd name="T0" fmla="*/ 13 w 18"/>
                  <a:gd name="T1" fmla="*/ 5 h 30"/>
                  <a:gd name="T2" fmla="*/ 5 w 18"/>
                  <a:gd name="T3" fmla="*/ 3 h 30"/>
                  <a:gd name="T4" fmla="*/ 0 w 18"/>
                  <a:gd name="T5" fmla="*/ 15 h 30"/>
                  <a:gd name="T6" fmla="*/ 0 w 18"/>
                  <a:gd name="T7" fmla="*/ 25 h 30"/>
                  <a:gd name="T8" fmla="*/ 8 w 18"/>
                  <a:gd name="T9" fmla="*/ 30 h 30"/>
                  <a:gd name="T10" fmla="*/ 16 w 18"/>
                  <a:gd name="T11" fmla="*/ 20 h 30"/>
                  <a:gd name="T12" fmla="*/ 13 w 18"/>
                  <a:gd name="T13" fmla="*/ 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30">
                    <a:moveTo>
                      <a:pt x="13" y="5"/>
                    </a:moveTo>
                    <a:cubicBezTo>
                      <a:pt x="13" y="5"/>
                      <a:pt x="8" y="0"/>
                      <a:pt x="5" y="3"/>
                    </a:cubicBezTo>
                    <a:cubicBezTo>
                      <a:pt x="3" y="5"/>
                      <a:pt x="0" y="10"/>
                      <a:pt x="0" y="15"/>
                    </a:cubicBezTo>
                    <a:cubicBezTo>
                      <a:pt x="0" y="18"/>
                      <a:pt x="0" y="23"/>
                      <a:pt x="0" y="25"/>
                    </a:cubicBezTo>
                    <a:cubicBezTo>
                      <a:pt x="0" y="28"/>
                      <a:pt x="5" y="30"/>
                      <a:pt x="8" y="30"/>
                    </a:cubicBezTo>
                    <a:cubicBezTo>
                      <a:pt x="13" y="30"/>
                      <a:pt x="16" y="25"/>
                      <a:pt x="16" y="20"/>
                    </a:cubicBezTo>
                    <a:cubicBezTo>
                      <a:pt x="16" y="15"/>
                      <a:pt x="18" y="8"/>
                      <a:pt x="13" y="5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2" name="Freeform 196"/>
              <p:cNvSpPr>
                <a:spLocks/>
              </p:cNvSpPr>
              <p:nvPr/>
            </p:nvSpPr>
            <p:spPr bwMode="auto">
              <a:xfrm>
                <a:off x="4047" y="2042"/>
                <a:ext cx="6" cy="12"/>
              </a:xfrm>
              <a:custGeom>
                <a:avLst/>
                <a:gdLst>
                  <a:gd name="T0" fmla="*/ 79 w 114"/>
                  <a:gd name="T1" fmla="*/ 3 h 203"/>
                  <a:gd name="T2" fmla="*/ 20 w 114"/>
                  <a:gd name="T3" fmla="*/ 33 h 203"/>
                  <a:gd name="T4" fmla="*/ 10 w 114"/>
                  <a:gd name="T5" fmla="*/ 48 h 203"/>
                  <a:gd name="T6" fmla="*/ 13 w 114"/>
                  <a:gd name="T7" fmla="*/ 71 h 203"/>
                  <a:gd name="T8" fmla="*/ 7 w 114"/>
                  <a:gd name="T9" fmla="*/ 81 h 203"/>
                  <a:gd name="T10" fmla="*/ 13 w 114"/>
                  <a:gd name="T11" fmla="*/ 127 h 203"/>
                  <a:gd name="T12" fmla="*/ 35 w 114"/>
                  <a:gd name="T13" fmla="*/ 168 h 203"/>
                  <a:gd name="T14" fmla="*/ 43 w 114"/>
                  <a:gd name="T15" fmla="*/ 185 h 203"/>
                  <a:gd name="T16" fmla="*/ 58 w 114"/>
                  <a:gd name="T17" fmla="*/ 193 h 203"/>
                  <a:gd name="T18" fmla="*/ 91 w 114"/>
                  <a:gd name="T19" fmla="*/ 203 h 203"/>
                  <a:gd name="T20" fmla="*/ 94 w 114"/>
                  <a:gd name="T21" fmla="*/ 173 h 203"/>
                  <a:gd name="T22" fmla="*/ 86 w 114"/>
                  <a:gd name="T23" fmla="*/ 150 h 203"/>
                  <a:gd name="T24" fmla="*/ 91 w 114"/>
                  <a:gd name="T25" fmla="*/ 130 h 203"/>
                  <a:gd name="T26" fmla="*/ 106 w 114"/>
                  <a:gd name="T27" fmla="*/ 122 h 203"/>
                  <a:gd name="T28" fmla="*/ 114 w 114"/>
                  <a:gd name="T29" fmla="*/ 94 h 203"/>
                  <a:gd name="T30" fmla="*/ 106 w 114"/>
                  <a:gd name="T31" fmla="*/ 48 h 203"/>
                  <a:gd name="T32" fmla="*/ 79 w 114"/>
                  <a:gd name="T33" fmla="*/ 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4" h="203">
                    <a:moveTo>
                      <a:pt x="79" y="3"/>
                    </a:moveTo>
                    <a:cubicBezTo>
                      <a:pt x="56" y="0"/>
                      <a:pt x="35" y="18"/>
                      <a:pt x="20" y="33"/>
                    </a:cubicBezTo>
                    <a:cubicBezTo>
                      <a:pt x="15" y="38"/>
                      <a:pt x="10" y="43"/>
                      <a:pt x="10" y="48"/>
                    </a:cubicBezTo>
                    <a:cubicBezTo>
                      <a:pt x="10" y="56"/>
                      <a:pt x="13" y="64"/>
                      <a:pt x="13" y="71"/>
                    </a:cubicBezTo>
                    <a:cubicBezTo>
                      <a:pt x="13" y="74"/>
                      <a:pt x="10" y="79"/>
                      <a:pt x="7" y="81"/>
                    </a:cubicBezTo>
                    <a:cubicBezTo>
                      <a:pt x="0" y="94"/>
                      <a:pt x="5" y="112"/>
                      <a:pt x="13" y="127"/>
                    </a:cubicBezTo>
                    <a:cubicBezTo>
                      <a:pt x="20" y="140"/>
                      <a:pt x="30" y="152"/>
                      <a:pt x="35" y="168"/>
                    </a:cubicBezTo>
                    <a:cubicBezTo>
                      <a:pt x="38" y="173"/>
                      <a:pt x="38" y="180"/>
                      <a:pt x="43" y="185"/>
                    </a:cubicBezTo>
                    <a:cubicBezTo>
                      <a:pt x="46" y="190"/>
                      <a:pt x="53" y="190"/>
                      <a:pt x="58" y="193"/>
                    </a:cubicBezTo>
                    <a:cubicBezTo>
                      <a:pt x="68" y="196"/>
                      <a:pt x="81" y="201"/>
                      <a:pt x="91" y="203"/>
                    </a:cubicBezTo>
                    <a:cubicBezTo>
                      <a:pt x="96" y="193"/>
                      <a:pt x="96" y="183"/>
                      <a:pt x="94" y="173"/>
                    </a:cubicBezTo>
                    <a:cubicBezTo>
                      <a:pt x="91" y="165"/>
                      <a:pt x="89" y="158"/>
                      <a:pt x="86" y="150"/>
                    </a:cubicBezTo>
                    <a:cubicBezTo>
                      <a:pt x="84" y="142"/>
                      <a:pt x="86" y="135"/>
                      <a:pt x="91" y="130"/>
                    </a:cubicBezTo>
                    <a:cubicBezTo>
                      <a:pt x="96" y="127"/>
                      <a:pt x="101" y="125"/>
                      <a:pt x="106" y="122"/>
                    </a:cubicBezTo>
                    <a:cubicBezTo>
                      <a:pt x="114" y="117"/>
                      <a:pt x="114" y="104"/>
                      <a:pt x="114" y="94"/>
                    </a:cubicBezTo>
                    <a:cubicBezTo>
                      <a:pt x="114" y="79"/>
                      <a:pt x="112" y="61"/>
                      <a:pt x="106" y="48"/>
                    </a:cubicBezTo>
                    <a:cubicBezTo>
                      <a:pt x="101" y="28"/>
                      <a:pt x="94" y="10"/>
                      <a:pt x="79" y="3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3" name="Freeform 197"/>
              <p:cNvSpPr>
                <a:spLocks/>
              </p:cNvSpPr>
              <p:nvPr/>
            </p:nvSpPr>
            <p:spPr bwMode="auto">
              <a:xfrm>
                <a:off x="4026" y="2096"/>
                <a:ext cx="1" cy="1"/>
              </a:xfrm>
              <a:custGeom>
                <a:avLst/>
                <a:gdLst>
                  <a:gd name="T0" fmla="*/ 15 w 20"/>
                  <a:gd name="T1" fmla="*/ 3 h 13"/>
                  <a:gd name="T2" fmla="*/ 8 w 20"/>
                  <a:gd name="T3" fmla="*/ 0 h 13"/>
                  <a:gd name="T4" fmla="*/ 0 w 20"/>
                  <a:gd name="T5" fmla="*/ 5 h 13"/>
                  <a:gd name="T6" fmla="*/ 8 w 20"/>
                  <a:gd name="T7" fmla="*/ 13 h 13"/>
                  <a:gd name="T8" fmla="*/ 15 w 20"/>
                  <a:gd name="T9" fmla="*/ 13 h 13"/>
                  <a:gd name="T10" fmla="*/ 20 w 20"/>
                  <a:gd name="T11" fmla="*/ 8 h 13"/>
                  <a:gd name="T12" fmla="*/ 15 w 20"/>
                  <a:gd name="T13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13">
                    <a:moveTo>
                      <a:pt x="15" y="3"/>
                    </a:moveTo>
                    <a:cubicBezTo>
                      <a:pt x="13" y="0"/>
                      <a:pt x="10" y="0"/>
                      <a:pt x="8" y="0"/>
                    </a:cubicBezTo>
                    <a:cubicBezTo>
                      <a:pt x="5" y="0"/>
                      <a:pt x="0" y="3"/>
                      <a:pt x="0" y="5"/>
                    </a:cubicBezTo>
                    <a:cubicBezTo>
                      <a:pt x="0" y="10"/>
                      <a:pt x="3" y="13"/>
                      <a:pt x="8" y="13"/>
                    </a:cubicBezTo>
                    <a:cubicBezTo>
                      <a:pt x="10" y="13"/>
                      <a:pt x="13" y="13"/>
                      <a:pt x="15" y="13"/>
                    </a:cubicBezTo>
                    <a:cubicBezTo>
                      <a:pt x="18" y="13"/>
                      <a:pt x="20" y="10"/>
                      <a:pt x="20" y="8"/>
                    </a:cubicBezTo>
                    <a:cubicBezTo>
                      <a:pt x="18" y="5"/>
                      <a:pt x="15" y="3"/>
                      <a:pt x="15" y="3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4" name="Freeform 198"/>
              <p:cNvSpPr>
                <a:spLocks/>
              </p:cNvSpPr>
              <p:nvPr/>
            </p:nvSpPr>
            <p:spPr bwMode="auto">
              <a:xfrm>
                <a:off x="4028" y="2094"/>
                <a:ext cx="1" cy="1"/>
              </a:xfrm>
              <a:custGeom>
                <a:avLst/>
                <a:gdLst>
                  <a:gd name="T0" fmla="*/ 12 w 15"/>
                  <a:gd name="T1" fmla="*/ 2 h 12"/>
                  <a:gd name="T2" fmla="*/ 5 w 15"/>
                  <a:gd name="T3" fmla="*/ 0 h 12"/>
                  <a:gd name="T4" fmla="*/ 0 w 15"/>
                  <a:gd name="T5" fmla="*/ 5 h 12"/>
                  <a:gd name="T6" fmla="*/ 5 w 15"/>
                  <a:gd name="T7" fmla="*/ 12 h 12"/>
                  <a:gd name="T8" fmla="*/ 10 w 15"/>
                  <a:gd name="T9" fmla="*/ 12 h 12"/>
                  <a:gd name="T10" fmla="*/ 12 w 15"/>
                  <a:gd name="T11" fmla="*/ 7 h 12"/>
                  <a:gd name="T12" fmla="*/ 12 w 15"/>
                  <a:gd name="T13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12">
                    <a:moveTo>
                      <a:pt x="12" y="2"/>
                    </a:moveTo>
                    <a:cubicBezTo>
                      <a:pt x="10" y="0"/>
                      <a:pt x="7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7"/>
                      <a:pt x="2" y="12"/>
                      <a:pt x="5" y="12"/>
                    </a:cubicBezTo>
                    <a:cubicBezTo>
                      <a:pt x="7" y="12"/>
                      <a:pt x="10" y="12"/>
                      <a:pt x="10" y="12"/>
                    </a:cubicBezTo>
                    <a:cubicBezTo>
                      <a:pt x="12" y="12"/>
                      <a:pt x="12" y="10"/>
                      <a:pt x="12" y="7"/>
                    </a:cubicBezTo>
                    <a:cubicBezTo>
                      <a:pt x="15" y="5"/>
                      <a:pt x="12" y="2"/>
                      <a:pt x="12" y="2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5" name="Freeform 199"/>
              <p:cNvSpPr>
                <a:spLocks/>
              </p:cNvSpPr>
              <p:nvPr/>
            </p:nvSpPr>
            <p:spPr bwMode="auto">
              <a:xfrm>
                <a:off x="4031" y="2093"/>
                <a:ext cx="0" cy="1"/>
              </a:xfrm>
              <a:custGeom>
                <a:avLst/>
                <a:gdLst>
                  <a:gd name="T0" fmla="*/ 10 w 12"/>
                  <a:gd name="T1" fmla="*/ 13 h 16"/>
                  <a:gd name="T2" fmla="*/ 12 w 12"/>
                  <a:gd name="T3" fmla="*/ 5 h 16"/>
                  <a:gd name="T4" fmla="*/ 7 w 12"/>
                  <a:gd name="T5" fmla="*/ 0 h 16"/>
                  <a:gd name="T6" fmla="*/ 0 w 12"/>
                  <a:gd name="T7" fmla="*/ 5 h 16"/>
                  <a:gd name="T8" fmla="*/ 0 w 12"/>
                  <a:gd name="T9" fmla="*/ 10 h 16"/>
                  <a:gd name="T10" fmla="*/ 7 w 12"/>
                  <a:gd name="T11" fmla="*/ 13 h 16"/>
                  <a:gd name="T12" fmla="*/ 10 w 12"/>
                  <a:gd name="T13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6">
                    <a:moveTo>
                      <a:pt x="10" y="13"/>
                    </a:moveTo>
                    <a:cubicBezTo>
                      <a:pt x="12" y="10"/>
                      <a:pt x="12" y="8"/>
                      <a:pt x="12" y="5"/>
                    </a:cubicBezTo>
                    <a:cubicBezTo>
                      <a:pt x="12" y="3"/>
                      <a:pt x="10" y="0"/>
                      <a:pt x="7" y="0"/>
                    </a:cubicBezTo>
                    <a:cubicBezTo>
                      <a:pt x="2" y="0"/>
                      <a:pt x="0" y="3"/>
                      <a:pt x="0" y="5"/>
                    </a:cubicBezTo>
                    <a:cubicBezTo>
                      <a:pt x="0" y="8"/>
                      <a:pt x="0" y="10"/>
                      <a:pt x="0" y="10"/>
                    </a:cubicBezTo>
                    <a:cubicBezTo>
                      <a:pt x="2" y="13"/>
                      <a:pt x="5" y="13"/>
                      <a:pt x="7" y="13"/>
                    </a:cubicBezTo>
                    <a:cubicBezTo>
                      <a:pt x="7" y="16"/>
                      <a:pt x="7" y="13"/>
                      <a:pt x="10" y="13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6" name="Freeform 200"/>
              <p:cNvSpPr>
                <a:spLocks/>
              </p:cNvSpPr>
              <p:nvPr/>
            </p:nvSpPr>
            <p:spPr bwMode="auto">
              <a:xfrm>
                <a:off x="3903" y="2127"/>
                <a:ext cx="4" cy="3"/>
              </a:xfrm>
              <a:custGeom>
                <a:avLst/>
                <a:gdLst>
                  <a:gd name="T0" fmla="*/ 81 w 81"/>
                  <a:gd name="T1" fmla="*/ 25 h 56"/>
                  <a:gd name="T2" fmla="*/ 66 w 81"/>
                  <a:gd name="T3" fmla="*/ 10 h 56"/>
                  <a:gd name="T4" fmla="*/ 41 w 81"/>
                  <a:gd name="T5" fmla="*/ 2 h 56"/>
                  <a:gd name="T6" fmla="*/ 20 w 81"/>
                  <a:gd name="T7" fmla="*/ 7 h 56"/>
                  <a:gd name="T8" fmla="*/ 15 w 81"/>
                  <a:gd name="T9" fmla="*/ 28 h 56"/>
                  <a:gd name="T10" fmla="*/ 0 w 81"/>
                  <a:gd name="T11" fmla="*/ 35 h 56"/>
                  <a:gd name="T12" fmla="*/ 25 w 81"/>
                  <a:gd name="T13" fmla="*/ 48 h 56"/>
                  <a:gd name="T14" fmla="*/ 30 w 81"/>
                  <a:gd name="T15" fmla="*/ 53 h 56"/>
                  <a:gd name="T16" fmla="*/ 38 w 81"/>
                  <a:gd name="T17" fmla="*/ 56 h 56"/>
                  <a:gd name="T18" fmla="*/ 76 w 81"/>
                  <a:gd name="T19" fmla="*/ 38 h 56"/>
                  <a:gd name="T20" fmla="*/ 81 w 81"/>
                  <a:gd name="T21" fmla="*/ 2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1" h="56">
                    <a:moveTo>
                      <a:pt x="81" y="25"/>
                    </a:moveTo>
                    <a:cubicBezTo>
                      <a:pt x="81" y="18"/>
                      <a:pt x="74" y="15"/>
                      <a:pt x="66" y="10"/>
                    </a:cubicBezTo>
                    <a:cubicBezTo>
                      <a:pt x="66" y="10"/>
                      <a:pt x="48" y="5"/>
                      <a:pt x="41" y="2"/>
                    </a:cubicBezTo>
                    <a:cubicBezTo>
                      <a:pt x="33" y="0"/>
                      <a:pt x="23" y="0"/>
                      <a:pt x="20" y="7"/>
                    </a:cubicBezTo>
                    <a:cubicBezTo>
                      <a:pt x="15" y="13"/>
                      <a:pt x="20" y="23"/>
                      <a:pt x="15" y="28"/>
                    </a:cubicBezTo>
                    <a:cubicBezTo>
                      <a:pt x="13" y="33"/>
                      <a:pt x="5" y="33"/>
                      <a:pt x="0" y="35"/>
                    </a:cubicBezTo>
                    <a:cubicBezTo>
                      <a:pt x="5" y="43"/>
                      <a:pt x="20" y="40"/>
                      <a:pt x="25" y="48"/>
                    </a:cubicBezTo>
                    <a:cubicBezTo>
                      <a:pt x="28" y="51"/>
                      <a:pt x="28" y="53"/>
                      <a:pt x="30" y="53"/>
                    </a:cubicBezTo>
                    <a:cubicBezTo>
                      <a:pt x="33" y="56"/>
                      <a:pt x="35" y="56"/>
                      <a:pt x="38" y="56"/>
                    </a:cubicBezTo>
                    <a:cubicBezTo>
                      <a:pt x="53" y="56"/>
                      <a:pt x="68" y="48"/>
                      <a:pt x="76" y="38"/>
                    </a:cubicBezTo>
                    <a:cubicBezTo>
                      <a:pt x="79" y="35"/>
                      <a:pt x="81" y="30"/>
                      <a:pt x="81" y="25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7" name="Freeform 201"/>
              <p:cNvSpPr>
                <a:spLocks/>
              </p:cNvSpPr>
              <p:nvPr/>
            </p:nvSpPr>
            <p:spPr bwMode="auto">
              <a:xfrm>
                <a:off x="3681" y="2089"/>
                <a:ext cx="2" cy="1"/>
              </a:xfrm>
              <a:custGeom>
                <a:avLst/>
                <a:gdLst>
                  <a:gd name="T0" fmla="*/ 25 w 25"/>
                  <a:gd name="T1" fmla="*/ 7 h 28"/>
                  <a:gd name="T2" fmla="*/ 18 w 25"/>
                  <a:gd name="T3" fmla="*/ 2 h 28"/>
                  <a:gd name="T4" fmla="*/ 15 w 25"/>
                  <a:gd name="T5" fmla="*/ 0 h 28"/>
                  <a:gd name="T6" fmla="*/ 5 w 25"/>
                  <a:gd name="T7" fmla="*/ 7 h 28"/>
                  <a:gd name="T8" fmla="*/ 2 w 25"/>
                  <a:gd name="T9" fmla="*/ 20 h 28"/>
                  <a:gd name="T10" fmla="*/ 15 w 25"/>
                  <a:gd name="T11" fmla="*/ 28 h 28"/>
                  <a:gd name="T12" fmla="*/ 25 w 25"/>
                  <a:gd name="T13" fmla="*/ 20 h 28"/>
                  <a:gd name="T14" fmla="*/ 25 w 25"/>
                  <a:gd name="T15" fmla="*/ 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28">
                    <a:moveTo>
                      <a:pt x="25" y="7"/>
                    </a:moveTo>
                    <a:cubicBezTo>
                      <a:pt x="25" y="5"/>
                      <a:pt x="20" y="2"/>
                      <a:pt x="18" y="2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2"/>
                      <a:pt x="8" y="5"/>
                      <a:pt x="5" y="7"/>
                    </a:cubicBezTo>
                    <a:cubicBezTo>
                      <a:pt x="2" y="10"/>
                      <a:pt x="0" y="15"/>
                      <a:pt x="2" y="20"/>
                    </a:cubicBezTo>
                    <a:cubicBezTo>
                      <a:pt x="5" y="25"/>
                      <a:pt x="10" y="28"/>
                      <a:pt x="15" y="28"/>
                    </a:cubicBezTo>
                    <a:cubicBezTo>
                      <a:pt x="20" y="28"/>
                      <a:pt x="25" y="23"/>
                      <a:pt x="25" y="20"/>
                    </a:cubicBezTo>
                    <a:cubicBezTo>
                      <a:pt x="25" y="15"/>
                      <a:pt x="25" y="10"/>
                      <a:pt x="25" y="7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8" name="Freeform 202"/>
              <p:cNvSpPr>
                <a:spLocks/>
              </p:cNvSpPr>
              <p:nvPr/>
            </p:nvSpPr>
            <p:spPr bwMode="auto">
              <a:xfrm>
                <a:off x="3658" y="2100"/>
                <a:ext cx="0" cy="1"/>
              </a:xfrm>
              <a:custGeom>
                <a:avLst/>
                <a:gdLst>
                  <a:gd name="T0" fmla="*/ 5 w 5"/>
                  <a:gd name="T1" fmla="*/ 0 h 2"/>
                  <a:gd name="T2" fmla="*/ 0 w 5"/>
                  <a:gd name="T3" fmla="*/ 2 h 2"/>
                  <a:gd name="T4" fmla="*/ 5 w 5"/>
                  <a:gd name="T5" fmla="*/ 2 h 2"/>
                  <a:gd name="T6" fmla="*/ 5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5" y="0"/>
                    </a:moveTo>
                    <a:cubicBezTo>
                      <a:pt x="3" y="0"/>
                      <a:pt x="3" y="2"/>
                      <a:pt x="0" y="2"/>
                    </a:cubicBezTo>
                    <a:cubicBezTo>
                      <a:pt x="3" y="2"/>
                      <a:pt x="5" y="2"/>
                      <a:pt x="5" y="2"/>
                    </a:cubicBezTo>
                    <a:cubicBezTo>
                      <a:pt x="5" y="0"/>
                      <a:pt x="5" y="0"/>
                      <a:pt x="5" y="0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9" name="Freeform 203"/>
              <p:cNvSpPr>
                <a:spLocks/>
              </p:cNvSpPr>
              <p:nvPr/>
            </p:nvSpPr>
            <p:spPr bwMode="auto">
              <a:xfrm>
                <a:off x="3619" y="2141"/>
                <a:ext cx="14" cy="19"/>
              </a:xfrm>
              <a:custGeom>
                <a:avLst/>
                <a:gdLst>
                  <a:gd name="T0" fmla="*/ 36 w 239"/>
                  <a:gd name="T1" fmla="*/ 172 h 337"/>
                  <a:gd name="T2" fmla="*/ 18 w 239"/>
                  <a:gd name="T3" fmla="*/ 193 h 337"/>
                  <a:gd name="T4" fmla="*/ 8 w 239"/>
                  <a:gd name="T5" fmla="*/ 208 h 337"/>
                  <a:gd name="T6" fmla="*/ 0 w 239"/>
                  <a:gd name="T7" fmla="*/ 215 h 337"/>
                  <a:gd name="T8" fmla="*/ 15 w 239"/>
                  <a:gd name="T9" fmla="*/ 266 h 337"/>
                  <a:gd name="T10" fmla="*/ 21 w 239"/>
                  <a:gd name="T11" fmla="*/ 274 h 337"/>
                  <a:gd name="T12" fmla="*/ 23 w 239"/>
                  <a:gd name="T13" fmla="*/ 276 h 337"/>
                  <a:gd name="T14" fmla="*/ 28 w 239"/>
                  <a:gd name="T15" fmla="*/ 279 h 337"/>
                  <a:gd name="T16" fmla="*/ 36 w 239"/>
                  <a:gd name="T17" fmla="*/ 309 h 337"/>
                  <a:gd name="T18" fmla="*/ 38 w 239"/>
                  <a:gd name="T19" fmla="*/ 327 h 337"/>
                  <a:gd name="T20" fmla="*/ 43 w 239"/>
                  <a:gd name="T21" fmla="*/ 332 h 337"/>
                  <a:gd name="T22" fmla="*/ 48 w 239"/>
                  <a:gd name="T23" fmla="*/ 337 h 337"/>
                  <a:gd name="T24" fmla="*/ 81 w 239"/>
                  <a:gd name="T25" fmla="*/ 335 h 337"/>
                  <a:gd name="T26" fmla="*/ 109 w 239"/>
                  <a:gd name="T27" fmla="*/ 330 h 337"/>
                  <a:gd name="T28" fmla="*/ 112 w 239"/>
                  <a:gd name="T29" fmla="*/ 327 h 337"/>
                  <a:gd name="T30" fmla="*/ 117 w 239"/>
                  <a:gd name="T31" fmla="*/ 322 h 337"/>
                  <a:gd name="T32" fmla="*/ 132 w 239"/>
                  <a:gd name="T33" fmla="*/ 319 h 337"/>
                  <a:gd name="T34" fmla="*/ 188 w 239"/>
                  <a:gd name="T35" fmla="*/ 319 h 337"/>
                  <a:gd name="T36" fmla="*/ 206 w 239"/>
                  <a:gd name="T37" fmla="*/ 317 h 337"/>
                  <a:gd name="T38" fmla="*/ 224 w 239"/>
                  <a:gd name="T39" fmla="*/ 302 h 337"/>
                  <a:gd name="T40" fmla="*/ 226 w 239"/>
                  <a:gd name="T41" fmla="*/ 297 h 337"/>
                  <a:gd name="T42" fmla="*/ 239 w 239"/>
                  <a:gd name="T43" fmla="*/ 284 h 337"/>
                  <a:gd name="T44" fmla="*/ 203 w 239"/>
                  <a:gd name="T45" fmla="*/ 251 h 337"/>
                  <a:gd name="T46" fmla="*/ 196 w 239"/>
                  <a:gd name="T47" fmla="*/ 238 h 337"/>
                  <a:gd name="T48" fmla="*/ 196 w 239"/>
                  <a:gd name="T49" fmla="*/ 226 h 337"/>
                  <a:gd name="T50" fmla="*/ 196 w 239"/>
                  <a:gd name="T51" fmla="*/ 223 h 337"/>
                  <a:gd name="T52" fmla="*/ 150 w 239"/>
                  <a:gd name="T53" fmla="*/ 144 h 337"/>
                  <a:gd name="T54" fmla="*/ 145 w 239"/>
                  <a:gd name="T55" fmla="*/ 142 h 337"/>
                  <a:gd name="T56" fmla="*/ 125 w 239"/>
                  <a:gd name="T57" fmla="*/ 124 h 337"/>
                  <a:gd name="T58" fmla="*/ 120 w 239"/>
                  <a:gd name="T59" fmla="*/ 86 h 337"/>
                  <a:gd name="T60" fmla="*/ 132 w 239"/>
                  <a:gd name="T61" fmla="*/ 73 h 337"/>
                  <a:gd name="T62" fmla="*/ 142 w 239"/>
                  <a:gd name="T63" fmla="*/ 63 h 337"/>
                  <a:gd name="T64" fmla="*/ 127 w 239"/>
                  <a:gd name="T65" fmla="*/ 53 h 337"/>
                  <a:gd name="T66" fmla="*/ 122 w 239"/>
                  <a:gd name="T67" fmla="*/ 53 h 337"/>
                  <a:gd name="T68" fmla="*/ 97 w 239"/>
                  <a:gd name="T69" fmla="*/ 46 h 337"/>
                  <a:gd name="T70" fmla="*/ 81 w 239"/>
                  <a:gd name="T71" fmla="*/ 18 h 337"/>
                  <a:gd name="T72" fmla="*/ 71 w 239"/>
                  <a:gd name="T73" fmla="*/ 0 h 337"/>
                  <a:gd name="T74" fmla="*/ 69 w 239"/>
                  <a:gd name="T75" fmla="*/ 0 h 337"/>
                  <a:gd name="T76" fmla="*/ 64 w 239"/>
                  <a:gd name="T77" fmla="*/ 2 h 337"/>
                  <a:gd name="T78" fmla="*/ 59 w 239"/>
                  <a:gd name="T79" fmla="*/ 5 h 337"/>
                  <a:gd name="T80" fmla="*/ 51 w 239"/>
                  <a:gd name="T81" fmla="*/ 15 h 337"/>
                  <a:gd name="T82" fmla="*/ 43 w 239"/>
                  <a:gd name="T83" fmla="*/ 28 h 337"/>
                  <a:gd name="T84" fmla="*/ 38 w 239"/>
                  <a:gd name="T85" fmla="*/ 33 h 337"/>
                  <a:gd name="T86" fmla="*/ 33 w 239"/>
                  <a:gd name="T87" fmla="*/ 38 h 337"/>
                  <a:gd name="T88" fmla="*/ 33 w 239"/>
                  <a:gd name="T89" fmla="*/ 43 h 337"/>
                  <a:gd name="T90" fmla="*/ 31 w 239"/>
                  <a:gd name="T91" fmla="*/ 56 h 337"/>
                  <a:gd name="T92" fmla="*/ 23 w 239"/>
                  <a:gd name="T93" fmla="*/ 63 h 337"/>
                  <a:gd name="T94" fmla="*/ 21 w 239"/>
                  <a:gd name="T95" fmla="*/ 66 h 337"/>
                  <a:gd name="T96" fmla="*/ 23 w 239"/>
                  <a:gd name="T97" fmla="*/ 81 h 337"/>
                  <a:gd name="T98" fmla="*/ 28 w 239"/>
                  <a:gd name="T99" fmla="*/ 99 h 337"/>
                  <a:gd name="T100" fmla="*/ 26 w 239"/>
                  <a:gd name="T101" fmla="*/ 111 h 337"/>
                  <a:gd name="T102" fmla="*/ 26 w 239"/>
                  <a:gd name="T103" fmla="*/ 122 h 337"/>
                  <a:gd name="T104" fmla="*/ 36 w 239"/>
                  <a:gd name="T105" fmla="*/ 134 h 337"/>
                  <a:gd name="T106" fmla="*/ 41 w 239"/>
                  <a:gd name="T107" fmla="*/ 137 h 337"/>
                  <a:gd name="T108" fmla="*/ 48 w 239"/>
                  <a:gd name="T109" fmla="*/ 170 h 337"/>
                  <a:gd name="T110" fmla="*/ 36 w 239"/>
                  <a:gd name="T111" fmla="*/ 172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39" h="337">
                    <a:moveTo>
                      <a:pt x="36" y="172"/>
                    </a:moveTo>
                    <a:cubicBezTo>
                      <a:pt x="28" y="177"/>
                      <a:pt x="23" y="185"/>
                      <a:pt x="18" y="193"/>
                    </a:cubicBezTo>
                    <a:cubicBezTo>
                      <a:pt x="15" y="198"/>
                      <a:pt x="10" y="203"/>
                      <a:pt x="8" y="208"/>
                    </a:cubicBezTo>
                    <a:cubicBezTo>
                      <a:pt x="5" y="210"/>
                      <a:pt x="3" y="213"/>
                      <a:pt x="0" y="215"/>
                    </a:cubicBezTo>
                    <a:cubicBezTo>
                      <a:pt x="15" y="266"/>
                      <a:pt x="15" y="266"/>
                      <a:pt x="15" y="266"/>
                    </a:cubicBezTo>
                    <a:cubicBezTo>
                      <a:pt x="15" y="269"/>
                      <a:pt x="18" y="274"/>
                      <a:pt x="21" y="274"/>
                    </a:cubicBezTo>
                    <a:cubicBezTo>
                      <a:pt x="23" y="276"/>
                      <a:pt x="23" y="276"/>
                      <a:pt x="23" y="276"/>
                    </a:cubicBezTo>
                    <a:cubicBezTo>
                      <a:pt x="26" y="276"/>
                      <a:pt x="26" y="279"/>
                      <a:pt x="28" y="279"/>
                    </a:cubicBezTo>
                    <a:cubicBezTo>
                      <a:pt x="38" y="287"/>
                      <a:pt x="36" y="299"/>
                      <a:pt x="36" y="309"/>
                    </a:cubicBezTo>
                    <a:cubicBezTo>
                      <a:pt x="36" y="317"/>
                      <a:pt x="33" y="325"/>
                      <a:pt x="38" y="327"/>
                    </a:cubicBezTo>
                    <a:cubicBezTo>
                      <a:pt x="38" y="330"/>
                      <a:pt x="41" y="330"/>
                      <a:pt x="43" y="332"/>
                    </a:cubicBezTo>
                    <a:cubicBezTo>
                      <a:pt x="46" y="332"/>
                      <a:pt x="46" y="335"/>
                      <a:pt x="48" y="337"/>
                    </a:cubicBezTo>
                    <a:cubicBezTo>
                      <a:pt x="59" y="332"/>
                      <a:pt x="71" y="332"/>
                      <a:pt x="81" y="335"/>
                    </a:cubicBezTo>
                    <a:cubicBezTo>
                      <a:pt x="94" y="337"/>
                      <a:pt x="104" y="337"/>
                      <a:pt x="109" y="330"/>
                    </a:cubicBezTo>
                    <a:cubicBezTo>
                      <a:pt x="109" y="330"/>
                      <a:pt x="109" y="327"/>
                      <a:pt x="112" y="327"/>
                    </a:cubicBezTo>
                    <a:cubicBezTo>
                      <a:pt x="114" y="325"/>
                      <a:pt x="114" y="322"/>
                      <a:pt x="117" y="322"/>
                    </a:cubicBezTo>
                    <a:cubicBezTo>
                      <a:pt x="122" y="319"/>
                      <a:pt x="130" y="319"/>
                      <a:pt x="132" y="319"/>
                    </a:cubicBezTo>
                    <a:cubicBezTo>
                      <a:pt x="188" y="319"/>
                      <a:pt x="188" y="319"/>
                      <a:pt x="188" y="319"/>
                    </a:cubicBezTo>
                    <a:cubicBezTo>
                      <a:pt x="196" y="319"/>
                      <a:pt x="201" y="319"/>
                      <a:pt x="206" y="317"/>
                    </a:cubicBezTo>
                    <a:cubicBezTo>
                      <a:pt x="213" y="314"/>
                      <a:pt x="218" y="307"/>
                      <a:pt x="224" y="302"/>
                    </a:cubicBezTo>
                    <a:cubicBezTo>
                      <a:pt x="224" y="299"/>
                      <a:pt x="226" y="299"/>
                      <a:pt x="226" y="297"/>
                    </a:cubicBezTo>
                    <a:cubicBezTo>
                      <a:pt x="231" y="292"/>
                      <a:pt x="234" y="287"/>
                      <a:pt x="239" y="284"/>
                    </a:cubicBezTo>
                    <a:cubicBezTo>
                      <a:pt x="226" y="276"/>
                      <a:pt x="213" y="264"/>
                      <a:pt x="203" y="251"/>
                    </a:cubicBezTo>
                    <a:cubicBezTo>
                      <a:pt x="201" y="248"/>
                      <a:pt x="196" y="243"/>
                      <a:pt x="196" y="238"/>
                    </a:cubicBezTo>
                    <a:cubicBezTo>
                      <a:pt x="193" y="233"/>
                      <a:pt x="196" y="228"/>
                      <a:pt x="196" y="226"/>
                    </a:cubicBezTo>
                    <a:cubicBezTo>
                      <a:pt x="196" y="223"/>
                      <a:pt x="196" y="223"/>
                      <a:pt x="196" y="223"/>
                    </a:cubicBezTo>
                    <a:cubicBezTo>
                      <a:pt x="196" y="190"/>
                      <a:pt x="173" y="160"/>
                      <a:pt x="150" y="144"/>
                    </a:cubicBezTo>
                    <a:cubicBezTo>
                      <a:pt x="147" y="144"/>
                      <a:pt x="147" y="142"/>
                      <a:pt x="145" y="142"/>
                    </a:cubicBezTo>
                    <a:cubicBezTo>
                      <a:pt x="137" y="137"/>
                      <a:pt x="130" y="132"/>
                      <a:pt x="125" y="124"/>
                    </a:cubicBezTo>
                    <a:cubicBezTo>
                      <a:pt x="117" y="114"/>
                      <a:pt x="112" y="99"/>
                      <a:pt x="120" y="86"/>
                    </a:cubicBezTo>
                    <a:cubicBezTo>
                      <a:pt x="122" y="81"/>
                      <a:pt x="127" y="76"/>
                      <a:pt x="132" y="73"/>
                    </a:cubicBezTo>
                    <a:cubicBezTo>
                      <a:pt x="137" y="68"/>
                      <a:pt x="142" y="66"/>
                      <a:pt x="142" y="63"/>
                    </a:cubicBezTo>
                    <a:cubicBezTo>
                      <a:pt x="142" y="58"/>
                      <a:pt x="135" y="53"/>
                      <a:pt x="127" y="53"/>
                    </a:cubicBezTo>
                    <a:cubicBezTo>
                      <a:pt x="125" y="53"/>
                      <a:pt x="125" y="53"/>
                      <a:pt x="122" y="53"/>
                    </a:cubicBezTo>
                    <a:cubicBezTo>
                      <a:pt x="114" y="53"/>
                      <a:pt x="104" y="51"/>
                      <a:pt x="97" y="46"/>
                    </a:cubicBezTo>
                    <a:cubicBezTo>
                      <a:pt x="89" y="38"/>
                      <a:pt x="84" y="28"/>
                      <a:pt x="81" y="18"/>
                    </a:cubicBezTo>
                    <a:cubicBezTo>
                      <a:pt x="79" y="7"/>
                      <a:pt x="76" y="2"/>
                      <a:pt x="71" y="0"/>
                    </a:cubicBezTo>
                    <a:cubicBezTo>
                      <a:pt x="71" y="0"/>
                      <a:pt x="71" y="0"/>
                      <a:pt x="69" y="0"/>
                    </a:cubicBezTo>
                    <a:cubicBezTo>
                      <a:pt x="66" y="0"/>
                      <a:pt x="64" y="2"/>
                      <a:pt x="64" y="2"/>
                    </a:cubicBezTo>
                    <a:cubicBezTo>
                      <a:pt x="61" y="2"/>
                      <a:pt x="59" y="5"/>
                      <a:pt x="59" y="5"/>
                    </a:cubicBezTo>
                    <a:cubicBezTo>
                      <a:pt x="56" y="7"/>
                      <a:pt x="54" y="10"/>
                      <a:pt x="51" y="15"/>
                    </a:cubicBezTo>
                    <a:cubicBezTo>
                      <a:pt x="48" y="20"/>
                      <a:pt x="46" y="23"/>
                      <a:pt x="43" y="28"/>
                    </a:cubicBezTo>
                    <a:cubicBezTo>
                      <a:pt x="41" y="30"/>
                      <a:pt x="38" y="30"/>
                      <a:pt x="38" y="33"/>
                    </a:cubicBezTo>
                    <a:cubicBezTo>
                      <a:pt x="36" y="35"/>
                      <a:pt x="33" y="38"/>
                      <a:pt x="33" y="38"/>
                    </a:cubicBezTo>
                    <a:cubicBezTo>
                      <a:pt x="33" y="38"/>
                      <a:pt x="33" y="40"/>
                      <a:pt x="33" y="43"/>
                    </a:cubicBezTo>
                    <a:cubicBezTo>
                      <a:pt x="33" y="46"/>
                      <a:pt x="33" y="51"/>
                      <a:pt x="31" y="56"/>
                    </a:cubicBezTo>
                    <a:cubicBezTo>
                      <a:pt x="28" y="58"/>
                      <a:pt x="26" y="61"/>
                      <a:pt x="23" y="63"/>
                    </a:cubicBezTo>
                    <a:cubicBezTo>
                      <a:pt x="21" y="63"/>
                      <a:pt x="21" y="66"/>
                      <a:pt x="21" y="66"/>
                    </a:cubicBezTo>
                    <a:cubicBezTo>
                      <a:pt x="18" y="68"/>
                      <a:pt x="21" y="73"/>
                      <a:pt x="23" y="81"/>
                    </a:cubicBezTo>
                    <a:cubicBezTo>
                      <a:pt x="26" y="86"/>
                      <a:pt x="28" y="91"/>
                      <a:pt x="28" y="99"/>
                    </a:cubicBezTo>
                    <a:cubicBezTo>
                      <a:pt x="28" y="104"/>
                      <a:pt x="28" y="109"/>
                      <a:pt x="26" y="111"/>
                    </a:cubicBezTo>
                    <a:cubicBezTo>
                      <a:pt x="26" y="117"/>
                      <a:pt x="23" y="119"/>
                      <a:pt x="26" y="122"/>
                    </a:cubicBezTo>
                    <a:cubicBezTo>
                      <a:pt x="26" y="127"/>
                      <a:pt x="31" y="129"/>
                      <a:pt x="36" y="134"/>
                    </a:cubicBezTo>
                    <a:cubicBezTo>
                      <a:pt x="38" y="134"/>
                      <a:pt x="38" y="137"/>
                      <a:pt x="41" y="137"/>
                    </a:cubicBezTo>
                    <a:cubicBezTo>
                      <a:pt x="51" y="144"/>
                      <a:pt x="56" y="160"/>
                      <a:pt x="48" y="170"/>
                    </a:cubicBezTo>
                    <a:cubicBezTo>
                      <a:pt x="41" y="170"/>
                      <a:pt x="38" y="170"/>
                      <a:pt x="36" y="172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0" name="Freeform 204"/>
              <p:cNvSpPr>
                <a:spLocks/>
              </p:cNvSpPr>
              <p:nvPr/>
            </p:nvSpPr>
            <p:spPr bwMode="auto">
              <a:xfrm>
                <a:off x="3634" y="2139"/>
                <a:ext cx="32" cy="22"/>
              </a:xfrm>
              <a:custGeom>
                <a:avLst/>
                <a:gdLst>
                  <a:gd name="T0" fmla="*/ 170 w 563"/>
                  <a:gd name="T1" fmla="*/ 33 h 378"/>
                  <a:gd name="T2" fmla="*/ 135 w 563"/>
                  <a:gd name="T3" fmla="*/ 48 h 378"/>
                  <a:gd name="T4" fmla="*/ 79 w 563"/>
                  <a:gd name="T5" fmla="*/ 61 h 378"/>
                  <a:gd name="T6" fmla="*/ 0 w 563"/>
                  <a:gd name="T7" fmla="*/ 86 h 378"/>
                  <a:gd name="T8" fmla="*/ 63 w 563"/>
                  <a:gd name="T9" fmla="*/ 134 h 378"/>
                  <a:gd name="T10" fmla="*/ 71 w 563"/>
                  <a:gd name="T11" fmla="*/ 129 h 378"/>
                  <a:gd name="T12" fmla="*/ 114 w 563"/>
                  <a:gd name="T13" fmla="*/ 149 h 378"/>
                  <a:gd name="T14" fmla="*/ 114 w 563"/>
                  <a:gd name="T15" fmla="*/ 162 h 378"/>
                  <a:gd name="T16" fmla="*/ 137 w 563"/>
                  <a:gd name="T17" fmla="*/ 203 h 378"/>
                  <a:gd name="T18" fmla="*/ 129 w 563"/>
                  <a:gd name="T19" fmla="*/ 226 h 378"/>
                  <a:gd name="T20" fmla="*/ 137 w 563"/>
                  <a:gd name="T21" fmla="*/ 243 h 378"/>
                  <a:gd name="T22" fmla="*/ 155 w 563"/>
                  <a:gd name="T23" fmla="*/ 271 h 378"/>
                  <a:gd name="T24" fmla="*/ 162 w 563"/>
                  <a:gd name="T25" fmla="*/ 286 h 378"/>
                  <a:gd name="T26" fmla="*/ 173 w 563"/>
                  <a:gd name="T27" fmla="*/ 302 h 378"/>
                  <a:gd name="T28" fmla="*/ 284 w 563"/>
                  <a:gd name="T29" fmla="*/ 307 h 378"/>
                  <a:gd name="T30" fmla="*/ 310 w 563"/>
                  <a:gd name="T31" fmla="*/ 355 h 378"/>
                  <a:gd name="T32" fmla="*/ 350 w 563"/>
                  <a:gd name="T33" fmla="*/ 378 h 378"/>
                  <a:gd name="T34" fmla="*/ 459 w 563"/>
                  <a:gd name="T35" fmla="*/ 363 h 378"/>
                  <a:gd name="T36" fmla="*/ 472 w 563"/>
                  <a:gd name="T37" fmla="*/ 360 h 378"/>
                  <a:gd name="T38" fmla="*/ 500 w 563"/>
                  <a:gd name="T39" fmla="*/ 360 h 378"/>
                  <a:gd name="T40" fmla="*/ 513 w 563"/>
                  <a:gd name="T41" fmla="*/ 352 h 378"/>
                  <a:gd name="T42" fmla="*/ 530 w 563"/>
                  <a:gd name="T43" fmla="*/ 325 h 378"/>
                  <a:gd name="T44" fmla="*/ 563 w 563"/>
                  <a:gd name="T45" fmla="*/ 279 h 378"/>
                  <a:gd name="T46" fmla="*/ 551 w 563"/>
                  <a:gd name="T47" fmla="*/ 269 h 378"/>
                  <a:gd name="T48" fmla="*/ 525 w 563"/>
                  <a:gd name="T49" fmla="*/ 264 h 378"/>
                  <a:gd name="T50" fmla="*/ 477 w 563"/>
                  <a:gd name="T51" fmla="*/ 256 h 378"/>
                  <a:gd name="T52" fmla="*/ 459 w 563"/>
                  <a:gd name="T53" fmla="*/ 233 h 378"/>
                  <a:gd name="T54" fmla="*/ 444 w 563"/>
                  <a:gd name="T55" fmla="*/ 226 h 378"/>
                  <a:gd name="T56" fmla="*/ 386 w 563"/>
                  <a:gd name="T57" fmla="*/ 170 h 378"/>
                  <a:gd name="T58" fmla="*/ 381 w 563"/>
                  <a:gd name="T59" fmla="*/ 139 h 378"/>
                  <a:gd name="T60" fmla="*/ 371 w 563"/>
                  <a:gd name="T61" fmla="*/ 127 h 378"/>
                  <a:gd name="T62" fmla="*/ 363 w 563"/>
                  <a:gd name="T63" fmla="*/ 99 h 378"/>
                  <a:gd name="T64" fmla="*/ 315 w 563"/>
                  <a:gd name="T65" fmla="*/ 81 h 378"/>
                  <a:gd name="T66" fmla="*/ 333 w 563"/>
                  <a:gd name="T67" fmla="*/ 28 h 378"/>
                  <a:gd name="T68" fmla="*/ 325 w 563"/>
                  <a:gd name="T69" fmla="*/ 13 h 378"/>
                  <a:gd name="T70" fmla="*/ 317 w 563"/>
                  <a:gd name="T71" fmla="*/ 15 h 378"/>
                  <a:gd name="T72" fmla="*/ 297 w 563"/>
                  <a:gd name="T73" fmla="*/ 23 h 378"/>
                  <a:gd name="T74" fmla="*/ 231 w 563"/>
                  <a:gd name="T75" fmla="*/ 5 h 378"/>
                  <a:gd name="T76" fmla="*/ 206 w 563"/>
                  <a:gd name="T77" fmla="*/ 15 h 378"/>
                  <a:gd name="T78" fmla="*/ 170 w 563"/>
                  <a:gd name="T79" fmla="*/ 30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63" h="378">
                    <a:moveTo>
                      <a:pt x="170" y="30"/>
                    </a:moveTo>
                    <a:cubicBezTo>
                      <a:pt x="170" y="33"/>
                      <a:pt x="170" y="33"/>
                      <a:pt x="170" y="33"/>
                    </a:cubicBezTo>
                    <a:cubicBezTo>
                      <a:pt x="170" y="35"/>
                      <a:pt x="168" y="40"/>
                      <a:pt x="165" y="43"/>
                    </a:cubicBezTo>
                    <a:cubicBezTo>
                      <a:pt x="157" y="53"/>
                      <a:pt x="145" y="51"/>
                      <a:pt x="135" y="48"/>
                    </a:cubicBezTo>
                    <a:cubicBezTo>
                      <a:pt x="132" y="48"/>
                      <a:pt x="132" y="48"/>
                      <a:pt x="129" y="48"/>
                    </a:cubicBezTo>
                    <a:cubicBezTo>
                      <a:pt x="112" y="45"/>
                      <a:pt x="96" y="53"/>
                      <a:pt x="79" y="61"/>
                    </a:cubicBezTo>
                    <a:cubicBezTo>
                      <a:pt x="76" y="63"/>
                      <a:pt x="74" y="63"/>
                      <a:pt x="69" y="66"/>
                    </a:cubicBezTo>
                    <a:cubicBezTo>
                      <a:pt x="46" y="76"/>
                      <a:pt x="23" y="84"/>
                      <a:pt x="0" y="86"/>
                    </a:cubicBezTo>
                    <a:cubicBezTo>
                      <a:pt x="10" y="106"/>
                      <a:pt x="36" y="122"/>
                      <a:pt x="61" y="132"/>
                    </a:cubicBezTo>
                    <a:cubicBezTo>
                      <a:pt x="63" y="134"/>
                      <a:pt x="63" y="134"/>
                      <a:pt x="63" y="134"/>
                    </a:cubicBezTo>
                    <a:cubicBezTo>
                      <a:pt x="63" y="134"/>
                      <a:pt x="66" y="132"/>
                      <a:pt x="69" y="132"/>
                    </a:cubicBezTo>
                    <a:cubicBezTo>
                      <a:pt x="71" y="129"/>
                      <a:pt x="71" y="129"/>
                      <a:pt x="71" y="129"/>
                    </a:cubicBezTo>
                    <a:cubicBezTo>
                      <a:pt x="79" y="124"/>
                      <a:pt x="89" y="122"/>
                      <a:pt x="99" y="127"/>
                    </a:cubicBezTo>
                    <a:cubicBezTo>
                      <a:pt x="109" y="132"/>
                      <a:pt x="114" y="139"/>
                      <a:pt x="114" y="149"/>
                    </a:cubicBezTo>
                    <a:cubicBezTo>
                      <a:pt x="114" y="152"/>
                      <a:pt x="114" y="155"/>
                      <a:pt x="114" y="157"/>
                    </a:cubicBezTo>
                    <a:cubicBezTo>
                      <a:pt x="114" y="160"/>
                      <a:pt x="114" y="160"/>
                      <a:pt x="114" y="162"/>
                    </a:cubicBezTo>
                    <a:cubicBezTo>
                      <a:pt x="114" y="170"/>
                      <a:pt x="119" y="175"/>
                      <a:pt x="124" y="182"/>
                    </a:cubicBezTo>
                    <a:cubicBezTo>
                      <a:pt x="129" y="190"/>
                      <a:pt x="135" y="195"/>
                      <a:pt x="137" y="203"/>
                    </a:cubicBezTo>
                    <a:cubicBezTo>
                      <a:pt x="137" y="208"/>
                      <a:pt x="140" y="210"/>
                      <a:pt x="137" y="213"/>
                    </a:cubicBezTo>
                    <a:cubicBezTo>
                      <a:pt x="135" y="218"/>
                      <a:pt x="132" y="221"/>
                      <a:pt x="129" y="226"/>
                    </a:cubicBezTo>
                    <a:cubicBezTo>
                      <a:pt x="127" y="228"/>
                      <a:pt x="127" y="228"/>
                      <a:pt x="127" y="231"/>
                    </a:cubicBezTo>
                    <a:cubicBezTo>
                      <a:pt x="127" y="233"/>
                      <a:pt x="132" y="238"/>
                      <a:pt x="137" y="243"/>
                    </a:cubicBezTo>
                    <a:cubicBezTo>
                      <a:pt x="140" y="246"/>
                      <a:pt x="140" y="246"/>
                      <a:pt x="140" y="246"/>
                    </a:cubicBezTo>
                    <a:cubicBezTo>
                      <a:pt x="147" y="253"/>
                      <a:pt x="152" y="261"/>
                      <a:pt x="155" y="271"/>
                    </a:cubicBezTo>
                    <a:cubicBezTo>
                      <a:pt x="157" y="274"/>
                      <a:pt x="157" y="274"/>
                      <a:pt x="157" y="274"/>
                    </a:cubicBezTo>
                    <a:cubicBezTo>
                      <a:pt x="160" y="279"/>
                      <a:pt x="160" y="281"/>
                      <a:pt x="162" y="286"/>
                    </a:cubicBezTo>
                    <a:cubicBezTo>
                      <a:pt x="162" y="289"/>
                      <a:pt x="162" y="289"/>
                      <a:pt x="162" y="292"/>
                    </a:cubicBezTo>
                    <a:cubicBezTo>
                      <a:pt x="165" y="297"/>
                      <a:pt x="168" y="299"/>
                      <a:pt x="173" y="302"/>
                    </a:cubicBezTo>
                    <a:cubicBezTo>
                      <a:pt x="203" y="325"/>
                      <a:pt x="246" y="327"/>
                      <a:pt x="279" y="309"/>
                    </a:cubicBezTo>
                    <a:cubicBezTo>
                      <a:pt x="284" y="307"/>
                      <a:pt x="284" y="307"/>
                      <a:pt x="284" y="307"/>
                    </a:cubicBezTo>
                    <a:cubicBezTo>
                      <a:pt x="289" y="312"/>
                      <a:pt x="289" y="312"/>
                      <a:pt x="289" y="312"/>
                    </a:cubicBezTo>
                    <a:cubicBezTo>
                      <a:pt x="300" y="325"/>
                      <a:pt x="307" y="340"/>
                      <a:pt x="310" y="355"/>
                    </a:cubicBezTo>
                    <a:cubicBezTo>
                      <a:pt x="322" y="355"/>
                      <a:pt x="338" y="363"/>
                      <a:pt x="343" y="373"/>
                    </a:cubicBezTo>
                    <a:cubicBezTo>
                      <a:pt x="343" y="373"/>
                      <a:pt x="348" y="375"/>
                      <a:pt x="350" y="378"/>
                    </a:cubicBezTo>
                    <a:cubicBezTo>
                      <a:pt x="353" y="378"/>
                      <a:pt x="353" y="378"/>
                      <a:pt x="353" y="378"/>
                    </a:cubicBezTo>
                    <a:cubicBezTo>
                      <a:pt x="383" y="357"/>
                      <a:pt x="424" y="352"/>
                      <a:pt x="459" y="363"/>
                    </a:cubicBezTo>
                    <a:cubicBezTo>
                      <a:pt x="462" y="363"/>
                      <a:pt x="465" y="365"/>
                      <a:pt x="465" y="363"/>
                    </a:cubicBezTo>
                    <a:cubicBezTo>
                      <a:pt x="467" y="363"/>
                      <a:pt x="470" y="363"/>
                      <a:pt x="472" y="360"/>
                    </a:cubicBezTo>
                    <a:cubicBezTo>
                      <a:pt x="475" y="357"/>
                      <a:pt x="480" y="357"/>
                      <a:pt x="485" y="355"/>
                    </a:cubicBezTo>
                    <a:cubicBezTo>
                      <a:pt x="490" y="355"/>
                      <a:pt x="495" y="357"/>
                      <a:pt x="500" y="360"/>
                    </a:cubicBezTo>
                    <a:cubicBezTo>
                      <a:pt x="505" y="363"/>
                      <a:pt x="508" y="363"/>
                      <a:pt x="510" y="363"/>
                    </a:cubicBezTo>
                    <a:cubicBezTo>
                      <a:pt x="513" y="363"/>
                      <a:pt x="513" y="357"/>
                      <a:pt x="513" y="352"/>
                    </a:cubicBezTo>
                    <a:cubicBezTo>
                      <a:pt x="513" y="347"/>
                      <a:pt x="515" y="345"/>
                      <a:pt x="515" y="340"/>
                    </a:cubicBezTo>
                    <a:cubicBezTo>
                      <a:pt x="518" y="332"/>
                      <a:pt x="525" y="327"/>
                      <a:pt x="530" y="325"/>
                    </a:cubicBezTo>
                    <a:cubicBezTo>
                      <a:pt x="533" y="322"/>
                      <a:pt x="533" y="322"/>
                      <a:pt x="533" y="322"/>
                    </a:cubicBezTo>
                    <a:cubicBezTo>
                      <a:pt x="546" y="312"/>
                      <a:pt x="558" y="297"/>
                      <a:pt x="563" y="279"/>
                    </a:cubicBezTo>
                    <a:cubicBezTo>
                      <a:pt x="558" y="276"/>
                      <a:pt x="556" y="274"/>
                      <a:pt x="553" y="271"/>
                    </a:cubicBezTo>
                    <a:cubicBezTo>
                      <a:pt x="551" y="269"/>
                      <a:pt x="551" y="269"/>
                      <a:pt x="551" y="269"/>
                    </a:cubicBezTo>
                    <a:cubicBezTo>
                      <a:pt x="546" y="264"/>
                      <a:pt x="541" y="259"/>
                      <a:pt x="536" y="259"/>
                    </a:cubicBezTo>
                    <a:cubicBezTo>
                      <a:pt x="533" y="259"/>
                      <a:pt x="528" y="261"/>
                      <a:pt x="525" y="264"/>
                    </a:cubicBezTo>
                    <a:cubicBezTo>
                      <a:pt x="520" y="266"/>
                      <a:pt x="515" y="269"/>
                      <a:pt x="510" y="271"/>
                    </a:cubicBezTo>
                    <a:cubicBezTo>
                      <a:pt x="500" y="274"/>
                      <a:pt x="487" y="266"/>
                      <a:pt x="477" y="256"/>
                    </a:cubicBezTo>
                    <a:cubicBezTo>
                      <a:pt x="475" y="253"/>
                      <a:pt x="472" y="251"/>
                      <a:pt x="472" y="248"/>
                    </a:cubicBezTo>
                    <a:cubicBezTo>
                      <a:pt x="470" y="243"/>
                      <a:pt x="465" y="238"/>
                      <a:pt x="459" y="233"/>
                    </a:cubicBezTo>
                    <a:cubicBezTo>
                      <a:pt x="457" y="231"/>
                      <a:pt x="452" y="228"/>
                      <a:pt x="447" y="228"/>
                    </a:cubicBezTo>
                    <a:cubicBezTo>
                      <a:pt x="447" y="228"/>
                      <a:pt x="444" y="228"/>
                      <a:pt x="444" y="226"/>
                    </a:cubicBezTo>
                    <a:cubicBezTo>
                      <a:pt x="426" y="218"/>
                      <a:pt x="409" y="203"/>
                      <a:pt x="396" y="188"/>
                    </a:cubicBezTo>
                    <a:cubicBezTo>
                      <a:pt x="393" y="182"/>
                      <a:pt x="388" y="177"/>
                      <a:pt x="386" y="170"/>
                    </a:cubicBezTo>
                    <a:cubicBezTo>
                      <a:pt x="383" y="165"/>
                      <a:pt x="383" y="160"/>
                      <a:pt x="383" y="155"/>
                    </a:cubicBezTo>
                    <a:cubicBezTo>
                      <a:pt x="383" y="149"/>
                      <a:pt x="383" y="144"/>
                      <a:pt x="381" y="139"/>
                    </a:cubicBezTo>
                    <a:cubicBezTo>
                      <a:pt x="381" y="137"/>
                      <a:pt x="378" y="137"/>
                      <a:pt x="376" y="134"/>
                    </a:cubicBezTo>
                    <a:cubicBezTo>
                      <a:pt x="373" y="132"/>
                      <a:pt x="373" y="129"/>
                      <a:pt x="371" y="127"/>
                    </a:cubicBezTo>
                    <a:cubicBezTo>
                      <a:pt x="368" y="122"/>
                      <a:pt x="366" y="114"/>
                      <a:pt x="366" y="109"/>
                    </a:cubicBezTo>
                    <a:cubicBezTo>
                      <a:pt x="366" y="104"/>
                      <a:pt x="363" y="101"/>
                      <a:pt x="363" y="99"/>
                    </a:cubicBezTo>
                    <a:cubicBezTo>
                      <a:pt x="358" y="89"/>
                      <a:pt x="343" y="86"/>
                      <a:pt x="327" y="84"/>
                    </a:cubicBezTo>
                    <a:cubicBezTo>
                      <a:pt x="315" y="81"/>
                      <a:pt x="315" y="81"/>
                      <a:pt x="315" y="81"/>
                    </a:cubicBezTo>
                    <a:cubicBezTo>
                      <a:pt x="322" y="71"/>
                      <a:pt x="322" y="71"/>
                      <a:pt x="322" y="71"/>
                    </a:cubicBezTo>
                    <a:cubicBezTo>
                      <a:pt x="330" y="61"/>
                      <a:pt x="333" y="45"/>
                      <a:pt x="333" y="28"/>
                    </a:cubicBezTo>
                    <a:cubicBezTo>
                      <a:pt x="333" y="23"/>
                      <a:pt x="333" y="18"/>
                      <a:pt x="330" y="15"/>
                    </a:cubicBezTo>
                    <a:cubicBezTo>
                      <a:pt x="330" y="15"/>
                      <a:pt x="327" y="13"/>
                      <a:pt x="325" y="13"/>
                    </a:cubicBezTo>
                    <a:cubicBezTo>
                      <a:pt x="322" y="13"/>
                      <a:pt x="322" y="13"/>
                      <a:pt x="320" y="13"/>
                    </a:cubicBezTo>
                    <a:cubicBezTo>
                      <a:pt x="317" y="15"/>
                      <a:pt x="317" y="15"/>
                      <a:pt x="317" y="15"/>
                    </a:cubicBezTo>
                    <a:cubicBezTo>
                      <a:pt x="315" y="18"/>
                      <a:pt x="312" y="23"/>
                      <a:pt x="307" y="23"/>
                    </a:cubicBezTo>
                    <a:cubicBezTo>
                      <a:pt x="302" y="25"/>
                      <a:pt x="300" y="23"/>
                      <a:pt x="297" y="23"/>
                    </a:cubicBezTo>
                    <a:cubicBezTo>
                      <a:pt x="287" y="20"/>
                      <a:pt x="277" y="15"/>
                      <a:pt x="267" y="13"/>
                    </a:cubicBezTo>
                    <a:cubicBezTo>
                      <a:pt x="254" y="5"/>
                      <a:pt x="241" y="0"/>
                      <a:pt x="231" y="5"/>
                    </a:cubicBezTo>
                    <a:cubicBezTo>
                      <a:pt x="228" y="5"/>
                      <a:pt x="226" y="7"/>
                      <a:pt x="221" y="10"/>
                    </a:cubicBezTo>
                    <a:cubicBezTo>
                      <a:pt x="216" y="13"/>
                      <a:pt x="211" y="15"/>
                      <a:pt x="206" y="15"/>
                    </a:cubicBezTo>
                    <a:cubicBezTo>
                      <a:pt x="201" y="15"/>
                      <a:pt x="198" y="15"/>
                      <a:pt x="193" y="15"/>
                    </a:cubicBezTo>
                    <a:cubicBezTo>
                      <a:pt x="175" y="20"/>
                      <a:pt x="173" y="25"/>
                      <a:pt x="170" y="30"/>
                    </a:cubicBezTo>
                    <a:close/>
                  </a:path>
                </a:pathLst>
              </a:custGeom>
              <a:grpFill/>
              <a:ln w="9525">
                <a:solidFill>
                  <a:srgbClr val="E9F6F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39" name="Freeform 206"/>
            <p:cNvSpPr>
              <a:spLocks/>
            </p:cNvSpPr>
            <p:nvPr/>
          </p:nvSpPr>
          <p:spPr bwMode="auto">
            <a:xfrm>
              <a:off x="3624" y="2127"/>
              <a:ext cx="19" cy="16"/>
            </a:xfrm>
            <a:custGeom>
              <a:avLst/>
              <a:gdLst>
                <a:gd name="T0" fmla="*/ 54 w 335"/>
                <a:gd name="T1" fmla="*/ 157 h 266"/>
                <a:gd name="T2" fmla="*/ 36 w 335"/>
                <a:gd name="T3" fmla="*/ 164 h 266"/>
                <a:gd name="T4" fmla="*/ 28 w 335"/>
                <a:gd name="T5" fmla="*/ 175 h 266"/>
                <a:gd name="T6" fmla="*/ 13 w 335"/>
                <a:gd name="T7" fmla="*/ 197 h 266"/>
                <a:gd name="T8" fmla="*/ 0 w 335"/>
                <a:gd name="T9" fmla="*/ 218 h 266"/>
                <a:gd name="T10" fmla="*/ 11 w 335"/>
                <a:gd name="T11" fmla="*/ 240 h 266"/>
                <a:gd name="T12" fmla="*/ 21 w 335"/>
                <a:gd name="T13" fmla="*/ 261 h 266"/>
                <a:gd name="T14" fmla="*/ 36 w 335"/>
                <a:gd name="T15" fmla="*/ 266 h 266"/>
                <a:gd name="T16" fmla="*/ 66 w 335"/>
                <a:gd name="T17" fmla="*/ 253 h 266"/>
                <a:gd name="T18" fmla="*/ 105 w 335"/>
                <a:gd name="T19" fmla="*/ 243 h 266"/>
                <a:gd name="T20" fmla="*/ 145 w 335"/>
                <a:gd name="T21" fmla="*/ 256 h 266"/>
                <a:gd name="T22" fmla="*/ 150 w 335"/>
                <a:gd name="T23" fmla="*/ 261 h 266"/>
                <a:gd name="T24" fmla="*/ 158 w 335"/>
                <a:gd name="T25" fmla="*/ 266 h 266"/>
                <a:gd name="T26" fmla="*/ 165 w 335"/>
                <a:gd name="T27" fmla="*/ 266 h 266"/>
                <a:gd name="T28" fmla="*/ 234 w 335"/>
                <a:gd name="T29" fmla="*/ 246 h 266"/>
                <a:gd name="T30" fmla="*/ 242 w 335"/>
                <a:gd name="T31" fmla="*/ 240 h 266"/>
                <a:gd name="T32" fmla="*/ 300 w 335"/>
                <a:gd name="T33" fmla="*/ 225 h 266"/>
                <a:gd name="T34" fmla="*/ 305 w 335"/>
                <a:gd name="T35" fmla="*/ 225 h 266"/>
                <a:gd name="T36" fmla="*/ 323 w 335"/>
                <a:gd name="T37" fmla="*/ 223 h 266"/>
                <a:gd name="T38" fmla="*/ 325 w 335"/>
                <a:gd name="T39" fmla="*/ 218 h 266"/>
                <a:gd name="T40" fmla="*/ 328 w 335"/>
                <a:gd name="T41" fmla="*/ 215 h 266"/>
                <a:gd name="T42" fmla="*/ 335 w 335"/>
                <a:gd name="T43" fmla="*/ 205 h 266"/>
                <a:gd name="T44" fmla="*/ 310 w 335"/>
                <a:gd name="T45" fmla="*/ 180 h 266"/>
                <a:gd name="T46" fmla="*/ 297 w 335"/>
                <a:gd name="T47" fmla="*/ 144 h 266"/>
                <a:gd name="T48" fmla="*/ 305 w 335"/>
                <a:gd name="T49" fmla="*/ 129 h 266"/>
                <a:gd name="T50" fmla="*/ 308 w 335"/>
                <a:gd name="T51" fmla="*/ 126 h 266"/>
                <a:gd name="T52" fmla="*/ 313 w 335"/>
                <a:gd name="T53" fmla="*/ 60 h 266"/>
                <a:gd name="T54" fmla="*/ 308 w 335"/>
                <a:gd name="T55" fmla="*/ 55 h 266"/>
                <a:gd name="T56" fmla="*/ 302 w 335"/>
                <a:gd name="T57" fmla="*/ 55 h 266"/>
                <a:gd name="T58" fmla="*/ 297 w 335"/>
                <a:gd name="T59" fmla="*/ 58 h 266"/>
                <a:gd name="T60" fmla="*/ 269 w 335"/>
                <a:gd name="T61" fmla="*/ 53 h 266"/>
                <a:gd name="T62" fmla="*/ 201 w 335"/>
                <a:gd name="T63" fmla="*/ 0 h 266"/>
                <a:gd name="T64" fmla="*/ 176 w 335"/>
                <a:gd name="T65" fmla="*/ 0 h 266"/>
                <a:gd name="T66" fmla="*/ 153 w 335"/>
                <a:gd name="T67" fmla="*/ 17 h 266"/>
                <a:gd name="T68" fmla="*/ 150 w 335"/>
                <a:gd name="T69" fmla="*/ 22 h 266"/>
                <a:gd name="T70" fmla="*/ 137 w 335"/>
                <a:gd name="T71" fmla="*/ 43 h 266"/>
                <a:gd name="T72" fmla="*/ 117 w 335"/>
                <a:gd name="T73" fmla="*/ 43 h 266"/>
                <a:gd name="T74" fmla="*/ 107 w 335"/>
                <a:gd name="T75" fmla="*/ 43 h 266"/>
                <a:gd name="T76" fmla="*/ 102 w 335"/>
                <a:gd name="T77" fmla="*/ 48 h 266"/>
                <a:gd name="T78" fmla="*/ 84 w 335"/>
                <a:gd name="T79" fmla="*/ 83 h 266"/>
                <a:gd name="T80" fmla="*/ 69 w 335"/>
                <a:gd name="T81" fmla="*/ 121 h 266"/>
                <a:gd name="T82" fmla="*/ 79 w 335"/>
                <a:gd name="T83" fmla="*/ 139 h 266"/>
                <a:gd name="T84" fmla="*/ 79 w 335"/>
                <a:gd name="T85" fmla="*/ 147 h 266"/>
                <a:gd name="T86" fmla="*/ 74 w 335"/>
                <a:gd name="T87" fmla="*/ 149 h 266"/>
                <a:gd name="T88" fmla="*/ 54 w 335"/>
                <a:gd name="T89" fmla="*/ 157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35" h="266">
                  <a:moveTo>
                    <a:pt x="54" y="157"/>
                  </a:moveTo>
                  <a:cubicBezTo>
                    <a:pt x="49" y="159"/>
                    <a:pt x="41" y="162"/>
                    <a:pt x="36" y="164"/>
                  </a:cubicBezTo>
                  <a:cubicBezTo>
                    <a:pt x="36" y="167"/>
                    <a:pt x="33" y="172"/>
                    <a:pt x="28" y="175"/>
                  </a:cubicBezTo>
                  <a:cubicBezTo>
                    <a:pt x="21" y="180"/>
                    <a:pt x="18" y="187"/>
                    <a:pt x="13" y="197"/>
                  </a:cubicBezTo>
                  <a:cubicBezTo>
                    <a:pt x="11" y="205"/>
                    <a:pt x="6" y="213"/>
                    <a:pt x="0" y="218"/>
                  </a:cubicBezTo>
                  <a:cubicBezTo>
                    <a:pt x="6" y="223"/>
                    <a:pt x="8" y="233"/>
                    <a:pt x="11" y="240"/>
                  </a:cubicBezTo>
                  <a:cubicBezTo>
                    <a:pt x="13" y="248"/>
                    <a:pt x="16" y="256"/>
                    <a:pt x="21" y="261"/>
                  </a:cubicBezTo>
                  <a:cubicBezTo>
                    <a:pt x="26" y="263"/>
                    <a:pt x="31" y="266"/>
                    <a:pt x="36" y="266"/>
                  </a:cubicBezTo>
                  <a:cubicBezTo>
                    <a:pt x="66" y="253"/>
                    <a:pt x="66" y="253"/>
                    <a:pt x="66" y="253"/>
                  </a:cubicBezTo>
                  <a:cubicBezTo>
                    <a:pt x="79" y="248"/>
                    <a:pt x="92" y="243"/>
                    <a:pt x="105" y="243"/>
                  </a:cubicBezTo>
                  <a:cubicBezTo>
                    <a:pt x="120" y="243"/>
                    <a:pt x="135" y="246"/>
                    <a:pt x="145" y="256"/>
                  </a:cubicBezTo>
                  <a:cubicBezTo>
                    <a:pt x="148" y="258"/>
                    <a:pt x="148" y="258"/>
                    <a:pt x="150" y="261"/>
                  </a:cubicBezTo>
                  <a:cubicBezTo>
                    <a:pt x="153" y="263"/>
                    <a:pt x="155" y="266"/>
                    <a:pt x="158" y="266"/>
                  </a:cubicBezTo>
                  <a:cubicBezTo>
                    <a:pt x="160" y="266"/>
                    <a:pt x="163" y="266"/>
                    <a:pt x="165" y="266"/>
                  </a:cubicBezTo>
                  <a:cubicBezTo>
                    <a:pt x="188" y="263"/>
                    <a:pt x="214" y="256"/>
                    <a:pt x="234" y="246"/>
                  </a:cubicBezTo>
                  <a:cubicBezTo>
                    <a:pt x="236" y="243"/>
                    <a:pt x="239" y="243"/>
                    <a:pt x="242" y="240"/>
                  </a:cubicBezTo>
                  <a:cubicBezTo>
                    <a:pt x="259" y="233"/>
                    <a:pt x="280" y="223"/>
                    <a:pt x="300" y="225"/>
                  </a:cubicBezTo>
                  <a:cubicBezTo>
                    <a:pt x="302" y="225"/>
                    <a:pt x="302" y="225"/>
                    <a:pt x="305" y="225"/>
                  </a:cubicBezTo>
                  <a:cubicBezTo>
                    <a:pt x="313" y="225"/>
                    <a:pt x="320" y="228"/>
                    <a:pt x="323" y="223"/>
                  </a:cubicBezTo>
                  <a:cubicBezTo>
                    <a:pt x="323" y="223"/>
                    <a:pt x="325" y="220"/>
                    <a:pt x="325" y="218"/>
                  </a:cubicBezTo>
                  <a:cubicBezTo>
                    <a:pt x="325" y="215"/>
                    <a:pt x="325" y="215"/>
                    <a:pt x="328" y="215"/>
                  </a:cubicBezTo>
                  <a:cubicBezTo>
                    <a:pt x="330" y="210"/>
                    <a:pt x="333" y="208"/>
                    <a:pt x="335" y="205"/>
                  </a:cubicBezTo>
                  <a:cubicBezTo>
                    <a:pt x="325" y="197"/>
                    <a:pt x="315" y="187"/>
                    <a:pt x="310" y="180"/>
                  </a:cubicBezTo>
                  <a:cubicBezTo>
                    <a:pt x="302" y="169"/>
                    <a:pt x="295" y="157"/>
                    <a:pt x="297" y="144"/>
                  </a:cubicBezTo>
                  <a:cubicBezTo>
                    <a:pt x="297" y="139"/>
                    <a:pt x="302" y="134"/>
                    <a:pt x="305" y="129"/>
                  </a:cubicBezTo>
                  <a:cubicBezTo>
                    <a:pt x="305" y="129"/>
                    <a:pt x="305" y="126"/>
                    <a:pt x="308" y="126"/>
                  </a:cubicBezTo>
                  <a:cubicBezTo>
                    <a:pt x="318" y="106"/>
                    <a:pt x="320" y="81"/>
                    <a:pt x="313" y="60"/>
                  </a:cubicBezTo>
                  <a:cubicBezTo>
                    <a:pt x="310" y="55"/>
                    <a:pt x="310" y="55"/>
                    <a:pt x="308" y="55"/>
                  </a:cubicBezTo>
                  <a:cubicBezTo>
                    <a:pt x="308" y="55"/>
                    <a:pt x="305" y="55"/>
                    <a:pt x="302" y="55"/>
                  </a:cubicBezTo>
                  <a:cubicBezTo>
                    <a:pt x="300" y="55"/>
                    <a:pt x="300" y="55"/>
                    <a:pt x="297" y="58"/>
                  </a:cubicBezTo>
                  <a:cubicBezTo>
                    <a:pt x="287" y="60"/>
                    <a:pt x="277" y="58"/>
                    <a:pt x="269" y="53"/>
                  </a:cubicBezTo>
                  <a:cubicBezTo>
                    <a:pt x="244" y="40"/>
                    <a:pt x="221" y="22"/>
                    <a:pt x="201" y="0"/>
                  </a:cubicBezTo>
                  <a:cubicBezTo>
                    <a:pt x="193" y="0"/>
                    <a:pt x="183" y="0"/>
                    <a:pt x="176" y="0"/>
                  </a:cubicBezTo>
                  <a:cubicBezTo>
                    <a:pt x="168" y="2"/>
                    <a:pt x="158" y="7"/>
                    <a:pt x="153" y="17"/>
                  </a:cubicBezTo>
                  <a:cubicBezTo>
                    <a:pt x="153" y="20"/>
                    <a:pt x="150" y="22"/>
                    <a:pt x="150" y="22"/>
                  </a:cubicBezTo>
                  <a:cubicBezTo>
                    <a:pt x="148" y="30"/>
                    <a:pt x="145" y="38"/>
                    <a:pt x="137" y="43"/>
                  </a:cubicBezTo>
                  <a:cubicBezTo>
                    <a:pt x="130" y="48"/>
                    <a:pt x="122" y="45"/>
                    <a:pt x="117" y="43"/>
                  </a:cubicBezTo>
                  <a:cubicBezTo>
                    <a:pt x="112" y="43"/>
                    <a:pt x="110" y="40"/>
                    <a:pt x="107" y="43"/>
                  </a:cubicBezTo>
                  <a:cubicBezTo>
                    <a:pt x="105" y="43"/>
                    <a:pt x="105" y="45"/>
                    <a:pt x="102" y="48"/>
                  </a:cubicBezTo>
                  <a:cubicBezTo>
                    <a:pt x="84" y="83"/>
                    <a:pt x="84" y="83"/>
                    <a:pt x="84" y="83"/>
                  </a:cubicBezTo>
                  <a:cubicBezTo>
                    <a:pt x="79" y="96"/>
                    <a:pt x="72" y="109"/>
                    <a:pt x="69" y="121"/>
                  </a:cubicBezTo>
                  <a:cubicBezTo>
                    <a:pt x="74" y="126"/>
                    <a:pt x="77" y="134"/>
                    <a:pt x="79" y="139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4" y="149"/>
                    <a:pt x="74" y="149"/>
                    <a:pt x="74" y="149"/>
                  </a:cubicBezTo>
                  <a:cubicBezTo>
                    <a:pt x="66" y="152"/>
                    <a:pt x="59" y="154"/>
                    <a:pt x="54" y="157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" name="Freeform 207"/>
            <p:cNvSpPr>
              <a:spLocks/>
            </p:cNvSpPr>
            <p:nvPr/>
          </p:nvSpPr>
          <p:spPr bwMode="auto">
            <a:xfrm>
              <a:off x="3621" y="2155"/>
              <a:ext cx="34" cy="22"/>
            </a:xfrm>
            <a:custGeom>
              <a:avLst/>
              <a:gdLst>
                <a:gd name="T0" fmla="*/ 289 w 599"/>
                <a:gd name="T1" fmla="*/ 332 h 395"/>
                <a:gd name="T2" fmla="*/ 315 w 599"/>
                <a:gd name="T3" fmla="*/ 319 h 395"/>
                <a:gd name="T4" fmla="*/ 328 w 599"/>
                <a:gd name="T5" fmla="*/ 307 h 395"/>
                <a:gd name="T6" fmla="*/ 335 w 599"/>
                <a:gd name="T7" fmla="*/ 266 h 395"/>
                <a:gd name="T8" fmla="*/ 343 w 599"/>
                <a:gd name="T9" fmla="*/ 259 h 395"/>
                <a:gd name="T10" fmla="*/ 345 w 599"/>
                <a:gd name="T11" fmla="*/ 243 h 395"/>
                <a:gd name="T12" fmla="*/ 373 w 599"/>
                <a:gd name="T13" fmla="*/ 226 h 395"/>
                <a:gd name="T14" fmla="*/ 394 w 599"/>
                <a:gd name="T15" fmla="*/ 218 h 395"/>
                <a:gd name="T16" fmla="*/ 434 w 599"/>
                <a:gd name="T17" fmla="*/ 213 h 395"/>
                <a:gd name="T18" fmla="*/ 454 w 599"/>
                <a:gd name="T19" fmla="*/ 233 h 395"/>
                <a:gd name="T20" fmla="*/ 482 w 599"/>
                <a:gd name="T21" fmla="*/ 215 h 395"/>
                <a:gd name="T22" fmla="*/ 543 w 599"/>
                <a:gd name="T23" fmla="*/ 213 h 395"/>
                <a:gd name="T24" fmla="*/ 597 w 599"/>
                <a:gd name="T25" fmla="*/ 218 h 395"/>
                <a:gd name="T26" fmla="*/ 599 w 599"/>
                <a:gd name="T27" fmla="*/ 208 h 395"/>
                <a:gd name="T28" fmla="*/ 566 w 599"/>
                <a:gd name="T29" fmla="*/ 129 h 395"/>
                <a:gd name="T30" fmla="*/ 556 w 599"/>
                <a:gd name="T31" fmla="*/ 114 h 395"/>
                <a:gd name="T32" fmla="*/ 515 w 599"/>
                <a:gd name="T33" fmla="*/ 94 h 395"/>
                <a:gd name="T34" fmla="*/ 508 w 599"/>
                <a:gd name="T35" fmla="*/ 89 h 395"/>
                <a:gd name="T36" fmla="*/ 378 w 599"/>
                <a:gd name="T37" fmla="*/ 38 h 395"/>
                <a:gd name="T38" fmla="*/ 361 w 599"/>
                <a:gd name="T39" fmla="*/ 12 h 395"/>
                <a:gd name="T40" fmla="*/ 338 w 599"/>
                <a:gd name="T41" fmla="*/ 5 h 395"/>
                <a:gd name="T42" fmla="*/ 284 w 599"/>
                <a:gd name="T43" fmla="*/ 30 h 395"/>
                <a:gd name="T44" fmla="*/ 224 w 599"/>
                <a:gd name="T45" fmla="*/ 53 h 395"/>
                <a:gd name="T46" fmla="*/ 218 w 599"/>
                <a:gd name="T47" fmla="*/ 56 h 395"/>
                <a:gd name="T48" fmla="*/ 193 w 599"/>
                <a:gd name="T49" fmla="*/ 73 h 395"/>
                <a:gd name="T50" fmla="*/ 145 w 599"/>
                <a:gd name="T51" fmla="*/ 96 h 395"/>
                <a:gd name="T52" fmla="*/ 81 w 599"/>
                <a:gd name="T53" fmla="*/ 96 h 395"/>
                <a:gd name="T54" fmla="*/ 76 w 599"/>
                <a:gd name="T55" fmla="*/ 101 h 395"/>
                <a:gd name="T56" fmla="*/ 10 w 599"/>
                <a:gd name="T57" fmla="*/ 111 h 395"/>
                <a:gd name="T58" fmla="*/ 5 w 599"/>
                <a:gd name="T59" fmla="*/ 127 h 395"/>
                <a:gd name="T60" fmla="*/ 3 w 599"/>
                <a:gd name="T61" fmla="*/ 149 h 395"/>
                <a:gd name="T62" fmla="*/ 13 w 599"/>
                <a:gd name="T63" fmla="*/ 160 h 395"/>
                <a:gd name="T64" fmla="*/ 0 w 599"/>
                <a:gd name="T65" fmla="*/ 187 h 395"/>
                <a:gd name="T66" fmla="*/ 23 w 599"/>
                <a:gd name="T67" fmla="*/ 215 h 395"/>
                <a:gd name="T68" fmla="*/ 31 w 599"/>
                <a:gd name="T69" fmla="*/ 218 h 395"/>
                <a:gd name="T70" fmla="*/ 64 w 599"/>
                <a:gd name="T71" fmla="*/ 246 h 395"/>
                <a:gd name="T72" fmla="*/ 66 w 599"/>
                <a:gd name="T73" fmla="*/ 271 h 395"/>
                <a:gd name="T74" fmla="*/ 74 w 599"/>
                <a:gd name="T75" fmla="*/ 314 h 395"/>
                <a:gd name="T76" fmla="*/ 71 w 599"/>
                <a:gd name="T77" fmla="*/ 330 h 395"/>
                <a:gd name="T78" fmla="*/ 92 w 599"/>
                <a:gd name="T79" fmla="*/ 370 h 395"/>
                <a:gd name="T80" fmla="*/ 127 w 599"/>
                <a:gd name="T81" fmla="*/ 355 h 395"/>
                <a:gd name="T82" fmla="*/ 145 w 599"/>
                <a:gd name="T83" fmla="*/ 360 h 395"/>
                <a:gd name="T84" fmla="*/ 158 w 599"/>
                <a:gd name="T85" fmla="*/ 347 h 395"/>
                <a:gd name="T86" fmla="*/ 203 w 599"/>
                <a:gd name="T87" fmla="*/ 350 h 395"/>
                <a:gd name="T88" fmla="*/ 203 w 599"/>
                <a:gd name="T89" fmla="*/ 380 h 395"/>
                <a:gd name="T90" fmla="*/ 191 w 599"/>
                <a:gd name="T91" fmla="*/ 383 h 395"/>
                <a:gd name="T92" fmla="*/ 203 w 599"/>
                <a:gd name="T93" fmla="*/ 393 h 395"/>
                <a:gd name="T94" fmla="*/ 213 w 599"/>
                <a:gd name="T95" fmla="*/ 395 h 395"/>
                <a:gd name="T96" fmla="*/ 218 w 599"/>
                <a:gd name="T97" fmla="*/ 390 h 395"/>
                <a:gd name="T98" fmla="*/ 239 w 599"/>
                <a:gd name="T99" fmla="*/ 373 h 395"/>
                <a:gd name="T100" fmla="*/ 254 w 599"/>
                <a:gd name="T101" fmla="*/ 357 h 395"/>
                <a:gd name="T102" fmla="*/ 259 w 599"/>
                <a:gd name="T103" fmla="*/ 33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99" h="395">
                  <a:moveTo>
                    <a:pt x="272" y="337"/>
                  </a:moveTo>
                  <a:cubicBezTo>
                    <a:pt x="277" y="335"/>
                    <a:pt x="284" y="335"/>
                    <a:pt x="289" y="332"/>
                  </a:cubicBezTo>
                  <a:cubicBezTo>
                    <a:pt x="300" y="330"/>
                    <a:pt x="307" y="330"/>
                    <a:pt x="312" y="322"/>
                  </a:cubicBezTo>
                  <a:cubicBezTo>
                    <a:pt x="315" y="319"/>
                    <a:pt x="315" y="319"/>
                    <a:pt x="315" y="319"/>
                  </a:cubicBezTo>
                  <a:cubicBezTo>
                    <a:pt x="317" y="317"/>
                    <a:pt x="317" y="314"/>
                    <a:pt x="320" y="312"/>
                  </a:cubicBezTo>
                  <a:cubicBezTo>
                    <a:pt x="322" y="309"/>
                    <a:pt x="325" y="307"/>
                    <a:pt x="328" y="307"/>
                  </a:cubicBezTo>
                  <a:cubicBezTo>
                    <a:pt x="330" y="284"/>
                    <a:pt x="330" y="284"/>
                    <a:pt x="330" y="284"/>
                  </a:cubicBezTo>
                  <a:cubicBezTo>
                    <a:pt x="330" y="279"/>
                    <a:pt x="333" y="271"/>
                    <a:pt x="335" y="266"/>
                  </a:cubicBezTo>
                  <a:cubicBezTo>
                    <a:pt x="338" y="264"/>
                    <a:pt x="338" y="264"/>
                    <a:pt x="340" y="261"/>
                  </a:cubicBezTo>
                  <a:cubicBezTo>
                    <a:pt x="343" y="259"/>
                    <a:pt x="343" y="259"/>
                    <a:pt x="343" y="259"/>
                  </a:cubicBezTo>
                  <a:cubicBezTo>
                    <a:pt x="345" y="256"/>
                    <a:pt x="345" y="251"/>
                    <a:pt x="345" y="248"/>
                  </a:cubicBezTo>
                  <a:cubicBezTo>
                    <a:pt x="345" y="246"/>
                    <a:pt x="345" y="246"/>
                    <a:pt x="345" y="243"/>
                  </a:cubicBezTo>
                  <a:cubicBezTo>
                    <a:pt x="348" y="233"/>
                    <a:pt x="355" y="226"/>
                    <a:pt x="363" y="223"/>
                  </a:cubicBezTo>
                  <a:cubicBezTo>
                    <a:pt x="368" y="223"/>
                    <a:pt x="371" y="223"/>
                    <a:pt x="373" y="226"/>
                  </a:cubicBezTo>
                  <a:cubicBezTo>
                    <a:pt x="376" y="226"/>
                    <a:pt x="376" y="226"/>
                    <a:pt x="378" y="226"/>
                  </a:cubicBezTo>
                  <a:cubicBezTo>
                    <a:pt x="383" y="226"/>
                    <a:pt x="386" y="223"/>
                    <a:pt x="394" y="218"/>
                  </a:cubicBezTo>
                  <a:cubicBezTo>
                    <a:pt x="401" y="213"/>
                    <a:pt x="409" y="205"/>
                    <a:pt x="419" y="205"/>
                  </a:cubicBezTo>
                  <a:cubicBezTo>
                    <a:pt x="424" y="205"/>
                    <a:pt x="429" y="208"/>
                    <a:pt x="434" y="213"/>
                  </a:cubicBezTo>
                  <a:cubicBezTo>
                    <a:pt x="437" y="215"/>
                    <a:pt x="437" y="218"/>
                    <a:pt x="437" y="220"/>
                  </a:cubicBezTo>
                  <a:cubicBezTo>
                    <a:pt x="444" y="223"/>
                    <a:pt x="449" y="228"/>
                    <a:pt x="454" y="233"/>
                  </a:cubicBezTo>
                  <a:cubicBezTo>
                    <a:pt x="460" y="238"/>
                    <a:pt x="465" y="241"/>
                    <a:pt x="467" y="241"/>
                  </a:cubicBezTo>
                  <a:cubicBezTo>
                    <a:pt x="472" y="231"/>
                    <a:pt x="477" y="223"/>
                    <a:pt x="482" y="215"/>
                  </a:cubicBezTo>
                  <a:cubicBezTo>
                    <a:pt x="495" y="203"/>
                    <a:pt x="505" y="195"/>
                    <a:pt x="518" y="198"/>
                  </a:cubicBezTo>
                  <a:cubicBezTo>
                    <a:pt x="528" y="200"/>
                    <a:pt x="536" y="205"/>
                    <a:pt x="543" y="213"/>
                  </a:cubicBezTo>
                  <a:cubicBezTo>
                    <a:pt x="546" y="215"/>
                    <a:pt x="548" y="218"/>
                    <a:pt x="551" y="220"/>
                  </a:cubicBezTo>
                  <a:cubicBezTo>
                    <a:pt x="564" y="231"/>
                    <a:pt x="584" y="228"/>
                    <a:pt x="597" y="218"/>
                  </a:cubicBezTo>
                  <a:cubicBezTo>
                    <a:pt x="599" y="215"/>
                    <a:pt x="599" y="215"/>
                    <a:pt x="599" y="215"/>
                  </a:cubicBezTo>
                  <a:cubicBezTo>
                    <a:pt x="599" y="213"/>
                    <a:pt x="599" y="210"/>
                    <a:pt x="599" y="208"/>
                  </a:cubicBezTo>
                  <a:cubicBezTo>
                    <a:pt x="594" y="190"/>
                    <a:pt x="586" y="172"/>
                    <a:pt x="576" y="157"/>
                  </a:cubicBezTo>
                  <a:cubicBezTo>
                    <a:pt x="571" y="149"/>
                    <a:pt x="569" y="139"/>
                    <a:pt x="566" y="129"/>
                  </a:cubicBezTo>
                  <a:cubicBezTo>
                    <a:pt x="564" y="124"/>
                    <a:pt x="564" y="119"/>
                    <a:pt x="561" y="116"/>
                  </a:cubicBezTo>
                  <a:cubicBezTo>
                    <a:pt x="561" y="116"/>
                    <a:pt x="559" y="114"/>
                    <a:pt x="556" y="114"/>
                  </a:cubicBezTo>
                  <a:cubicBezTo>
                    <a:pt x="551" y="111"/>
                    <a:pt x="546" y="109"/>
                    <a:pt x="543" y="104"/>
                  </a:cubicBezTo>
                  <a:cubicBezTo>
                    <a:pt x="538" y="96"/>
                    <a:pt x="526" y="91"/>
                    <a:pt x="515" y="94"/>
                  </a:cubicBezTo>
                  <a:cubicBezTo>
                    <a:pt x="508" y="96"/>
                    <a:pt x="508" y="96"/>
                    <a:pt x="508" y="96"/>
                  </a:cubicBezTo>
                  <a:cubicBezTo>
                    <a:pt x="508" y="89"/>
                    <a:pt x="508" y="89"/>
                    <a:pt x="508" y="89"/>
                  </a:cubicBezTo>
                  <a:cubicBezTo>
                    <a:pt x="508" y="76"/>
                    <a:pt x="503" y="61"/>
                    <a:pt x="495" y="51"/>
                  </a:cubicBezTo>
                  <a:cubicBezTo>
                    <a:pt x="457" y="68"/>
                    <a:pt x="411" y="63"/>
                    <a:pt x="378" y="38"/>
                  </a:cubicBezTo>
                  <a:cubicBezTo>
                    <a:pt x="373" y="33"/>
                    <a:pt x="368" y="28"/>
                    <a:pt x="363" y="20"/>
                  </a:cubicBezTo>
                  <a:cubicBezTo>
                    <a:pt x="363" y="18"/>
                    <a:pt x="363" y="15"/>
                    <a:pt x="361" y="12"/>
                  </a:cubicBezTo>
                  <a:cubicBezTo>
                    <a:pt x="361" y="10"/>
                    <a:pt x="361" y="7"/>
                    <a:pt x="358" y="5"/>
                  </a:cubicBezTo>
                  <a:cubicBezTo>
                    <a:pt x="355" y="0"/>
                    <a:pt x="345" y="2"/>
                    <a:pt x="338" y="5"/>
                  </a:cubicBezTo>
                  <a:cubicBezTo>
                    <a:pt x="322" y="10"/>
                    <a:pt x="307" y="18"/>
                    <a:pt x="295" y="25"/>
                  </a:cubicBezTo>
                  <a:cubicBezTo>
                    <a:pt x="292" y="28"/>
                    <a:pt x="289" y="28"/>
                    <a:pt x="284" y="30"/>
                  </a:cubicBezTo>
                  <a:cubicBezTo>
                    <a:pt x="274" y="35"/>
                    <a:pt x="267" y="40"/>
                    <a:pt x="256" y="45"/>
                  </a:cubicBezTo>
                  <a:cubicBezTo>
                    <a:pt x="246" y="51"/>
                    <a:pt x="236" y="53"/>
                    <a:pt x="224" y="53"/>
                  </a:cubicBezTo>
                  <a:cubicBezTo>
                    <a:pt x="221" y="53"/>
                    <a:pt x="221" y="53"/>
                    <a:pt x="218" y="53"/>
                  </a:cubicBezTo>
                  <a:cubicBezTo>
                    <a:pt x="218" y="56"/>
                    <a:pt x="218" y="56"/>
                    <a:pt x="218" y="56"/>
                  </a:cubicBezTo>
                  <a:cubicBezTo>
                    <a:pt x="211" y="56"/>
                    <a:pt x="203" y="63"/>
                    <a:pt x="196" y="68"/>
                  </a:cubicBezTo>
                  <a:cubicBezTo>
                    <a:pt x="196" y="71"/>
                    <a:pt x="193" y="71"/>
                    <a:pt x="193" y="73"/>
                  </a:cubicBezTo>
                  <a:cubicBezTo>
                    <a:pt x="188" y="81"/>
                    <a:pt x="180" y="89"/>
                    <a:pt x="170" y="94"/>
                  </a:cubicBezTo>
                  <a:cubicBezTo>
                    <a:pt x="163" y="96"/>
                    <a:pt x="152" y="96"/>
                    <a:pt x="145" y="96"/>
                  </a:cubicBezTo>
                  <a:cubicBezTo>
                    <a:pt x="89" y="96"/>
                    <a:pt x="89" y="96"/>
                    <a:pt x="89" y="96"/>
                  </a:cubicBezTo>
                  <a:cubicBezTo>
                    <a:pt x="86" y="96"/>
                    <a:pt x="84" y="96"/>
                    <a:pt x="81" y="96"/>
                  </a:cubicBezTo>
                  <a:cubicBezTo>
                    <a:pt x="79" y="99"/>
                    <a:pt x="79" y="99"/>
                    <a:pt x="79" y="99"/>
                  </a:cubicBezTo>
                  <a:cubicBezTo>
                    <a:pt x="76" y="101"/>
                    <a:pt x="76" y="101"/>
                    <a:pt x="76" y="101"/>
                  </a:cubicBezTo>
                  <a:cubicBezTo>
                    <a:pt x="66" y="114"/>
                    <a:pt x="51" y="111"/>
                    <a:pt x="36" y="109"/>
                  </a:cubicBezTo>
                  <a:cubicBezTo>
                    <a:pt x="26" y="109"/>
                    <a:pt x="15" y="106"/>
                    <a:pt x="10" y="111"/>
                  </a:cubicBezTo>
                  <a:cubicBezTo>
                    <a:pt x="10" y="116"/>
                    <a:pt x="8" y="122"/>
                    <a:pt x="5" y="124"/>
                  </a:cubicBezTo>
                  <a:cubicBezTo>
                    <a:pt x="5" y="127"/>
                    <a:pt x="5" y="127"/>
                    <a:pt x="5" y="127"/>
                  </a:cubicBezTo>
                  <a:cubicBezTo>
                    <a:pt x="3" y="132"/>
                    <a:pt x="0" y="134"/>
                    <a:pt x="0" y="139"/>
                  </a:cubicBezTo>
                  <a:cubicBezTo>
                    <a:pt x="0" y="144"/>
                    <a:pt x="0" y="147"/>
                    <a:pt x="3" y="149"/>
                  </a:cubicBezTo>
                  <a:cubicBezTo>
                    <a:pt x="5" y="152"/>
                    <a:pt x="5" y="152"/>
                    <a:pt x="5" y="152"/>
                  </a:cubicBezTo>
                  <a:cubicBezTo>
                    <a:pt x="8" y="155"/>
                    <a:pt x="10" y="157"/>
                    <a:pt x="13" y="160"/>
                  </a:cubicBezTo>
                  <a:cubicBezTo>
                    <a:pt x="18" y="170"/>
                    <a:pt x="10" y="180"/>
                    <a:pt x="3" y="185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13" y="203"/>
                    <a:pt x="13" y="203"/>
                    <a:pt x="13" y="203"/>
                  </a:cubicBezTo>
                  <a:cubicBezTo>
                    <a:pt x="15" y="208"/>
                    <a:pt x="20" y="210"/>
                    <a:pt x="23" y="215"/>
                  </a:cubicBezTo>
                  <a:cubicBezTo>
                    <a:pt x="26" y="218"/>
                    <a:pt x="26" y="218"/>
                    <a:pt x="26" y="218"/>
                  </a:cubicBezTo>
                  <a:cubicBezTo>
                    <a:pt x="26" y="218"/>
                    <a:pt x="28" y="218"/>
                    <a:pt x="31" y="218"/>
                  </a:cubicBezTo>
                  <a:cubicBezTo>
                    <a:pt x="33" y="218"/>
                    <a:pt x="33" y="218"/>
                    <a:pt x="33" y="218"/>
                  </a:cubicBezTo>
                  <a:cubicBezTo>
                    <a:pt x="48" y="220"/>
                    <a:pt x="61" y="231"/>
                    <a:pt x="64" y="246"/>
                  </a:cubicBezTo>
                  <a:cubicBezTo>
                    <a:pt x="66" y="251"/>
                    <a:pt x="66" y="256"/>
                    <a:pt x="66" y="261"/>
                  </a:cubicBezTo>
                  <a:cubicBezTo>
                    <a:pt x="66" y="266"/>
                    <a:pt x="66" y="269"/>
                    <a:pt x="66" y="271"/>
                  </a:cubicBezTo>
                  <a:cubicBezTo>
                    <a:pt x="66" y="276"/>
                    <a:pt x="64" y="284"/>
                    <a:pt x="66" y="286"/>
                  </a:cubicBezTo>
                  <a:cubicBezTo>
                    <a:pt x="69" y="294"/>
                    <a:pt x="74" y="304"/>
                    <a:pt x="74" y="314"/>
                  </a:cubicBezTo>
                  <a:cubicBezTo>
                    <a:pt x="74" y="317"/>
                    <a:pt x="74" y="322"/>
                    <a:pt x="71" y="324"/>
                  </a:cubicBezTo>
                  <a:cubicBezTo>
                    <a:pt x="71" y="327"/>
                    <a:pt x="71" y="327"/>
                    <a:pt x="71" y="330"/>
                  </a:cubicBezTo>
                  <a:cubicBezTo>
                    <a:pt x="69" y="342"/>
                    <a:pt x="76" y="357"/>
                    <a:pt x="86" y="368"/>
                  </a:cubicBezTo>
                  <a:cubicBezTo>
                    <a:pt x="89" y="370"/>
                    <a:pt x="92" y="370"/>
                    <a:pt x="92" y="370"/>
                  </a:cubicBezTo>
                  <a:cubicBezTo>
                    <a:pt x="94" y="370"/>
                    <a:pt x="99" y="368"/>
                    <a:pt x="104" y="365"/>
                  </a:cubicBezTo>
                  <a:cubicBezTo>
                    <a:pt x="112" y="360"/>
                    <a:pt x="117" y="355"/>
                    <a:pt x="127" y="355"/>
                  </a:cubicBezTo>
                  <a:cubicBezTo>
                    <a:pt x="130" y="355"/>
                    <a:pt x="135" y="357"/>
                    <a:pt x="137" y="357"/>
                  </a:cubicBezTo>
                  <a:cubicBezTo>
                    <a:pt x="140" y="357"/>
                    <a:pt x="142" y="360"/>
                    <a:pt x="145" y="360"/>
                  </a:cubicBezTo>
                  <a:cubicBezTo>
                    <a:pt x="147" y="360"/>
                    <a:pt x="147" y="357"/>
                    <a:pt x="150" y="355"/>
                  </a:cubicBezTo>
                  <a:cubicBezTo>
                    <a:pt x="152" y="352"/>
                    <a:pt x="155" y="350"/>
                    <a:pt x="158" y="347"/>
                  </a:cubicBezTo>
                  <a:cubicBezTo>
                    <a:pt x="163" y="342"/>
                    <a:pt x="170" y="342"/>
                    <a:pt x="178" y="342"/>
                  </a:cubicBezTo>
                  <a:cubicBezTo>
                    <a:pt x="188" y="342"/>
                    <a:pt x="196" y="342"/>
                    <a:pt x="203" y="350"/>
                  </a:cubicBezTo>
                  <a:cubicBezTo>
                    <a:pt x="208" y="355"/>
                    <a:pt x="211" y="360"/>
                    <a:pt x="211" y="368"/>
                  </a:cubicBezTo>
                  <a:cubicBezTo>
                    <a:pt x="211" y="373"/>
                    <a:pt x="208" y="378"/>
                    <a:pt x="203" y="380"/>
                  </a:cubicBezTo>
                  <a:cubicBezTo>
                    <a:pt x="201" y="383"/>
                    <a:pt x="198" y="383"/>
                    <a:pt x="193" y="383"/>
                  </a:cubicBezTo>
                  <a:cubicBezTo>
                    <a:pt x="191" y="383"/>
                    <a:pt x="191" y="383"/>
                    <a:pt x="191" y="383"/>
                  </a:cubicBezTo>
                  <a:cubicBezTo>
                    <a:pt x="193" y="385"/>
                    <a:pt x="196" y="390"/>
                    <a:pt x="198" y="390"/>
                  </a:cubicBezTo>
                  <a:cubicBezTo>
                    <a:pt x="201" y="390"/>
                    <a:pt x="201" y="390"/>
                    <a:pt x="203" y="393"/>
                  </a:cubicBezTo>
                  <a:cubicBezTo>
                    <a:pt x="206" y="393"/>
                    <a:pt x="208" y="393"/>
                    <a:pt x="211" y="395"/>
                  </a:cubicBezTo>
                  <a:cubicBezTo>
                    <a:pt x="211" y="395"/>
                    <a:pt x="211" y="395"/>
                    <a:pt x="213" y="395"/>
                  </a:cubicBezTo>
                  <a:cubicBezTo>
                    <a:pt x="213" y="395"/>
                    <a:pt x="213" y="395"/>
                    <a:pt x="216" y="395"/>
                  </a:cubicBezTo>
                  <a:cubicBezTo>
                    <a:pt x="216" y="395"/>
                    <a:pt x="218" y="393"/>
                    <a:pt x="218" y="390"/>
                  </a:cubicBezTo>
                  <a:cubicBezTo>
                    <a:pt x="218" y="388"/>
                    <a:pt x="221" y="383"/>
                    <a:pt x="224" y="380"/>
                  </a:cubicBezTo>
                  <a:cubicBezTo>
                    <a:pt x="229" y="375"/>
                    <a:pt x="234" y="373"/>
                    <a:pt x="239" y="373"/>
                  </a:cubicBezTo>
                  <a:cubicBezTo>
                    <a:pt x="241" y="373"/>
                    <a:pt x="244" y="373"/>
                    <a:pt x="244" y="370"/>
                  </a:cubicBezTo>
                  <a:cubicBezTo>
                    <a:pt x="249" y="368"/>
                    <a:pt x="251" y="365"/>
                    <a:pt x="254" y="357"/>
                  </a:cubicBezTo>
                  <a:cubicBezTo>
                    <a:pt x="256" y="352"/>
                    <a:pt x="256" y="345"/>
                    <a:pt x="256" y="337"/>
                  </a:cubicBezTo>
                  <a:cubicBezTo>
                    <a:pt x="256" y="335"/>
                    <a:pt x="256" y="332"/>
                    <a:pt x="259" y="330"/>
                  </a:cubicBezTo>
                  <a:cubicBezTo>
                    <a:pt x="267" y="337"/>
                    <a:pt x="269" y="337"/>
                    <a:pt x="272" y="337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Freeform 208"/>
            <p:cNvSpPr>
              <a:spLocks/>
            </p:cNvSpPr>
            <p:nvPr/>
          </p:nvSpPr>
          <p:spPr bwMode="auto">
            <a:xfrm>
              <a:off x="3602" y="2153"/>
              <a:ext cx="19" cy="17"/>
            </a:xfrm>
            <a:custGeom>
              <a:avLst/>
              <a:gdLst>
                <a:gd name="T0" fmla="*/ 97 w 323"/>
                <a:gd name="T1" fmla="*/ 254 h 289"/>
                <a:gd name="T2" fmla="*/ 107 w 323"/>
                <a:gd name="T3" fmla="*/ 246 h 289"/>
                <a:gd name="T4" fmla="*/ 155 w 323"/>
                <a:gd name="T5" fmla="*/ 251 h 289"/>
                <a:gd name="T6" fmla="*/ 165 w 323"/>
                <a:gd name="T7" fmla="*/ 264 h 289"/>
                <a:gd name="T8" fmla="*/ 176 w 323"/>
                <a:gd name="T9" fmla="*/ 274 h 289"/>
                <a:gd name="T10" fmla="*/ 196 w 323"/>
                <a:gd name="T11" fmla="*/ 287 h 289"/>
                <a:gd name="T12" fmla="*/ 206 w 323"/>
                <a:gd name="T13" fmla="*/ 284 h 289"/>
                <a:gd name="T14" fmla="*/ 216 w 323"/>
                <a:gd name="T15" fmla="*/ 281 h 289"/>
                <a:gd name="T16" fmla="*/ 244 w 323"/>
                <a:gd name="T17" fmla="*/ 261 h 289"/>
                <a:gd name="T18" fmla="*/ 254 w 323"/>
                <a:gd name="T19" fmla="*/ 261 h 289"/>
                <a:gd name="T20" fmla="*/ 272 w 323"/>
                <a:gd name="T21" fmla="*/ 248 h 289"/>
                <a:gd name="T22" fmla="*/ 300 w 323"/>
                <a:gd name="T23" fmla="*/ 231 h 289"/>
                <a:gd name="T24" fmla="*/ 302 w 323"/>
                <a:gd name="T25" fmla="*/ 215 h 289"/>
                <a:gd name="T26" fmla="*/ 318 w 323"/>
                <a:gd name="T27" fmla="*/ 200 h 289"/>
                <a:gd name="T28" fmla="*/ 320 w 323"/>
                <a:gd name="T29" fmla="*/ 190 h 289"/>
                <a:gd name="T30" fmla="*/ 310 w 323"/>
                <a:gd name="T31" fmla="*/ 162 h 289"/>
                <a:gd name="T32" fmla="*/ 318 w 323"/>
                <a:gd name="T33" fmla="*/ 144 h 289"/>
                <a:gd name="T34" fmla="*/ 315 w 323"/>
                <a:gd name="T35" fmla="*/ 134 h 289"/>
                <a:gd name="T36" fmla="*/ 302 w 323"/>
                <a:gd name="T37" fmla="*/ 99 h 289"/>
                <a:gd name="T38" fmla="*/ 297 w 323"/>
                <a:gd name="T39" fmla="*/ 79 h 289"/>
                <a:gd name="T40" fmla="*/ 285 w 323"/>
                <a:gd name="T41" fmla="*/ 58 h 289"/>
                <a:gd name="T42" fmla="*/ 259 w 323"/>
                <a:gd name="T43" fmla="*/ 18 h 289"/>
                <a:gd name="T44" fmla="*/ 239 w 323"/>
                <a:gd name="T45" fmla="*/ 10 h 289"/>
                <a:gd name="T46" fmla="*/ 234 w 323"/>
                <a:gd name="T47" fmla="*/ 10 h 289"/>
                <a:gd name="T48" fmla="*/ 209 w 323"/>
                <a:gd name="T49" fmla="*/ 15 h 289"/>
                <a:gd name="T50" fmla="*/ 198 w 323"/>
                <a:gd name="T51" fmla="*/ 7 h 289"/>
                <a:gd name="T52" fmla="*/ 181 w 323"/>
                <a:gd name="T53" fmla="*/ 2 h 289"/>
                <a:gd name="T54" fmla="*/ 173 w 323"/>
                <a:gd name="T55" fmla="*/ 2 h 289"/>
                <a:gd name="T56" fmla="*/ 158 w 323"/>
                <a:gd name="T57" fmla="*/ 13 h 289"/>
                <a:gd name="T58" fmla="*/ 127 w 323"/>
                <a:gd name="T59" fmla="*/ 0 h 289"/>
                <a:gd name="T60" fmla="*/ 107 w 323"/>
                <a:gd name="T61" fmla="*/ 7 h 289"/>
                <a:gd name="T62" fmla="*/ 92 w 323"/>
                <a:gd name="T63" fmla="*/ 0 h 289"/>
                <a:gd name="T64" fmla="*/ 71 w 323"/>
                <a:gd name="T65" fmla="*/ 23 h 289"/>
                <a:gd name="T66" fmla="*/ 61 w 323"/>
                <a:gd name="T67" fmla="*/ 28 h 289"/>
                <a:gd name="T68" fmla="*/ 54 w 323"/>
                <a:gd name="T69" fmla="*/ 51 h 289"/>
                <a:gd name="T70" fmla="*/ 38 w 323"/>
                <a:gd name="T71" fmla="*/ 53 h 289"/>
                <a:gd name="T72" fmla="*/ 26 w 323"/>
                <a:gd name="T73" fmla="*/ 76 h 289"/>
                <a:gd name="T74" fmla="*/ 13 w 323"/>
                <a:gd name="T75" fmla="*/ 81 h 289"/>
                <a:gd name="T76" fmla="*/ 3 w 323"/>
                <a:gd name="T77" fmla="*/ 101 h 289"/>
                <a:gd name="T78" fmla="*/ 11 w 323"/>
                <a:gd name="T79" fmla="*/ 127 h 289"/>
                <a:gd name="T80" fmla="*/ 36 w 323"/>
                <a:gd name="T81" fmla="*/ 134 h 289"/>
                <a:gd name="T82" fmla="*/ 33 w 323"/>
                <a:gd name="T83" fmla="*/ 188 h 289"/>
                <a:gd name="T84" fmla="*/ 49 w 323"/>
                <a:gd name="T85" fmla="*/ 195 h 289"/>
                <a:gd name="T86" fmla="*/ 97 w 323"/>
                <a:gd name="T87" fmla="*/ 236 h 289"/>
                <a:gd name="T88" fmla="*/ 94 w 323"/>
                <a:gd name="T89" fmla="*/ 251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3" h="289">
                  <a:moveTo>
                    <a:pt x="94" y="251"/>
                  </a:moveTo>
                  <a:cubicBezTo>
                    <a:pt x="94" y="254"/>
                    <a:pt x="94" y="254"/>
                    <a:pt x="97" y="254"/>
                  </a:cubicBezTo>
                  <a:cubicBezTo>
                    <a:pt x="97" y="254"/>
                    <a:pt x="102" y="251"/>
                    <a:pt x="104" y="248"/>
                  </a:cubicBezTo>
                  <a:cubicBezTo>
                    <a:pt x="107" y="246"/>
                    <a:pt x="107" y="246"/>
                    <a:pt x="107" y="246"/>
                  </a:cubicBezTo>
                  <a:cubicBezTo>
                    <a:pt x="115" y="241"/>
                    <a:pt x="125" y="238"/>
                    <a:pt x="132" y="238"/>
                  </a:cubicBezTo>
                  <a:cubicBezTo>
                    <a:pt x="143" y="241"/>
                    <a:pt x="150" y="243"/>
                    <a:pt x="155" y="251"/>
                  </a:cubicBezTo>
                  <a:cubicBezTo>
                    <a:pt x="158" y="254"/>
                    <a:pt x="158" y="256"/>
                    <a:pt x="160" y="259"/>
                  </a:cubicBezTo>
                  <a:cubicBezTo>
                    <a:pt x="163" y="261"/>
                    <a:pt x="163" y="264"/>
                    <a:pt x="165" y="264"/>
                  </a:cubicBezTo>
                  <a:cubicBezTo>
                    <a:pt x="168" y="266"/>
                    <a:pt x="168" y="266"/>
                    <a:pt x="168" y="266"/>
                  </a:cubicBezTo>
                  <a:cubicBezTo>
                    <a:pt x="170" y="269"/>
                    <a:pt x="173" y="271"/>
                    <a:pt x="176" y="274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6" y="287"/>
                    <a:pt x="196" y="287"/>
                    <a:pt x="196" y="287"/>
                  </a:cubicBezTo>
                  <a:cubicBezTo>
                    <a:pt x="198" y="289"/>
                    <a:pt x="201" y="289"/>
                    <a:pt x="201" y="289"/>
                  </a:cubicBezTo>
                  <a:cubicBezTo>
                    <a:pt x="201" y="287"/>
                    <a:pt x="203" y="287"/>
                    <a:pt x="206" y="284"/>
                  </a:cubicBezTo>
                  <a:cubicBezTo>
                    <a:pt x="209" y="281"/>
                    <a:pt x="211" y="281"/>
                    <a:pt x="214" y="281"/>
                  </a:cubicBezTo>
                  <a:cubicBezTo>
                    <a:pt x="214" y="281"/>
                    <a:pt x="214" y="281"/>
                    <a:pt x="216" y="281"/>
                  </a:cubicBezTo>
                  <a:cubicBezTo>
                    <a:pt x="219" y="281"/>
                    <a:pt x="221" y="276"/>
                    <a:pt x="224" y="274"/>
                  </a:cubicBezTo>
                  <a:cubicBezTo>
                    <a:pt x="229" y="269"/>
                    <a:pt x="234" y="261"/>
                    <a:pt x="244" y="261"/>
                  </a:cubicBezTo>
                  <a:cubicBezTo>
                    <a:pt x="247" y="261"/>
                    <a:pt x="249" y="261"/>
                    <a:pt x="252" y="261"/>
                  </a:cubicBezTo>
                  <a:cubicBezTo>
                    <a:pt x="254" y="261"/>
                    <a:pt x="254" y="261"/>
                    <a:pt x="254" y="261"/>
                  </a:cubicBezTo>
                  <a:cubicBezTo>
                    <a:pt x="254" y="261"/>
                    <a:pt x="254" y="259"/>
                    <a:pt x="257" y="259"/>
                  </a:cubicBezTo>
                  <a:cubicBezTo>
                    <a:pt x="259" y="254"/>
                    <a:pt x="267" y="251"/>
                    <a:pt x="272" y="248"/>
                  </a:cubicBezTo>
                  <a:cubicBezTo>
                    <a:pt x="280" y="246"/>
                    <a:pt x="287" y="243"/>
                    <a:pt x="292" y="238"/>
                  </a:cubicBezTo>
                  <a:cubicBezTo>
                    <a:pt x="295" y="236"/>
                    <a:pt x="297" y="233"/>
                    <a:pt x="300" y="231"/>
                  </a:cubicBezTo>
                  <a:cubicBezTo>
                    <a:pt x="300" y="228"/>
                    <a:pt x="300" y="228"/>
                    <a:pt x="300" y="226"/>
                  </a:cubicBezTo>
                  <a:cubicBezTo>
                    <a:pt x="300" y="223"/>
                    <a:pt x="300" y="218"/>
                    <a:pt x="302" y="215"/>
                  </a:cubicBezTo>
                  <a:cubicBezTo>
                    <a:pt x="305" y="208"/>
                    <a:pt x="310" y="205"/>
                    <a:pt x="315" y="203"/>
                  </a:cubicBezTo>
                  <a:cubicBezTo>
                    <a:pt x="318" y="200"/>
                    <a:pt x="318" y="200"/>
                    <a:pt x="318" y="200"/>
                  </a:cubicBezTo>
                  <a:cubicBezTo>
                    <a:pt x="320" y="198"/>
                    <a:pt x="323" y="195"/>
                    <a:pt x="323" y="193"/>
                  </a:cubicBezTo>
                  <a:cubicBezTo>
                    <a:pt x="320" y="190"/>
                    <a:pt x="320" y="190"/>
                    <a:pt x="320" y="190"/>
                  </a:cubicBezTo>
                  <a:cubicBezTo>
                    <a:pt x="318" y="190"/>
                    <a:pt x="318" y="188"/>
                    <a:pt x="315" y="185"/>
                  </a:cubicBezTo>
                  <a:cubicBezTo>
                    <a:pt x="310" y="180"/>
                    <a:pt x="308" y="170"/>
                    <a:pt x="310" y="162"/>
                  </a:cubicBezTo>
                  <a:cubicBezTo>
                    <a:pt x="313" y="157"/>
                    <a:pt x="315" y="152"/>
                    <a:pt x="318" y="147"/>
                  </a:cubicBezTo>
                  <a:cubicBezTo>
                    <a:pt x="318" y="144"/>
                    <a:pt x="318" y="144"/>
                    <a:pt x="318" y="144"/>
                  </a:cubicBezTo>
                  <a:cubicBezTo>
                    <a:pt x="318" y="142"/>
                    <a:pt x="320" y="139"/>
                    <a:pt x="320" y="139"/>
                  </a:cubicBezTo>
                  <a:cubicBezTo>
                    <a:pt x="320" y="137"/>
                    <a:pt x="318" y="137"/>
                    <a:pt x="315" y="134"/>
                  </a:cubicBezTo>
                  <a:cubicBezTo>
                    <a:pt x="313" y="132"/>
                    <a:pt x="310" y="129"/>
                    <a:pt x="308" y="127"/>
                  </a:cubicBezTo>
                  <a:cubicBezTo>
                    <a:pt x="300" y="119"/>
                    <a:pt x="302" y="106"/>
                    <a:pt x="302" y="99"/>
                  </a:cubicBezTo>
                  <a:cubicBezTo>
                    <a:pt x="302" y="89"/>
                    <a:pt x="305" y="84"/>
                    <a:pt x="300" y="81"/>
                  </a:cubicBezTo>
                  <a:cubicBezTo>
                    <a:pt x="297" y="79"/>
                    <a:pt x="297" y="79"/>
                    <a:pt x="297" y="79"/>
                  </a:cubicBezTo>
                  <a:cubicBezTo>
                    <a:pt x="295" y="79"/>
                    <a:pt x="295" y="76"/>
                    <a:pt x="292" y="73"/>
                  </a:cubicBezTo>
                  <a:cubicBezTo>
                    <a:pt x="287" y="68"/>
                    <a:pt x="285" y="63"/>
                    <a:pt x="285" y="58"/>
                  </a:cubicBezTo>
                  <a:cubicBezTo>
                    <a:pt x="272" y="15"/>
                    <a:pt x="272" y="15"/>
                    <a:pt x="272" y="15"/>
                  </a:cubicBezTo>
                  <a:cubicBezTo>
                    <a:pt x="267" y="18"/>
                    <a:pt x="264" y="18"/>
                    <a:pt x="259" y="18"/>
                  </a:cubicBezTo>
                  <a:cubicBezTo>
                    <a:pt x="254" y="18"/>
                    <a:pt x="247" y="15"/>
                    <a:pt x="242" y="13"/>
                  </a:cubicBezTo>
                  <a:cubicBezTo>
                    <a:pt x="239" y="10"/>
                    <a:pt x="239" y="10"/>
                    <a:pt x="239" y="10"/>
                  </a:cubicBezTo>
                  <a:cubicBezTo>
                    <a:pt x="236" y="10"/>
                    <a:pt x="236" y="7"/>
                    <a:pt x="234" y="7"/>
                  </a:cubicBezTo>
                  <a:cubicBezTo>
                    <a:pt x="234" y="7"/>
                    <a:pt x="234" y="7"/>
                    <a:pt x="234" y="10"/>
                  </a:cubicBezTo>
                  <a:cubicBezTo>
                    <a:pt x="234" y="13"/>
                    <a:pt x="231" y="15"/>
                    <a:pt x="229" y="18"/>
                  </a:cubicBezTo>
                  <a:cubicBezTo>
                    <a:pt x="221" y="23"/>
                    <a:pt x="214" y="18"/>
                    <a:pt x="209" y="15"/>
                  </a:cubicBezTo>
                  <a:cubicBezTo>
                    <a:pt x="206" y="7"/>
                    <a:pt x="203" y="7"/>
                    <a:pt x="201" y="7"/>
                  </a:cubicBezTo>
                  <a:cubicBezTo>
                    <a:pt x="198" y="7"/>
                    <a:pt x="198" y="7"/>
                    <a:pt x="198" y="7"/>
                  </a:cubicBezTo>
                  <a:cubicBezTo>
                    <a:pt x="196" y="7"/>
                    <a:pt x="191" y="10"/>
                    <a:pt x="186" y="7"/>
                  </a:cubicBezTo>
                  <a:cubicBezTo>
                    <a:pt x="183" y="5"/>
                    <a:pt x="181" y="2"/>
                    <a:pt x="181" y="2"/>
                  </a:cubicBezTo>
                  <a:cubicBezTo>
                    <a:pt x="181" y="2"/>
                    <a:pt x="181" y="0"/>
                    <a:pt x="178" y="0"/>
                  </a:cubicBezTo>
                  <a:cubicBezTo>
                    <a:pt x="178" y="0"/>
                    <a:pt x="176" y="0"/>
                    <a:pt x="173" y="2"/>
                  </a:cubicBezTo>
                  <a:cubicBezTo>
                    <a:pt x="173" y="2"/>
                    <a:pt x="170" y="2"/>
                    <a:pt x="170" y="5"/>
                  </a:cubicBezTo>
                  <a:cubicBezTo>
                    <a:pt x="168" y="7"/>
                    <a:pt x="163" y="13"/>
                    <a:pt x="158" y="13"/>
                  </a:cubicBezTo>
                  <a:cubicBezTo>
                    <a:pt x="150" y="15"/>
                    <a:pt x="143" y="10"/>
                    <a:pt x="137" y="5"/>
                  </a:cubicBezTo>
                  <a:cubicBezTo>
                    <a:pt x="132" y="2"/>
                    <a:pt x="130" y="0"/>
                    <a:pt x="127" y="0"/>
                  </a:cubicBezTo>
                  <a:cubicBezTo>
                    <a:pt x="127" y="0"/>
                    <a:pt x="125" y="2"/>
                    <a:pt x="122" y="2"/>
                  </a:cubicBezTo>
                  <a:cubicBezTo>
                    <a:pt x="120" y="5"/>
                    <a:pt x="115" y="10"/>
                    <a:pt x="107" y="7"/>
                  </a:cubicBezTo>
                  <a:cubicBezTo>
                    <a:pt x="104" y="7"/>
                    <a:pt x="99" y="5"/>
                    <a:pt x="97" y="5"/>
                  </a:cubicBezTo>
                  <a:cubicBezTo>
                    <a:pt x="94" y="2"/>
                    <a:pt x="92" y="2"/>
                    <a:pt x="92" y="0"/>
                  </a:cubicBezTo>
                  <a:cubicBezTo>
                    <a:pt x="89" y="2"/>
                    <a:pt x="89" y="5"/>
                    <a:pt x="87" y="7"/>
                  </a:cubicBezTo>
                  <a:cubicBezTo>
                    <a:pt x="82" y="13"/>
                    <a:pt x="79" y="20"/>
                    <a:pt x="71" y="23"/>
                  </a:cubicBezTo>
                  <a:cubicBezTo>
                    <a:pt x="69" y="23"/>
                    <a:pt x="69" y="23"/>
                    <a:pt x="66" y="25"/>
                  </a:cubicBezTo>
                  <a:cubicBezTo>
                    <a:pt x="64" y="25"/>
                    <a:pt x="61" y="28"/>
                    <a:pt x="61" y="28"/>
                  </a:cubicBezTo>
                  <a:cubicBezTo>
                    <a:pt x="61" y="33"/>
                    <a:pt x="61" y="33"/>
                    <a:pt x="61" y="33"/>
                  </a:cubicBezTo>
                  <a:cubicBezTo>
                    <a:pt x="61" y="38"/>
                    <a:pt x="61" y="46"/>
                    <a:pt x="54" y="51"/>
                  </a:cubicBezTo>
                  <a:cubicBezTo>
                    <a:pt x="49" y="53"/>
                    <a:pt x="44" y="53"/>
                    <a:pt x="41" y="53"/>
                  </a:cubicBezTo>
                  <a:cubicBezTo>
                    <a:pt x="41" y="53"/>
                    <a:pt x="41" y="53"/>
                    <a:pt x="38" y="53"/>
                  </a:cubicBezTo>
                  <a:cubicBezTo>
                    <a:pt x="38" y="56"/>
                    <a:pt x="38" y="56"/>
                    <a:pt x="38" y="58"/>
                  </a:cubicBezTo>
                  <a:cubicBezTo>
                    <a:pt x="38" y="66"/>
                    <a:pt x="33" y="73"/>
                    <a:pt x="26" y="76"/>
                  </a:cubicBezTo>
                  <a:cubicBezTo>
                    <a:pt x="23" y="79"/>
                    <a:pt x="21" y="79"/>
                    <a:pt x="18" y="79"/>
                  </a:cubicBezTo>
                  <a:cubicBezTo>
                    <a:pt x="16" y="79"/>
                    <a:pt x="13" y="81"/>
                    <a:pt x="13" y="81"/>
                  </a:cubicBezTo>
                  <a:cubicBezTo>
                    <a:pt x="8" y="84"/>
                    <a:pt x="5" y="86"/>
                    <a:pt x="3" y="91"/>
                  </a:cubicBezTo>
                  <a:cubicBezTo>
                    <a:pt x="3" y="96"/>
                    <a:pt x="3" y="99"/>
                    <a:pt x="3" y="101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0" y="111"/>
                    <a:pt x="3" y="124"/>
                    <a:pt x="11" y="127"/>
                  </a:cubicBezTo>
                  <a:cubicBezTo>
                    <a:pt x="13" y="129"/>
                    <a:pt x="16" y="129"/>
                    <a:pt x="21" y="129"/>
                  </a:cubicBezTo>
                  <a:cubicBezTo>
                    <a:pt x="26" y="129"/>
                    <a:pt x="31" y="132"/>
                    <a:pt x="36" y="134"/>
                  </a:cubicBezTo>
                  <a:cubicBezTo>
                    <a:pt x="49" y="142"/>
                    <a:pt x="51" y="162"/>
                    <a:pt x="44" y="175"/>
                  </a:cubicBezTo>
                  <a:cubicBezTo>
                    <a:pt x="41" y="180"/>
                    <a:pt x="36" y="185"/>
                    <a:pt x="33" y="188"/>
                  </a:cubicBezTo>
                  <a:cubicBezTo>
                    <a:pt x="33" y="190"/>
                    <a:pt x="36" y="190"/>
                    <a:pt x="38" y="193"/>
                  </a:cubicBezTo>
                  <a:cubicBezTo>
                    <a:pt x="41" y="193"/>
                    <a:pt x="46" y="195"/>
                    <a:pt x="49" y="195"/>
                  </a:cubicBezTo>
                  <a:cubicBezTo>
                    <a:pt x="51" y="195"/>
                    <a:pt x="54" y="195"/>
                    <a:pt x="56" y="195"/>
                  </a:cubicBezTo>
                  <a:cubicBezTo>
                    <a:pt x="77" y="198"/>
                    <a:pt x="97" y="213"/>
                    <a:pt x="97" y="236"/>
                  </a:cubicBezTo>
                  <a:cubicBezTo>
                    <a:pt x="97" y="238"/>
                    <a:pt x="97" y="238"/>
                    <a:pt x="97" y="241"/>
                  </a:cubicBezTo>
                  <a:cubicBezTo>
                    <a:pt x="94" y="246"/>
                    <a:pt x="94" y="248"/>
                    <a:pt x="94" y="251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Freeform 209"/>
            <p:cNvSpPr>
              <a:spLocks/>
            </p:cNvSpPr>
            <p:nvPr/>
          </p:nvSpPr>
          <p:spPr bwMode="auto">
            <a:xfrm>
              <a:off x="3647" y="2147"/>
              <a:ext cx="41" cy="43"/>
            </a:xfrm>
            <a:custGeom>
              <a:avLst/>
              <a:gdLst>
                <a:gd name="T0" fmla="*/ 167 w 708"/>
                <a:gd name="T1" fmla="*/ 729 h 729"/>
                <a:gd name="T2" fmla="*/ 208 w 708"/>
                <a:gd name="T3" fmla="*/ 668 h 729"/>
                <a:gd name="T4" fmla="*/ 241 w 708"/>
                <a:gd name="T5" fmla="*/ 627 h 729"/>
                <a:gd name="T6" fmla="*/ 309 w 708"/>
                <a:gd name="T7" fmla="*/ 592 h 729"/>
                <a:gd name="T8" fmla="*/ 342 w 708"/>
                <a:gd name="T9" fmla="*/ 599 h 729"/>
                <a:gd name="T10" fmla="*/ 375 w 708"/>
                <a:gd name="T11" fmla="*/ 581 h 729"/>
                <a:gd name="T12" fmla="*/ 401 w 708"/>
                <a:gd name="T13" fmla="*/ 536 h 729"/>
                <a:gd name="T14" fmla="*/ 472 w 708"/>
                <a:gd name="T15" fmla="*/ 559 h 729"/>
                <a:gd name="T16" fmla="*/ 495 w 708"/>
                <a:gd name="T17" fmla="*/ 571 h 729"/>
                <a:gd name="T18" fmla="*/ 520 w 708"/>
                <a:gd name="T19" fmla="*/ 584 h 729"/>
                <a:gd name="T20" fmla="*/ 568 w 708"/>
                <a:gd name="T21" fmla="*/ 597 h 729"/>
                <a:gd name="T22" fmla="*/ 596 w 708"/>
                <a:gd name="T23" fmla="*/ 566 h 729"/>
                <a:gd name="T24" fmla="*/ 621 w 708"/>
                <a:gd name="T25" fmla="*/ 546 h 729"/>
                <a:gd name="T26" fmla="*/ 599 w 708"/>
                <a:gd name="T27" fmla="*/ 523 h 729"/>
                <a:gd name="T28" fmla="*/ 647 w 708"/>
                <a:gd name="T29" fmla="*/ 477 h 729"/>
                <a:gd name="T30" fmla="*/ 700 w 708"/>
                <a:gd name="T31" fmla="*/ 411 h 729"/>
                <a:gd name="T32" fmla="*/ 652 w 708"/>
                <a:gd name="T33" fmla="*/ 361 h 729"/>
                <a:gd name="T34" fmla="*/ 627 w 708"/>
                <a:gd name="T35" fmla="*/ 333 h 729"/>
                <a:gd name="T36" fmla="*/ 568 w 708"/>
                <a:gd name="T37" fmla="*/ 330 h 729"/>
                <a:gd name="T38" fmla="*/ 528 w 708"/>
                <a:gd name="T39" fmla="*/ 318 h 729"/>
                <a:gd name="T40" fmla="*/ 487 w 708"/>
                <a:gd name="T41" fmla="*/ 287 h 729"/>
                <a:gd name="T42" fmla="*/ 454 w 708"/>
                <a:gd name="T43" fmla="*/ 310 h 729"/>
                <a:gd name="T44" fmla="*/ 408 w 708"/>
                <a:gd name="T45" fmla="*/ 300 h 729"/>
                <a:gd name="T46" fmla="*/ 406 w 708"/>
                <a:gd name="T47" fmla="*/ 290 h 729"/>
                <a:gd name="T48" fmla="*/ 401 w 708"/>
                <a:gd name="T49" fmla="*/ 249 h 729"/>
                <a:gd name="T50" fmla="*/ 413 w 708"/>
                <a:gd name="T51" fmla="*/ 226 h 729"/>
                <a:gd name="T52" fmla="*/ 429 w 708"/>
                <a:gd name="T53" fmla="*/ 183 h 729"/>
                <a:gd name="T54" fmla="*/ 459 w 708"/>
                <a:gd name="T55" fmla="*/ 160 h 729"/>
                <a:gd name="T56" fmla="*/ 469 w 708"/>
                <a:gd name="T57" fmla="*/ 150 h 729"/>
                <a:gd name="T58" fmla="*/ 492 w 708"/>
                <a:gd name="T59" fmla="*/ 112 h 729"/>
                <a:gd name="T60" fmla="*/ 512 w 708"/>
                <a:gd name="T61" fmla="*/ 61 h 729"/>
                <a:gd name="T62" fmla="*/ 517 w 708"/>
                <a:gd name="T63" fmla="*/ 16 h 729"/>
                <a:gd name="T64" fmla="*/ 479 w 708"/>
                <a:gd name="T65" fmla="*/ 3 h 729"/>
                <a:gd name="T66" fmla="*/ 396 w 708"/>
                <a:gd name="T67" fmla="*/ 56 h 729"/>
                <a:gd name="T68" fmla="*/ 370 w 708"/>
                <a:gd name="T69" fmla="*/ 49 h 729"/>
                <a:gd name="T70" fmla="*/ 380 w 708"/>
                <a:gd name="T71" fmla="*/ 82 h 729"/>
                <a:gd name="T72" fmla="*/ 345 w 708"/>
                <a:gd name="T73" fmla="*/ 112 h 729"/>
                <a:gd name="T74" fmla="*/ 294 w 708"/>
                <a:gd name="T75" fmla="*/ 186 h 729"/>
                <a:gd name="T76" fmla="*/ 279 w 708"/>
                <a:gd name="T77" fmla="*/ 208 h 729"/>
                <a:gd name="T78" fmla="*/ 236 w 708"/>
                <a:gd name="T79" fmla="*/ 226 h 729"/>
                <a:gd name="T80" fmla="*/ 203 w 708"/>
                <a:gd name="T81" fmla="*/ 231 h 729"/>
                <a:gd name="T82" fmla="*/ 124 w 708"/>
                <a:gd name="T83" fmla="*/ 280 h 729"/>
                <a:gd name="T84" fmla="*/ 139 w 708"/>
                <a:gd name="T85" fmla="*/ 358 h 729"/>
                <a:gd name="T86" fmla="*/ 48 w 708"/>
                <a:gd name="T87" fmla="*/ 343 h 729"/>
                <a:gd name="T88" fmla="*/ 40 w 708"/>
                <a:gd name="T89" fmla="*/ 434 h 729"/>
                <a:gd name="T90" fmla="*/ 137 w 708"/>
                <a:gd name="T91" fmla="*/ 488 h 729"/>
                <a:gd name="T92" fmla="*/ 157 w 708"/>
                <a:gd name="T93" fmla="*/ 515 h 729"/>
                <a:gd name="T94" fmla="*/ 152 w 708"/>
                <a:gd name="T95" fmla="*/ 551 h 729"/>
                <a:gd name="T96" fmla="*/ 139 w 708"/>
                <a:gd name="T97" fmla="*/ 637 h 729"/>
                <a:gd name="T98" fmla="*/ 157 w 708"/>
                <a:gd name="T99" fmla="*/ 703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08" h="729">
                  <a:moveTo>
                    <a:pt x="157" y="703"/>
                  </a:moveTo>
                  <a:cubicBezTo>
                    <a:pt x="154" y="711"/>
                    <a:pt x="152" y="716"/>
                    <a:pt x="154" y="718"/>
                  </a:cubicBezTo>
                  <a:cubicBezTo>
                    <a:pt x="157" y="723"/>
                    <a:pt x="162" y="726"/>
                    <a:pt x="167" y="729"/>
                  </a:cubicBezTo>
                  <a:cubicBezTo>
                    <a:pt x="170" y="723"/>
                    <a:pt x="170" y="718"/>
                    <a:pt x="170" y="713"/>
                  </a:cubicBezTo>
                  <a:cubicBezTo>
                    <a:pt x="170" y="706"/>
                    <a:pt x="170" y="696"/>
                    <a:pt x="175" y="688"/>
                  </a:cubicBezTo>
                  <a:cubicBezTo>
                    <a:pt x="180" y="678"/>
                    <a:pt x="193" y="670"/>
                    <a:pt x="208" y="668"/>
                  </a:cubicBezTo>
                  <a:cubicBezTo>
                    <a:pt x="218" y="668"/>
                    <a:pt x="228" y="668"/>
                    <a:pt x="238" y="670"/>
                  </a:cubicBezTo>
                  <a:cubicBezTo>
                    <a:pt x="241" y="665"/>
                    <a:pt x="241" y="657"/>
                    <a:pt x="238" y="652"/>
                  </a:cubicBezTo>
                  <a:cubicBezTo>
                    <a:pt x="238" y="645"/>
                    <a:pt x="236" y="635"/>
                    <a:pt x="241" y="627"/>
                  </a:cubicBezTo>
                  <a:cubicBezTo>
                    <a:pt x="243" y="622"/>
                    <a:pt x="246" y="617"/>
                    <a:pt x="251" y="612"/>
                  </a:cubicBezTo>
                  <a:cubicBezTo>
                    <a:pt x="256" y="604"/>
                    <a:pt x="264" y="597"/>
                    <a:pt x="274" y="589"/>
                  </a:cubicBezTo>
                  <a:cubicBezTo>
                    <a:pt x="284" y="584"/>
                    <a:pt x="299" y="581"/>
                    <a:pt x="309" y="592"/>
                  </a:cubicBezTo>
                  <a:cubicBezTo>
                    <a:pt x="312" y="594"/>
                    <a:pt x="312" y="594"/>
                    <a:pt x="314" y="597"/>
                  </a:cubicBezTo>
                  <a:cubicBezTo>
                    <a:pt x="317" y="599"/>
                    <a:pt x="317" y="599"/>
                    <a:pt x="317" y="599"/>
                  </a:cubicBezTo>
                  <a:cubicBezTo>
                    <a:pt x="322" y="604"/>
                    <a:pt x="335" y="602"/>
                    <a:pt x="342" y="599"/>
                  </a:cubicBezTo>
                  <a:cubicBezTo>
                    <a:pt x="347" y="597"/>
                    <a:pt x="350" y="594"/>
                    <a:pt x="355" y="592"/>
                  </a:cubicBezTo>
                  <a:cubicBezTo>
                    <a:pt x="360" y="586"/>
                    <a:pt x="365" y="584"/>
                    <a:pt x="373" y="581"/>
                  </a:cubicBezTo>
                  <a:cubicBezTo>
                    <a:pt x="375" y="581"/>
                    <a:pt x="375" y="581"/>
                    <a:pt x="375" y="581"/>
                  </a:cubicBezTo>
                  <a:cubicBezTo>
                    <a:pt x="378" y="581"/>
                    <a:pt x="380" y="579"/>
                    <a:pt x="380" y="579"/>
                  </a:cubicBezTo>
                  <a:cubicBezTo>
                    <a:pt x="380" y="579"/>
                    <a:pt x="380" y="576"/>
                    <a:pt x="383" y="574"/>
                  </a:cubicBezTo>
                  <a:cubicBezTo>
                    <a:pt x="385" y="561"/>
                    <a:pt x="390" y="548"/>
                    <a:pt x="401" y="536"/>
                  </a:cubicBezTo>
                  <a:cubicBezTo>
                    <a:pt x="411" y="523"/>
                    <a:pt x="429" y="518"/>
                    <a:pt x="441" y="521"/>
                  </a:cubicBezTo>
                  <a:cubicBezTo>
                    <a:pt x="459" y="523"/>
                    <a:pt x="469" y="541"/>
                    <a:pt x="469" y="559"/>
                  </a:cubicBezTo>
                  <a:cubicBezTo>
                    <a:pt x="469" y="559"/>
                    <a:pt x="469" y="559"/>
                    <a:pt x="472" y="559"/>
                  </a:cubicBezTo>
                  <a:cubicBezTo>
                    <a:pt x="474" y="559"/>
                    <a:pt x="474" y="559"/>
                    <a:pt x="477" y="559"/>
                  </a:cubicBezTo>
                  <a:cubicBezTo>
                    <a:pt x="482" y="561"/>
                    <a:pt x="484" y="564"/>
                    <a:pt x="489" y="566"/>
                  </a:cubicBezTo>
                  <a:cubicBezTo>
                    <a:pt x="492" y="569"/>
                    <a:pt x="495" y="571"/>
                    <a:pt x="495" y="571"/>
                  </a:cubicBezTo>
                  <a:cubicBezTo>
                    <a:pt x="497" y="571"/>
                    <a:pt x="497" y="571"/>
                    <a:pt x="497" y="571"/>
                  </a:cubicBezTo>
                  <a:cubicBezTo>
                    <a:pt x="500" y="569"/>
                    <a:pt x="502" y="569"/>
                    <a:pt x="507" y="569"/>
                  </a:cubicBezTo>
                  <a:cubicBezTo>
                    <a:pt x="517" y="571"/>
                    <a:pt x="517" y="579"/>
                    <a:pt x="520" y="584"/>
                  </a:cubicBezTo>
                  <a:cubicBezTo>
                    <a:pt x="522" y="594"/>
                    <a:pt x="530" y="602"/>
                    <a:pt x="540" y="607"/>
                  </a:cubicBezTo>
                  <a:cubicBezTo>
                    <a:pt x="545" y="599"/>
                    <a:pt x="555" y="597"/>
                    <a:pt x="566" y="597"/>
                  </a:cubicBezTo>
                  <a:cubicBezTo>
                    <a:pt x="568" y="597"/>
                    <a:pt x="568" y="597"/>
                    <a:pt x="568" y="597"/>
                  </a:cubicBezTo>
                  <a:cubicBezTo>
                    <a:pt x="576" y="597"/>
                    <a:pt x="586" y="597"/>
                    <a:pt x="588" y="592"/>
                  </a:cubicBezTo>
                  <a:cubicBezTo>
                    <a:pt x="591" y="589"/>
                    <a:pt x="591" y="586"/>
                    <a:pt x="591" y="581"/>
                  </a:cubicBezTo>
                  <a:cubicBezTo>
                    <a:pt x="591" y="576"/>
                    <a:pt x="594" y="571"/>
                    <a:pt x="596" y="566"/>
                  </a:cubicBezTo>
                  <a:cubicBezTo>
                    <a:pt x="599" y="561"/>
                    <a:pt x="606" y="559"/>
                    <a:pt x="611" y="556"/>
                  </a:cubicBezTo>
                  <a:cubicBezTo>
                    <a:pt x="614" y="556"/>
                    <a:pt x="614" y="553"/>
                    <a:pt x="616" y="553"/>
                  </a:cubicBezTo>
                  <a:cubicBezTo>
                    <a:pt x="619" y="551"/>
                    <a:pt x="621" y="548"/>
                    <a:pt x="621" y="546"/>
                  </a:cubicBezTo>
                  <a:cubicBezTo>
                    <a:pt x="621" y="546"/>
                    <a:pt x="619" y="543"/>
                    <a:pt x="616" y="543"/>
                  </a:cubicBezTo>
                  <a:cubicBezTo>
                    <a:pt x="614" y="543"/>
                    <a:pt x="611" y="541"/>
                    <a:pt x="609" y="541"/>
                  </a:cubicBezTo>
                  <a:cubicBezTo>
                    <a:pt x="604" y="538"/>
                    <a:pt x="599" y="531"/>
                    <a:pt x="599" y="523"/>
                  </a:cubicBezTo>
                  <a:cubicBezTo>
                    <a:pt x="596" y="513"/>
                    <a:pt x="601" y="503"/>
                    <a:pt x="606" y="495"/>
                  </a:cubicBezTo>
                  <a:cubicBezTo>
                    <a:pt x="616" y="485"/>
                    <a:pt x="629" y="480"/>
                    <a:pt x="644" y="477"/>
                  </a:cubicBezTo>
                  <a:cubicBezTo>
                    <a:pt x="647" y="477"/>
                    <a:pt x="647" y="477"/>
                    <a:pt x="647" y="477"/>
                  </a:cubicBezTo>
                  <a:cubicBezTo>
                    <a:pt x="657" y="475"/>
                    <a:pt x="667" y="472"/>
                    <a:pt x="677" y="467"/>
                  </a:cubicBezTo>
                  <a:cubicBezTo>
                    <a:pt x="685" y="460"/>
                    <a:pt x="693" y="449"/>
                    <a:pt x="698" y="439"/>
                  </a:cubicBezTo>
                  <a:cubicBezTo>
                    <a:pt x="703" y="432"/>
                    <a:pt x="708" y="416"/>
                    <a:pt x="700" y="411"/>
                  </a:cubicBezTo>
                  <a:cubicBezTo>
                    <a:pt x="698" y="411"/>
                    <a:pt x="698" y="409"/>
                    <a:pt x="695" y="409"/>
                  </a:cubicBezTo>
                  <a:cubicBezTo>
                    <a:pt x="693" y="409"/>
                    <a:pt x="693" y="409"/>
                    <a:pt x="690" y="409"/>
                  </a:cubicBezTo>
                  <a:cubicBezTo>
                    <a:pt x="667" y="401"/>
                    <a:pt x="657" y="378"/>
                    <a:pt x="652" y="361"/>
                  </a:cubicBezTo>
                  <a:cubicBezTo>
                    <a:pt x="652" y="358"/>
                    <a:pt x="652" y="358"/>
                    <a:pt x="652" y="358"/>
                  </a:cubicBezTo>
                  <a:cubicBezTo>
                    <a:pt x="649" y="351"/>
                    <a:pt x="647" y="343"/>
                    <a:pt x="642" y="338"/>
                  </a:cubicBezTo>
                  <a:cubicBezTo>
                    <a:pt x="639" y="333"/>
                    <a:pt x="632" y="330"/>
                    <a:pt x="627" y="333"/>
                  </a:cubicBezTo>
                  <a:cubicBezTo>
                    <a:pt x="624" y="333"/>
                    <a:pt x="624" y="335"/>
                    <a:pt x="621" y="338"/>
                  </a:cubicBezTo>
                  <a:cubicBezTo>
                    <a:pt x="619" y="340"/>
                    <a:pt x="616" y="345"/>
                    <a:pt x="611" y="345"/>
                  </a:cubicBezTo>
                  <a:cubicBezTo>
                    <a:pt x="596" y="356"/>
                    <a:pt x="578" y="343"/>
                    <a:pt x="568" y="330"/>
                  </a:cubicBezTo>
                  <a:cubicBezTo>
                    <a:pt x="561" y="320"/>
                    <a:pt x="553" y="312"/>
                    <a:pt x="545" y="312"/>
                  </a:cubicBezTo>
                  <a:cubicBezTo>
                    <a:pt x="543" y="312"/>
                    <a:pt x="543" y="312"/>
                    <a:pt x="540" y="315"/>
                  </a:cubicBezTo>
                  <a:cubicBezTo>
                    <a:pt x="538" y="315"/>
                    <a:pt x="533" y="318"/>
                    <a:pt x="528" y="318"/>
                  </a:cubicBezTo>
                  <a:cubicBezTo>
                    <a:pt x="517" y="318"/>
                    <a:pt x="512" y="310"/>
                    <a:pt x="507" y="302"/>
                  </a:cubicBezTo>
                  <a:cubicBezTo>
                    <a:pt x="507" y="300"/>
                    <a:pt x="505" y="300"/>
                    <a:pt x="505" y="297"/>
                  </a:cubicBezTo>
                  <a:cubicBezTo>
                    <a:pt x="500" y="292"/>
                    <a:pt x="495" y="290"/>
                    <a:pt x="487" y="287"/>
                  </a:cubicBezTo>
                  <a:cubicBezTo>
                    <a:pt x="479" y="287"/>
                    <a:pt x="472" y="290"/>
                    <a:pt x="467" y="292"/>
                  </a:cubicBezTo>
                  <a:cubicBezTo>
                    <a:pt x="464" y="295"/>
                    <a:pt x="462" y="300"/>
                    <a:pt x="459" y="302"/>
                  </a:cubicBezTo>
                  <a:cubicBezTo>
                    <a:pt x="456" y="305"/>
                    <a:pt x="456" y="307"/>
                    <a:pt x="454" y="310"/>
                  </a:cubicBezTo>
                  <a:cubicBezTo>
                    <a:pt x="446" y="320"/>
                    <a:pt x="439" y="325"/>
                    <a:pt x="429" y="325"/>
                  </a:cubicBezTo>
                  <a:cubicBezTo>
                    <a:pt x="421" y="325"/>
                    <a:pt x="416" y="320"/>
                    <a:pt x="411" y="315"/>
                  </a:cubicBezTo>
                  <a:cubicBezTo>
                    <a:pt x="408" y="310"/>
                    <a:pt x="406" y="305"/>
                    <a:pt x="408" y="300"/>
                  </a:cubicBezTo>
                  <a:cubicBezTo>
                    <a:pt x="408" y="297"/>
                    <a:pt x="411" y="297"/>
                    <a:pt x="411" y="295"/>
                  </a:cubicBezTo>
                  <a:cubicBezTo>
                    <a:pt x="411" y="295"/>
                    <a:pt x="411" y="295"/>
                    <a:pt x="411" y="292"/>
                  </a:cubicBezTo>
                  <a:cubicBezTo>
                    <a:pt x="406" y="290"/>
                    <a:pt x="406" y="290"/>
                    <a:pt x="406" y="290"/>
                  </a:cubicBezTo>
                  <a:cubicBezTo>
                    <a:pt x="411" y="287"/>
                    <a:pt x="411" y="287"/>
                    <a:pt x="411" y="287"/>
                  </a:cubicBezTo>
                  <a:cubicBezTo>
                    <a:pt x="411" y="285"/>
                    <a:pt x="411" y="277"/>
                    <a:pt x="408" y="274"/>
                  </a:cubicBezTo>
                  <a:cubicBezTo>
                    <a:pt x="403" y="269"/>
                    <a:pt x="396" y="259"/>
                    <a:pt x="401" y="249"/>
                  </a:cubicBezTo>
                  <a:cubicBezTo>
                    <a:pt x="403" y="244"/>
                    <a:pt x="411" y="241"/>
                    <a:pt x="413" y="241"/>
                  </a:cubicBezTo>
                  <a:cubicBezTo>
                    <a:pt x="416" y="241"/>
                    <a:pt x="418" y="239"/>
                    <a:pt x="418" y="239"/>
                  </a:cubicBezTo>
                  <a:cubicBezTo>
                    <a:pt x="421" y="236"/>
                    <a:pt x="418" y="231"/>
                    <a:pt x="413" y="226"/>
                  </a:cubicBezTo>
                  <a:cubicBezTo>
                    <a:pt x="408" y="221"/>
                    <a:pt x="396" y="208"/>
                    <a:pt x="403" y="196"/>
                  </a:cubicBezTo>
                  <a:cubicBezTo>
                    <a:pt x="408" y="188"/>
                    <a:pt x="413" y="186"/>
                    <a:pt x="421" y="186"/>
                  </a:cubicBezTo>
                  <a:cubicBezTo>
                    <a:pt x="423" y="186"/>
                    <a:pt x="426" y="183"/>
                    <a:pt x="429" y="183"/>
                  </a:cubicBezTo>
                  <a:cubicBezTo>
                    <a:pt x="431" y="181"/>
                    <a:pt x="434" y="178"/>
                    <a:pt x="434" y="176"/>
                  </a:cubicBezTo>
                  <a:cubicBezTo>
                    <a:pt x="436" y="170"/>
                    <a:pt x="439" y="165"/>
                    <a:pt x="446" y="163"/>
                  </a:cubicBezTo>
                  <a:cubicBezTo>
                    <a:pt x="451" y="160"/>
                    <a:pt x="456" y="160"/>
                    <a:pt x="459" y="160"/>
                  </a:cubicBezTo>
                  <a:cubicBezTo>
                    <a:pt x="462" y="160"/>
                    <a:pt x="467" y="160"/>
                    <a:pt x="467" y="158"/>
                  </a:cubicBezTo>
                  <a:cubicBezTo>
                    <a:pt x="467" y="158"/>
                    <a:pt x="467" y="158"/>
                    <a:pt x="467" y="155"/>
                  </a:cubicBezTo>
                  <a:cubicBezTo>
                    <a:pt x="467" y="153"/>
                    <a:pt x="469" y="153"/>
                    <a:pt x="469" y="150"/>
                  </a:cubicBezTo>
                  <a:cubicBezTo>
                    <a:pt x="474" y="145"/>
                    <a:pt x="482" y="143"/>
                    <a:pt x="489" y="145"/>
                  </a:cubicBezTo>
                  <a:cubicBezTo>
                    <a:pt x="489" y="143"/>
                    <a:pt x="489" y="140"/>
                    <a:pt x="489" y="135"/>
                  </a:cubicBezTo>
                  <a:cubicBezTo>
                    <a:pt x="489" y="127"/>
                    <a:pt x="487" y="120"/>
                    <a:pt x="492" y="112"/>
                  </a:cubicBezTo>
                  <a:cubicBezTo>
                    <a:pt x="495" y="110"/>
                    <a:pt x="497" y="104"/>
                    <a:pt x="500" y="104"/>
                  </a:cubicBezTo>
                  <a:cubicBezTo>
                    <a:pt x="525" y="82"/>
                    <a:pt x="525" y="82"/>
                    <a:pt x="525" y="82"/>
                  </a:cubicBezTo>
                  <a:cubicBezTo>
                    <a:pt x="520" y="79"/>
                    <a:pt x="515" y="72"/>
                    <a:pt x="512" y="61"/>
                  </a:cubicBezTo>
                  <a:cubicBezTo>
                    <a:pt x="510" y="49"/>
                    <a:pt x="510" y="36"/>
                    <a:pt x="515" y="26"/>
                  </a:cubicBezTo>
                  <a:cubicBezTo>
                    <a:pt x="515" y="23"/>
                    <a:pt x="515" y="23"/>
                    <a:pt x="515" y="23"/>
                  </a:cubicBezTo>
                  <a:cubicBezTo>
                    <a:pt x="515" y="21"/>
                    <a:pt x="517" y="18"/>
                    <a:pt x="517" y="16"/>
                  </a:cubicBezTo>
                  <a:cubicBezTo>
                    <a:pt x="517" y="8"/>
                    <a:pt x="510" y="3"/>
                    <a:pt x="502" y="3"/>
                  </a:cubicBezTo>
                  <a:cubicBezTo>
                    <a:pt x="500" y="3"/>
                    <a:pt x="500" y="3"/>
                    <a:pt x="500" y="3"/>
                  </a:cubicBezTo>
                  <a:cubicBezTo>
                    <a:pt x="492" y="3"/>
                    <a:pt x="487" y="0"/>
                    <a:pt x="479" y="3"/>
                  </a:cubicBezTo>
                  <a:cubicBezTo>
                    <a:pt x="482" y="6"/>
                    <a:pt x="482" y="6"/>
                    <a:pt x="482" y="6"/>
                  </a:cubicBezTo>
                  <a:cubicBezTo>
                    <a:pt x="411" y="51"/>
                    <a:pt x="411" y="51"/>
                    <a:pt x="411" y="51"/>
                  </a:cubicBezTo>
                  <a:cubicBezTo>
                    <a:pt x="408" y="54"/>
                    <a:pt x="403" y="56"/>
                    <a:pt x="396" y="56"/>
                  </a:cubicBezTo>
                  <a:cubicBezTo>
                    <a:pt x="390" y="56"/>
                    <a:pt x="385" y="54"/>
                    <a:pt x="383" y="49"/>
                  </a:cubicBezTo>
                  <a:cubicBezTo>
                    <a:pt x="380" y="46"/>
                    <a:pt x="380" y="46"/>
                    <a:pt x="380" y="46"/>
                  </a:cubicBezTo>
                  <a:cubicBezTo>
                    <a:pt x="378" y="44"/>
                    <a:pt x="373" y="46"/>
                    <a:pt x="370" y="49"/>
                  </a:cubicBezTo>
                  <a:cubicBezTo>
                    <a:pt x="370" y="49"/>
                    <a:pt x="368" y="51"/>
                    <a:pt x="368" y="54"/>
                  </a:cubicBezTo>
                  <a:cubicBezTo>
                    <a:pt x="368" y="56"/>
                    <a:pt x="370" y="59"/>
                    <a:pt x="373" y="61"/>
                  </a:cubicBezTo>
                  <a:cubicBezTo>
                    <a:pt x="378" y="66"/>
                    <a:pt x="383" y="72"/>
                    <a:pt x="380" y="82"/>
                  </a:cubicBezTo>
                  <a:cubicBezTo>
                    <a:pt x="378" y="94"/>
                    <a:pt x="368" y="97"/>
                    <a:pt x="360" y="97"/>
                  </a:cubicBezTo>
                  <a:cubicBezTo>
                    <a:pt x="355" y="97"/>
                    <a:pt x="350" y="99"/>
                    <a:pt x="347" y="102"/>
                  </a:cubicBezTo>
                  <a:cubicBezTo>
                    <a:pt x="345" y="104"/>
                    <a:pt x="345" y="107"/>
                    <a:pt x="345" y="112"/>
                  </a:cubicBezTo>
                  <a:cubicBezTo>
                    <a:pt x="345" y="117"/>
                    <a:pt x="345" y="125"/>
                    <a:pt x="340" y="132"/>
                  </a:cubicBezTo>
                  <a:cubicBezTo>
                    <a:pt x="337" y="130"/>
                    <a:pt x="335" y="130"/>
                    <a:pt x="330" y="132"/>
                  </a:cubicBezTo>
                  <a:cubicBezTo>
                    <a:pt x="324" y="153"/>
                    <a:pt x="312" y="173"/>
                    <a:pt x="294" y="186"/>
                  </a:cubicBezTo>
                  <a:cubicBezTo>
                    <a:pt x="292" y="188"/>
                    <a:pt x="292" y="188"/>
                    <a:pt x="292" y="188"/>
                  </a:cubicBezTo>
                  <a:cubicBezTo>
                    <a:pt x="286" y="191"/>
                    <a:pt x="284" y="196"/>
                    <a:pt x="281" y="198"/>
                  </a:cubicBezTo>
                  <a:cubicBezTo>
                    <a:pt x="281" y="201"/>
                    <a:pt x="279" y="203"/>
                    <a:pt x="279" y="208"/>
                  </a:cubicBezTo>
                  <a:cubicBezTo>
                    <a:pt x="279" y="216"/>
                    <a:pt x="276" y="226"/>
                    <a:pt x="266" y="231"/>
                  </a:cubicBezTo>
                  <a:cubicBezTo>
                    <a:pt x="259" y="234"/>
                    <a:pt x="251" y="231"/>
                    <a:pt x="246" y="229"/>
                  </a:cubicBezTo>
                  <a:cubicBezTo>
                    <a:pt x="243" y="226"/>
                    <a:pt x="238" y="226"/>
                    <a:pt x="236" y="226"/>
                  </a:cubicBezTo>
                  <a:cubicBezTo>
                    <a:pt x="233" y="226"/>
                    <a:pt x="231" y="226"/>
                    <a:pt x="228" y="229"/>
                  </a:cubicBezTo>
                  <a:cubicBezTo>
                    <a:pt x="226" y="231"/>
                    <a:pt x="220" y="231"/>
                    <a:pt x="215" y="234"/>
                  </a:cubicBezTo>
                  <a:cubicBezTo>
                    <a:pt x="210" y="234"/>
                    <a:pt x="208" y="234"/>
                    <a:pt x="203" y="231"/>
                  </a:cubicBezTo>
                  <a:cubicBezTo>
                    <a:pt x="172" y="224"/>
                    <a:pt x="137" y="229"/>
                    <a:pt x="111" y="244"/>
                  </a:cubicBezTo>
                  <a:cubicBezTo>
                    <a:pt x="111" y="247"/>
                    <a:pt x="114" y="249"/>
                    <a:pt x="114" y="254"/>
                  </a:cubicBezTo>
                  <a:cubicBezTo>
                    <a:pt x="116" y="262"/>
                    <a:pt x="119" y="272"/>
                    <a:pt x="124" y="280"/>
                  </a:cubicBezTo>
                  <a:cubicBezTo>
                    <a:pt x="134" y="297"/>
                    <a:pt x="142" y="315"/>
                    <a:pt x="147" y="333"/>
                  </a:cubicBezTo>
                  <a:cubicBezTo>
                    <a:pt x="149" y="338"/>
                    <a:pt x="149" y="343"/>
                    <a:pt x="147" y="348"/>
                  </a:cubicBezTo>
                  <a:cubicBezTo>
                    <a:pt x="144" y="353"/>
                    <a:pt x="142" y="356"/>
                    <a:pt x="139" y="358"/>
                  </a:cubicBezTo>
                  <a:cubicBezTo>
                    <a:pt x="121" y="373"/>
                    <a:pt x="94" y="376"/>
                    <a:pt x="76" y="361"/>
                  </a:cubicBezTo>
                  <a:cubicBezTo>
                    <a:pt x="73" y="358"/>
                    <a:pt x="68" y="356"/>
                    <a:pt x="66" y="353"/>
                  </a:cubicBezTo>
                  <a:cubicBezTo>
                    <a:pt x="61" y="348"/>
                    <a:pt x="55" y="343"/>
                    <a:pt x="48" y="343"/>
                  </a:cubicBezTo>
                  <a:cubicBezTo>
                    <a:pt x="40" y="343"/>
                    <a:pt x="33" y="345"/>
                    <a:pt x="25" y="356"/>
                  </a:cubicBezTo>
                  <a:cubicBezTo>
                    <a:pt x="10" y="373"/>
                    <a:pt x="0" y="399"/>
                    <a:pt x="12" y="416"/>
                  </a:cubicBezTo>
                  <a:cubicBezTo>
                    <a:pt x="20" y="424"/>
                    <a:pt x="30" y="429"/>
                    <a:pt x="40" y="434"/>
                  </a:cubicBezTo>
                  <a:cubicBezTo>
                    <a:pt x="71" y="447"/>
                    <a:pt x="71" y="447"/>
                    <a:pt x="71" y="447"/>
                  </a:cubicBezTo>
                  <a:cubicBezTo>
                    <a:pt x="94" y="457"/>
                    <a:pt x="119" y="470"/>
                    <a:pt x="127" y="493"/>
                  </a:cubicBezTo>
                  <a:cubicBezTo>
                    <a:pt x="132" y="493"/>
                    <a:pt x="134" y="490"/>
                    <a:pt x="137" y="488"/>
                  </a:cubicBezTo>
                  <a:cubicBezTo>
                    <a:pt x="139" y="485"/>
                    <a:pt x="139" y="485"/>
                    <a:pt x="139" y="485"/>
                  </a:cubicBezTo>
                  <a:cubicBezTo>
                    <a:pt x="144" y="485"/>
                    <a:pt x="144" y="485"/>
                    <a:pt x="144" y="485"/>
                  </a:cubicBezTo>
                  <a:cubicBezTo>
                    <a:pt x="157" y="490"/>
                    <a:pt x="160" y="503"/>
                    <a:pt x="157" y="515"/>
                  </a:cubicBezTo>
                  <a:cubicBezTo>
                    <a:pt x="157" y="518"/>
                    <a:pt x="154" y="521"/>
                    <a:pt x="154" y="526"/>
                  </a:cubicBezTo>
                  <a:cubicBezTo>
                    <a:pt x="152" y="531"/>
                    <a:pt x="152" y="533"/>
                    <a:pt x="149" y="538"/>
                  </a:cubicBezTo>
                  <a:cubicBezTo>
                    <a:pt x="149" y="541"/>
                    <a:pt x="149" y="546"/>
                    <a:pt x="152" y="551"/>
                  </a:cubicBezTo>
                  <a:cubicBezTo>
                    <a:pt x="152" y="553"/>
                    <a:pt x="152" y="553"/>
                    <a:pt x="152" y="556"/>
                  </a:cubicBezTo>
                  <a:cubicBezTo>
                    <a:pt x="160" y="584"/>
                    <a:pt x="149" y="614"/>
                    <a:pt x="132" y="632"/>
                  </a:cubicBezTo>
                  <a:cubicBezTo>
                    <a:pt x="134" y="635"/>
                    <a:pt x="137" y="635"/>
                    <a:pt x="139" y="637"/>
                  </a:cubicBezTo>
                  <a:cubicBezTo>
                    <a:pt x="144" y="645"/>
                    <a:pt x="147" y="652"/>
                    <a:pt x="149" y="660"/>
                  </a:cubicBezTo>
                  <a:cubicBezTo>
                    <a:pt x="152" y="673"/>
                    <a:pt x="157" y="690"/>
                    <a:pt x="152" y="706"/>
                  </a:cubicBezTo>
                  <a:cubicBezTo>
                    <a:pt x="157" y="698"/>
                    <a:pt x="157" y="701"/>
                    <a:pt x="157" y="703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" name="Freeform 210"/>
            <p:cNvSpPr>
              <a:spLocks/>
            </p:cNvSpPr>
            <p:nvPr/>
          </p:nvSpPr>
          <p:spPr bwMode="auto">
            <a:xfrm>
              <a:off x="3595" y="2142"/>
              <a:ext cx="13" cy="17"/>
            </a:xfrm>
            <a:custGeom>
              <a:avLst/>
              <a:gdLst>
                <a:gd name="T0" fmla="*/ 53 w 221"/>
                <a:gd name="T1" fmla="*/ 269 h 279"/>
                <a:gd name="T2" fmla="*/ 56 w 221"/>
                <a:gd name="T3" fmla="*/ 267 h 279"/>
                <a:gd name="T4" fmla="*/ 99 w 221"/>
                <a:gd name="T5" fmla="*/ 254 h 279"/>
                <a:gd name="T6" fmla="*/ 112 w 221"/>
                <a:gd name="T7" fmla="*/ 259 h 279"/>
                <a:gd name="T8" fmla="*/ 122 w 221"/>
                <a:gd name="T9" fmla="*/ 249 h 279"/>
                <a:gd name="T10" fmla="*/ 130 w 221"/>
                <a:gd name="T11" fmla="*/ 246 h 279"/>
                <a:gd name="T12" fmla="*/ 137 w 221"/>
                <a:gd name="T13" fmla="*/ 244 h 279"/>
                <a:gd name="T14" fmla="*/ 142 w 221"/>
                <a:gd name="T15" fmla="*/ 239 h 279"/>
                <a:gd name="T16" fmla="*/ 142 w 221"/>
                <a:gd name="T17" fmla="*/ 236 h 279"/>
                <a:gd name="T18" fmla="*/ 142 w 221"/>
                <a:gd name="T19" fmla="*/ 226 h 279"/>
                <a:gd name="T20" fmla="*/ 157 w 221"/>
                <a:gd name="T21" fmla="*/ 218 h 279"/>
                <a:gd name="T22" fmla="*/ 163 w 221"/>
                <a:gd name="T23" fmla="*/ 218 h 279"/>
                <a:gd name="T24" fmla="*/ 163 w 221"/>
                <a:gd name="T25" fmla="*/ 213 h 279"/>
                <a:gd name="T26" fmla="*/ 165 w 221"/>
                <a:gd name="T27" fmla="*/ 198 h 279"/>
                <a:gd name="T28" fmla="*/ 175 w 221"/>
                <a:gd name="T29" fmla="*/ 190 h 279"/>
                <a:gd name="T30" fmla="*/ 178 w 221"/>
                <a:gd name="T31" fmla="*/ 188 h 279"/>
                <a:gd name="T32" fmla="*/ 188 w 221"/>
                <a:gd name="T33" fmla="*/ 175 h 279"/>
                <a:gd name="T34" fmla="*/ 198 w 221"/>
                <a:gd name="T35" fmla="*/ 165 h 279"/>
                <a:gd name="T36" fmla="*/ 196 w 221"/>
                <a:gd name="T37" fmla="*/ 158 h 279"/>
                <a:gd name="T38" fmla="*/ 201 w 221"/>
                <a:gd name="T39" fmla="*/ 140 h 279"/>
                <a:gd name="T40" fmla="*/ 211 w 221"/>
                <a:gd name="T41" fmla="*/ 132 h 279"/>
                <a:gd name="T42" fmla="*/ 218 w 221"/>
                <a:gd name="T43" fmla="*/ 127 h 279"/>
                <a:gd name="T44" fmla="*/ 216 w 221"/>
                <a:gd name="T45" fmla="*/ 119 h 279"/>
                <a:gd name="T46" fmla="*/ 213 w 221"/>
                <a:gd name="T47" fmla="*/ 104 h 279"/>
                <a:gd name="T48" fmla="*/ 218 w 221"/>
                <a:gd name="T49" fmla="*/ 92 h 279"/>
                <a:gd name="T50" fmla="*/ 221 w 221"/>
                <a:gd name="T51" fmla="*/ 86 h 279"/>
                <a:gd name="T52" fmla="*/ 221 w 221"/>
                <a:gd name="T53" fmla="*/ 79 h 279"/>
                <a:gd name="T54" fmla="*/ 190 w 221"/>
                <a:gd name="T55" fmla="*/ 31 h 279"/>
                <a:gd name="T56" fmla="*/ 168 w 221"/>
                <a:gd name="T57" fmla="*/ 43 h 279"/>
                <a:gd name="T58" fmla="*/ 152 w 221"/>
                <a:gd name="T59" fmla="*/ 41 h 279"/>
                <a:gd name="T60" fmla="*/ 150 w 221"/>
                <a:gd name="T61" fmla="*/ 38 h 279"/>
                <a:gd name="T62" fmla="*/ 140 w 221"/>
                <a:gd name="T63" fmla="*/ 38 h 279"/>
                <a:gd name="T64" fmla="*/ 135 w 221"/>
                <a:gd name="T65" fmla="*/ 38 h 279"/>
                <a:gd name="T66" fmla="*/ 112 w 221"/>
                <a:gd name="T67" fmla="*/ 28 h 279"/>
                <a:gd name="T68" fmla="*/ 109 w 221"/>
                <a:gd name="T69" fmla="*/ 23 h 279"/>
                <a:gd name="T70" fmla="*/ 109 w 221"/>
                <a:gd name="T71" fmla="*/ 21 h 279"/>
                <a:gd name="T72" fmla="*/ 102 w 221"/>
                <a:gd name="T73" fmla="*/ 21 h 279"/>
                <a:gd name="T74" fmla="*/ 84 w 221"/>
                <a:gd name="T75" fmla="*/ 15 h 279"/>
                <a:gd name="T76" fmla="*/ 76 w 221"/>
                <a:gd name="T77" fmla="*/ 5 h 279"/>
                <a:gd name="T78" fmla="*/ 76 w 221"/>
                <a:gd name="T79" fmla="*/ 3 h 279"/>
                <a:gd name="T80" fmla="*/ 76 w 221"/>
                <a:gd name="T81" fmla="*/ 0 h 279"/>
                <a:gd name="T82" fmla="*/ 76 w 221"/>
                <a:gd name="T83" fmla="*/ 3 h 279"/>
                <a:gd name="T84" fmla="*/ 69 w 221"/>
                <a:gd name="T85" fmla="*/ 15 h 279"/>
                <a:gd name="T86" fmla="*/ 58 w 221"/>
                <a:gd name="T87" fmla="*/ 18 h 279"/>
                <a:gd name="T88" fmla="*/ 31 w 221"/>
                <a:gd name="T89" fmla="*/ 18 h 279"/>
                <a:gd name="T90" fmla="*/ 26 w 221"/>
                <a:gd name="T91" fmla="*/ 18 h 279"/>
                <a:gd name="T92" fmla="*/ 20 w 221"/>
                <a:gd name="T93" fmla="*/ 23 h 279"/>
                <a:gd name="T94" fmla="*/ 10 w 221"/>
                <a:gd name="T95" fmla="*/ 38 h 279"/>
                <a:gd name="T96" fmla="*/ 5 w 221"/>
                <a:gd name="T97" fmla="*/ 43 h 279"/>
                <a:gd name="T98" fmla="*/ 3 w 221"/>
                <a:gd name="T99" fmla="*/ 92 h 279"/>
                <a:gd name="T100" fmla="*/ 15 w 221"/>
                <a:gd name="T101" fmla="*/ 160 h 279"/>
                <a:gd name="T102" fmla="*/ 15 w 221"/>
                <a:gd name="T103" fmla="*/ 163 h 279"/>
                <a:gd name="T104" fmla="*/ 23 w 221"/>
                <a:gd name="T105" fmla="*/ 183 h 279"/>
                <a:gd name="T106" fmla="*/ 13 w 221"/>
                <a:gd name="T107" fmla="*/ 198 h 279"/>
                <a:gd name="T108" fmla="*/ 8 w 221"/>
                <a:gd name="T109" fmla="*/ 203 h 279"/>
                <a:gd name="T110" fmla="*/ 8 w 221"/>
                <a:gd name="T111" fmla="*/ 208 h 279"/>
                <a:gd name="T112" fmla="*/ 13 w 221"/>
                <a:gd name="T113" fmla="*/ 244 h 279"/>
                <a:gd name="T114" fmla="*/ 18 w 221"/>
                <a:gd name="T115" fmla="*/ 251 h 279"/>
                <a:gd name="T116" fmla="*/ 20 w 221"/>
                <a:gd name="T117" fmla="*/ 279 h 279"/>
                <a:gd name="T118" fmla="*/ 53 w 221"/>
                <a:gd name="T119" fmla="*/ 269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1" h="279">
                  <a:moveTo>
                    <a:pt x="53" y="269"/>
                  </a:moveTo>
                  <a:cubicBezTo>
                    <a:pt x="56" y="267"/>
                    <a:pt x="56" y="267"/>
                    <a:pt x="56" y="267"/>
                  </a:cubicBezTo>
                  <a:cubicBezTo>
                    <a:pt x="69" y="259"/>
                    <a:pt x="84" y="251"/>
                    <a:pt x="99" y="254"/>
                  </a:cubicBezTo>
                  <a:cubicBezTo>
                    <a:pt x="104" y="254"/>
                    <a:pt x="109" y="256"/>
                    <a:pt x="112" y="259"/>
                  </a:cubicBezTo>
                  <a:cubicBezTo>
                    <a:pt x="114" y="256"/>
                    <a:pt x="119" y="251"/>
                    <a:pt x="122" y="249"/>
                  </a:cubicBezTo>
                  <a:cubicBezTo>
                    <a:pt x="124" y="246"/>
                    <a:pt x="127" y="246"/>
                    <a:pt x="130" y="246"/>
                  </a:cubicBezTo>
                  <a:cubicBezTo>
                    <a:pt x="132" y="246"/>
                    <a:pt x="135" y="244"/>
                    <a:pt x="137" y="244"/>
                  </a:cubicBezTo>
                  <a:cubicBezTo>
                    <a:pt x="140" y="241"/>
                    <a:pt x="142" y="239"/>
                    <a:pt x="142" y="239"/>
                  </a:cubicBezTo>
                  <a:cubicBezTo>
                    <a:pt x="142" y="236"/>
                    <a:pt x="142" y="236"/>
                    <a:pt x="142" y="236"/>
                  </a:cubicBezTo>
                  <a:cubicBezTo>
                    <a:pt x="142" y="234"/>
                    <a:pt x="140" y="229"/>
                    <a:pt x="142" y="226"/>
                  </a:cubicBezTo>
                  <a:cubicBezTo>
                    <a:pt x="147" y="218"/>
                    <a:pt x="152" y="218"/>
                    <a:pt x="157" y="218"/>
                  </a:cubicBezTo>
                  <a:cubicBezTo>
                    <a:pt x="160" y="218"/>
                    <a:pt x="160" y="218"/>
                    <a:pt x="163" y="218"/>
                  </a:cubicBezTo>
                  <a:cubicBezTo>
                    <a:pt x="163" y="218"/>
                    <a:pt x="163" y="216"/>
                    <a:pt x="163" y="213"/>
                  </a:cubicBezTo>
                  <a:cubicBezTo>
                    <a:pt x="163" y="208"/>
                    <a:pt x="163" y="203"/>
                    <a:pt x="165" y="198"/>
                  </a:cubicBezTo>
                  <a:cubicBezTo>
                    <a:pt x="168" y="193"/>
                    <a:pt x="173" y="190"/>
                    <a:pt x="175" y="190"/>
                  </a:cubicBezTo>
                  <a:cubicBezTo>
                    <a:pt x="175" y="190"/>
                    <a:pt x="178" y="190"/>
                    <a:pt x="178" y="188"/>
                  </a:cubicBezTo>
                  <a:cubicBezTo>
                    <a:pt x="183" y="185"/>
                    <a:pt x="185" y="180"/>
                    <a:pt x="188" y="175"/>
                  </a:cubicBezTo>
                  <a:cubicBezTo>
                    <a:pt x="190" y="173"/>
                    <a:pt x="193" y="168"/>
                    <a:pt x="198" y="165"/>
                  </a:cubicBezTo>
                  <a:cubicBezTo>
                    <a:pt x="198" y="163"/>
                    <a:pt x="196" y="160"/>
                    <a:pt x="196" y="158"/>
                  </a:cubicBezTo>
                  <a:cubicBezTo>
                    <a:pt x="196" y="150"/>
                    <a:pt x="196" y="145"/>
                    <a:pt x="201" y="140"/>
                  </a:cubicBezTo>
                  <a:cubicBezTo>
                    <a:pt x="203" y="137"/>
                    <a:pt x="208" y="135"/>
                    <a:pt x="211" y="132"/>
                  </a:cubicBezTo>
                  <a:cubicBezTo>
                    <a:pt x="213" y="130"/>
                    <a:pt x="216" y="130"/>
                    <a:pt x="218" y="127"/>
                  </a:cubicBezTo>
                  <a:cubicBezTo>
                    <a:pt x="218" y="125"/>
                    <a:pt x="218" y="122"/>
                    <a:pt x="216" y="119"/>
                  </a:cubicBezTo>
                  <a:cubicBezTo>
                    <a:pt x="213" y="114"/>
                    <a:pt x="213" y="109"/>
                    <a:pt x="213" y="104"/>
                  </a:cubicBezTo>
                  <a:cubicBezTo>
                    <a:pt x="213" y="99"/>
                    <a:pt x="216" y="97"/>
                    <a:pt x="218" y="92"/>
                  </a:cubicBezTo>
                  <a:cubicBezTo>
                    <a:pt x="218" y="89"/>
                    <a:pt x="221" y="86"/>
                    <a:pt x="221" y="86"/>
                  </a:cubicBezTo>
                  <a:cubicBezTo>
                    <a:pt x="221" y="84"/>
                    <a:pt x="221" y="81"/>
                    <a:pt x="221" y="79"/>
                  </a:cubicBezTo>
                  <a:cubicBezTo>
                    <a:pt x="218" y="59"/>
                    <a:pt x="206" y="41"/>
                    <a:pt x="190" y="31"/>
                  </a:cubicBezTo>
                  <a:cubicBezTo>
                    <a:pt x="183" y="36"/>
                    <a:pt x="178" y="41"/>
                    <a:pt x="168" y="43"/>
                  </a:cubicBezTo>
                  <a:cubicBezTo>
                    <a:pt x="163" y="46"/>
                    <a:pt x="155" y="43"/>
                    <a:pt x="152" y="41"/>
                  </a:cubicBezTo>
                  <a:cubicBezTo>
                    <a:pt x="152" y="41"/>
                    <a:pt x="150" y="41"/>
                    <a:pt x="150" y="38"/>
                  </a:cubicBezTo>
                  <a:cubicBezTo>
                    <a:pt x="147" y="38"/>
                    <a:pt x="142" y="38"/>
                    <a:pt x="140" y="38"/>
                  </a:cubicBezTo>
                  <a:cubicBezTo>
                    <a:pt x="137" y="38"/>
                    <a:pt x="137" y="38"/>
                    <a:pt x="135" y="38"/>
                  </a:cubicBezTo>
                  <a:cubicBezTo>
                    <a:pt x="124" y="38"/>
                    <a:pt x="114" y="36"/>
                    <a:pt x="112" y="28"/>
                  </a:cubicBezTo>
                  <a:cubicBezTo>
                    <a:pt x="112" y="26"/>
                    <a:pt x="109" y="26"/>
                    <a:pt x="109" y="23"/>
                  </a:cubicBezTo>
                  <a:cubicBezTo>
                    <a:pt x="109" y="21"/>
                    <a:pt x="109" y="21"/>
                    <a:pt x="109" y="21"/>
                  </a:cubicBezTo>
                  <a:cubicBezTo>
                    <a:pt x="109" y="21"/>
                    <a:pt x="104" y="21"/>
                    <a:pt x="102" y="21"/>
                  </a:cubicBezTo>
                  <a:cubicBezTo>
                    <a:pt x="97" y="21"/>
                    <a:pt x="89" y="21"/>
                    <a:pt x="84" y="15"/>
                  </a:cubicBezTo>
                  <a:cubicBezTo>
                    <a:pt x="79" y="13"/>
                    <a:pt x="79" y="8"/>
                    <a:pt x="76" y="5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4" y="8"/>
                    <a:pt x="74" y="13"/>
                    <a:pt x="69" y="15"/>
                  </a:cubicBezTo>
                  <a:cubicBezTo>
                    <a:pt x="64" y="18"/>
                    <a:pt x="61" y="18"/>
                    <a:pt x="58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8" y="18"/>
                    <a:pt x="26" y="18"/>
                    <a:pt x="26" y="18"/>
                  </a:cubicBezTo>
                  <a:cubicBezTo>
                    <a:pt x="26" y="18"/>
                    <a:pt x="23" y="21"/>
                    <a:pt x="20" y="23"/>
                  </a:cubicBezTo>
                  <a:cubicBezTo>
                    <a:pt x="18" y="33"/>
                    <a:pt x="15" y="38"/>
                    <a:pt x="10" y="38"/>
                  </a:cubicBezTo>
                  <a:cubicBezTo>
                    <a:pt x="8" y="41"/>
                    <a:pt x="8" y="41"/>
                    <a:pt x="5" y="43"/>
                  </a:cubicBezTo>
                  <a:cubicBezTo>
                    <a:pt x="3" y="92"/>
                    <a:pt x="3" y="92"/>
                    <a:pt x="3" y="92"/>
                  </a:cubicBezTo>
                  <a:cubicBezTo>
                    <a:pt x="0" y="117"/>
                    <a:pt x="0" y="142"/>
                    <a:pt x="15" y="160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20" y="168"/>
                    <a:pt x="26" y="175"/>
                    <a:pt x="23" y="183"/>
                  </a:cubicBezTo>
                  <a:cubicBezTo>
                    <a:pt x="20" y="190"/>
                    <a:pt x="18" y="193"/>
                    <a:pt x="13" y="198"/>
                  </a:cubicBezTo>
                  <a:cubicBezTo>
                    <a:pt x="10" y="201"/>
                    <a:pt x="8" y="203"/>
                    <a:pt x="8" y="203"/>
                  </a:cubicBezTo>
                  <a:cubicBezTo>
                    <a:pt x="8" y="203"/>
                    <a:pt x="8" y="206"/>
                    <a:pt x="8" y="208"/>
                  </a:cubicBezTo>
                  <a:cubicBezTo>
                    <a:pt x="13" y="221"/>
                    <a:pt x="13" y="231"/>
                    <a:pt x="13" y="244"/>
                  </a:cubicBezTo>
                  <a:cubicBezTo>
                    <a:pt x="15" y="246"/>
                    <a:pt x="18" y="249"/>
                    <a:pt x="18" y="251"/>
                  </a:cubicBezTo>
                  <a:cubicBezTo>
                    <a:pt x="23" y="262"/>
                    <a:pt x="20" y="272"/>
                    <a:pt x="20" y="279"/>
                  </a:cubicBezTo>
                  <a:cubicBezTo>
                    <a:pt x="31" y="279"/>
                    <a:pt x="41" y="277"/>
                    <a:pt x="53" y="269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" name="Freeform 212"/>
            <p:cNvSpPr>
              <a:spLocks/>
            </p:cNvSpPr>
            <p:nvPr/>
          </p:nvSpPr>
          <p:spPr bwMode="auto">
            <a:xfrm>
              <a:off x="3626" y="2142"/>
              <a:ext cx="15" cy="15"/>
            </a:xfrm>
            <a:custGeom>
              <a:avLst/>
              <a:gdLst>
                <a:gd name="T0" fmla="*/ 76 w 259"/>
                <a:gd name="T1" fmla="*/ 208 h 251"/>
                <a:gd name="T2" fmla="*/ 81 w 259"/>
                <a:gd name="T3" fmla="*/ 216 h 251"/>
                <a:gd name="T4" fmla="*/ 132 w 259"/>
                <a:gd name="T5" fmla="*/ 251 h 251"/>
                <a:gd name="T6" fmla="*/ 160 w 259"/>
                <a:gd name="T7" fmla="*/ 244 h 251"/>
                <a:gd name="T8" fmla="*/ 187 w 259"/>
                <a:gd name="T9" fmla="*/ 231 h 251"/>
                <a:gd name="T10" fmla="*/ 198 w 259"/>
                <a:gd name="T11" fmla="*/ 226 h 251"/>
                <a:gd name="T12" fmla="*/ 241 w 259"/>
                <a:gd name="T13" fmla="*/ 206 h 251"/>
                <a:gd name="T14" fmla="*/ 259 w 259"/>
                <a:gd name="T15" fmla="*/ 201 h 251"/>
                <a:gd name="T16" fmla="*/ 253 w 259"/>
                <a:gd name="T17" fmla="*/ 193 h 251"/>
                <a:gd name="T18" fmla="*/ 251 w 259"/>
                <a:gd name="T19" fmla="*/ 190 h 251"/>
                <a:gd name="T20" fmla="*/ 238 w 259"/>
                <a:gd name="T21" fmla="*/ 163 h 251"/>
                <a:gd name="T22" fmla="*/ 246 w 259"/>
                <a:gd name="T23" fmla="*/ 152 h 251"/>
                <a:gd name="T24" fmla="*/ 248 w 259"/>
                <a:gd name="T25" fmla="*/ 147 h 251"/>
                <a:gd name="T26" fmla="*/ 248 w 259"/>
                <a:gd name="T27" fmla="*/ 145 h 251"/>
                <a:gd name="T28" fmla="*/ 238 w 259"/>
                <a:gd name="T29" fmla="*/ 127 h 251"/>
                <a:gd name="T30" fmla="*/ 226 w 259"/>
                <a:gd name="T31" fmla="*/ 97 h 251"/>
                <a:gd name="T32" fmla="*/ 226 w 259"/>
                <a:gd name="T33" fmla="*/ 89 h 251"/>
                <a:gd name="T34" fmla="*/ 226 w 259"/>
                <a:gd name="T35" fmla="*/ 84 h 251"/>
                <a:gd name="T36" fmla="*/ 218 w 259"/>
                <a:gd name="T37" fmla="*/ 74 h 251"/>
                <a:gd name="T38" fmla="*/ 208 w 259"/>
                <a:gd name="T39" fmla="*/ 74 h 251"/>
                <a:gd name="T40" fmla="*/ 205 w 259"/>
                <a:gd name="T41" fmla="*/ 76 h 251"/>
                <a:gd name="T42" fmla="*/ 193 w 259"/>
                <a:gd name="T43" fmla="*/ 84 h 251"/>
                <a:gd name="T44" fmla="*/ 182 w 259"/>
                <a:gd name="T45" fmla="*/ 81 h 251"/>
                <a:gd name="T46" fmla="*/ 114 w 259"/>
                <a:gd name="T47" fmla="*/ 23 h 251"/>
                <a:gd name="T48" fmla="*/ 111 w 259"/>
                <a:gd name="T49" fmla="*/ 23 h 251"/>
                <a:gd name="T50" fmla="*/ 96 w 259"/>
                <a:gd name="T51" fmla="*/ 13 h 251"/>
                <a:gd name="T52" fmla="*/ 94 w 259"/>
                <a:gd name="T53" fmla="*/ 10 h 251"/>
                <a:gd name="T54" fmla="*/ 63 w 259"/>
                <a:gd name="T55" fmla="*/ 3 h 251"/>
                <a:gd name="T56" fmla="*/ 28 w 259"/>
                <a:gd name="T57" fmla="*/ 13 h 251"/>
                <a:gd name="T58" fmla="*/ 15 w 259"/>
                <a:gd name="T59" fmla="*/ 18 h 251"/>
                <a:gd name="T60" fmla="*/ 28 w 259"/>
                <a:gd name="T61" fmla="*/ 38 h 251"/>
                <a:gd name="T62" fmla="*/ 12 w 259"/>
                <a:gd name="T63" fmla="*/ 59 h 251"/>
                <a:gd name="T64" fmla="*/ 2 w 259"/>
                <a:gd name="T65" fmla="*/ 66 h 251"/>
                <a:gd name="T66" fmla="*/ 5 w 259"/>
                <a:gd name="T67" fmla="*/ 86 h 251"/>
                <a:gd name="T68" fmla="*/ 23 w 259"/>
                <a:gd name="T69" fmla="*/ 102 h 251"/>
                <a:gd name="T70" fmla="*/ 28 w 259"/>
                <a:gd name="T71" fmla="*/ 104 h 251"/>
                <a:gd name="T72" fmla="*/ 78 w 259"/>
                <a:gd name="T73" fmla="*/ 196 h 251"/>
                <a:gd name="T74" fmla="*/ 78 w 259"/>
                <a:gd name="T75" fmla="*/ 198 h 251"/>
                <a:gd name="T76" fmla="*/ 76 w 259"/>
                <a:gd name="T77" fmla="*/ 20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59" h="251">
                  <a:moveTo>
                    <a:pt x="76" y="208"/>
                  </a:moveTo>
                  <a:cubicBezTo>
                    <a:pt x="76" y="211"/>
                    <a:pt x="78" y="213"/>
                    <a:pt x="81" y="216"/>
                  </a:cubicBezTo>
                  <a:cubicBezTo>
                    <a:pt x="96" y="234"/>
                    <a:pt x="111" y="249"/>
                    <a:pt x="132" y="251"/>
                  </a:cubicBezTo>
                  <a:cubicBezTo>
                    <a:pt x="142" y="251"/>
                    <a:pt x="149" y="249"/>
                    <a:pt x="160" y="244"/>
                  </a:cubicBezTo>
                  <a:cubicBezTo>
                    <a:pt x="170" y="239"/>
                    <a:pt x="177" y="234"/>
                    <a:pt x="187" y="231"/>
                  </a:cubicBezTo>
                  <a:cubicBezTo>
                    <a:pt x="190" y="229"/>
                    <a:pt x="193" y="229"/>
                    <a:pt x="198" y="226"/>
                  </a:cubicBezTo>
                  <a:cubicBezTo>
                    <a:pt x="213" y="218"/>
                    <a:pt x="228" y="211"/>
                    <a:pt x="241" y="206"/>
                  </a:cubicBezTo>
                  <a:cubicBezTo>
                    <a:pt x="248" y="203"/>
                    <a:pt x="253" y="201"/>
                    <a:pt x="259" y="201"/>
                  </a:cubicBezTo>
                  <a:cubicBezTo>
                    <a:pt x="256" y="198"/>
                    <a:pt x="256" y="196"/>
                    <a:pt x="253" y="193"/>
                  </a:cubicBezTo>
                  <a:cubicBezTo>
                    <a:pt x="251" y="190"/>
                    <a:pt x="251" y="190"/>
                    <a:pt x="251" y="190"/>
                  </a:cubicBezTo>
                  <a:cubicBezTo>
                    <a:pt x="243" y="185"/>
                    <a:pt x="233" y="175"/>
                    <a:pt x="238" y="163"/>
                  </a:cubicBezTo>
                  <a:cubicBezTo>
                    <a:pt x="241" y="158"/>
                    <a:pt x="243" y="155"/>
                    <a:pt x="246" y="152"/>
                  </a:cubicBezTo>
                  <a:cubicBezTo>
                    <a:pt x="248" y="150"/>
                    <a:pt x="248" y="150"/>
                    <a:pt x="248" y="147"/>
                  </a:cubicBezTo>
                  <a:cubicBezTo>
                    <a:pt x="248" y="147"/>
                    <a:pt x="248" y="147"/>
                    <a:pt x="248" y="145"/>
                  </a:cubicBezTo>
                  <a:cubicBezTo>
                    <a:pt x="246" y="140"/>
                    <a:pt x="243" y="135"/>
                    <a:pt x="238" y="127"/>
                  </a:cubicBezTo>
                  <a:cubicBezTo>
                    <a:pt x="231" y="119"/>
                    <a:pt x="226" y="109"/>
                    <a:pt x="226" y="97"/>
                  </a:cubicBezTo>
                  <a:cubicBezTo>
                    <a:pt x="226" y="94"/>
                    <a:pt x="226" y="92"/>
                    <a:pt x="226" y="89"/>
                  </a:cubicBezTo>
                  <a:cubicBezTo>
                    <a:pt x="226" y="86"/>
                    <a:pt x="226" y="84"/>
                    <a:pt x="226" y="84"/>
                  </a:cubicBezTo>
                  <a:cubicBezTo>
                    <a:pt x="226" y="79"/>
                    <a:pt x="220" y="76"/>
                    <a:pt x="218" y="74"/>
                  </a:cubicBezTo>
                  <a:cubicBezTo>
                    <a:pt x="215" y="71"/>
                    <a:pt x="210" y="71"/>
                    <a:pt x="208" y="74"/>
                  </a:cubicBezTo>
                  <a:cubicBezTo>
                    <a:pt x="205" y="76"/>
                    <a:pt x="205" y="76"/>
                    <a:pt x="205" y="76"/>
                  </a:cubicBezTo>
                  <a:cubicBezTo>
                    <a:pt x="203" y="79"/>
                    <a:pt x="198" y="84"/>
                    <a:pt x="193" y="84"/>
                  </a:cubicBezTo>
                  <a:cubicBezTo>
                    <a:pt x="187" y="84"/>
                    <a:pt x="185" y="81"/>
                    <a:pt x="182" y="81"/>
                  </a:cubicBezTo>
                  <a:cubicBezTo>
                    <a:pt x="154" y="69"/>
                    <a:pt x="124" y="51"/>
                    <a:pt x="114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04" y="21"/>
                    <a:pt x="101" y="15"/>
                    <a:pt x="96" y="13"/>
                  </a:cubicBezTo>
                  <a:cubicBezTo>
                    <a:pt x="94" y="10"/>
                    <a:pt x="94" y="10"/>
                    <a:pt x="94" y="10"/>
                  </a:cubicBezTo>
                  <a:cubicBezTo>
                    <a:pt x="86" y="3"/>
                    <a:pt x="76" y="0"/>
                    <a:pt x="63" y="3"/>
                  </a:cubicBezTo>
                  <a:cubicBezTo>
                    <a:pt x="50" y="3"/>
                    <a:pt x="40" y="8"/>
                    <a:pt x="28" y="13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23" y="23"/>
                    <a:pt x="28" y="31"/>
                    <a:pt x="28" y="38"/>
                  </a:cubicBezTo>
                  <a:cubicBezTo>
                    <a:pt x="28" y="48"/>
                    <a:pt x="17" y="56"/>
                    <a:pt x="12" y="59"/>
                  </a:cubicBezTo>
                  <a:cubicBezTo>
                    <a:pt x="7" y="61"/>
                    <a:pt x="5" y="64"/>
                    <a:pt x="2" y="66"/>
                  </a:cubicBezTo>
                  <a:cubicBezTo>
                    <a:pt x="0" y="71"/>
                    <a:pt x="2" y="81"/>
                    <a:pt x="5" y="86"/>
                  </a:cubicBezTo>
                  <a:cubicBezTo>
                    <a:pt x="10" y="92"/>
                    <a:pt x="15" y="97"/>
                    <a:pt x="23" y="102"/>
                  </a:cubicBezTo>
                  <a:cubicBezTo>
                    <a:pt x="25" y="102"/>
                    <a:pt x="25" y="104"/>
                    <a:pt x="28" y="104"/>
                  </a:cubicBezTo>
                  <a:cubicBezTo>
                    <a:pt x="61" y="127"/>
                    <a:pt x="81" y="163"/>
                    <a:pt x="78" y="196"/>
                  </a:cubicBezTo>
                  <a:cubicBezTo>
                    <a:pt x="78" y="198"/>
                    <a:pt x="78" y="198"/>
                    <a:pt x="78" y="198"/>
                  </a:cubicBezTo>
                  <a:cubicBezTo>
                    <a:pt x="76" y="203"/>
                    <a:pt x="76" y="206"/>
                    <a:pt x="76" y="208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" name="Freeform 213"/>
            <p:cNvSpPr>
              <a:spLocks/>
            </p:cNvSpPr>
            <p:nvPr/>
          </p:nvSpPr>
          <p:spPr bwMode="auto">
            <a:xfrm>
              <a:off x="3741" y="2116"/>
              <a:ext cx="80" cy="104"/>
            </a:xfrm>
            <a:custGeom>
              <a:avLst/>
              <a:gdLst>
                <a:gd name="T0" fmla="*/ 516 w 1381"/>
                <a:gd name="T1" fmla="*/ 449 h 1799"/>
                <a:gd name="T2" fmla="*/ 447 w 1381"/>
                <a:gd name="T3" fmla="*/ 535 h 1799"/>
                <a:gd name="T4" fmla="*/ 424 w 1381"/>
                <a:gd name="T5" fmla="*/ 622 h 1799"/>
                <a:gd name="T6" fmla="*/ 315 w 1381"/>
                <a:gd name="T7" fmla="*/ 672 h 1799"/>
                <a:gd name="T8" fmla="*/ 74 w 1381"/>
                <a:gd name="T9" fmla="*/ 756 h 1799"/>
                <a:gd name="T10" fmla="*/ 28 w 1381"/>
                <a:gd name="T11" fmla="*/ 850 h 1799"/>
                <a:gd name="T12" fmla="*/ 26 w 1381"/>
                <a:gd name="T13" fmla="*/ 916 h 1799"/>
                <a:gd name="T14" fmla="*/ 214 w 1381"/>
                <a:gd name="T15" fmla="*/ 1098 h 1799"/>
                <a:gd name="T16" fmla="*/ 391 w 1381"/>
                <a:gd name="T17" fmla="*/ 1162 h 1799"/>
                <a:gd name="T18" fmla="*/ 379 w 1381"/>
                <a:gd name="T19" fmla="*/ 1339 h 1799"/>
                <a:gd name="T20" fmla="*/ 668 w 1381"/>
                <a:gd name="T21" fmla="*/ 1525 h 1799"/>
                <a:gd name="T22" fmla="*/ 808 w 1381"/>
                <a:gd name="T23" fmla="*/ 1641 h 1799"/>
                <a:gd name="T24" fmla="*/ 945 w 1381"/>
                <a:gd name="T25" fmla="*/ 1641 h 1799"/>
                <a:gd name="T26" fmla="*/ 1061 w 1381"/>
                <a:gd name="T27" fmla="*/ 1738 h 1799"/>
                <a:gd name="T28" fmla="*/ 1214 w 1381"/>
                <a:gd name="T29" fmla="*/ 1664 h 1799"/>
                <a:gd name="T30" fmla="*/ 1282 w 1381"/>
                <a:gd name="T31" fmla="*/ 1517 h 1799"/>
                <a:gd name="T32" fmla="*/ 1262 w 1381"/>
                <a:gd name="T33" fmla="*/ 1461 h 1799"/>
                <a:gd name="T34" fmla="*/ 1244 w 1381"/>
                <a:gd name="T35" fmla="*/ 1347 h 1799"/>
                <a:gd name="T36" fmla="*/ 1229 w 1381"/>
                <a:gd name="T37" fmla="*/ 1103 h 1799"/>
                <a:gd name="T38" fmla="*/ 1239 w 1381"/>
                <a:gd name="T39" fmla="*/ 946 h 1799"/>
                <a:gd name="T40" fmla="*/ 1310 w 1381"/>
                <a:gd name="T41" fmla="*/ 789 h 1799"/>
                <a:gd name="T42" fmla="*/ 1280 w 1381"/>
                <a:gd name="T43" fmla="*/ 766 h 1799"/>
                <a:gd name="T44" fmla="*/ 1338 w 1381"/>
                <a:gd name="T45" fmla="*/ 523 h 1799"/>
                <a:gd name="T46" fmla="*/ 1366 w 1381"/>
                <a:gd name="T47" fmla="*/ 348 h 1799"/>
                <a:gd name="T48" fmla="*/ 1376 w 1381"/>
                <a:gd name="T49" fmla="*/ 287 h 1799"/>
                <a:gd name="T50" fmla="*/ 1325 w 1381"/>
                <a:gd name="T51" fmla="*/ 228 h 1799"/>
                <a:gd name="T52" fmla="*/ 1308 w 1381"/>
                <a:gd name="T53" fmla="*/ 299 h 1799"/>
                <a:gd name="T54" fmla="*/ 1209 w 1381"/>
                <a:gd name="T55" fmla="*/ 335 h 1799"/>
                <a:gd name="T56" fmla="*/ 1244 w 1381"/>
                <a:gd name="T57" fmla="*/ 452 h 1799"/>
                <a:gd name="T58" fmla="*/ 1226 w 1381"/>
                <a:gd name="T59" fmla="*/ 249 h 1799"/>
                <a:gd name="T60" fmla="*/ 1231 w 1381"/>
                <a:gd name="T61" fmla="*/ 94 h 1799"/>
                <a:gd name="T62" fmla="*/ 1066 w 1381"/>
                <a:gd name="T63" fmla="*/ 284 h 1799"/>
                <a:gd name="T64" fmla="*/ 990 w 1381"/>
                <a:gd name="T65" fmla="*/ 487 h 1799"/>
                <a:gd name="T66" fmla="*/ 940 w 1381"/>
                <a:gd name="T67" fmla="*/ 624 h 1799"/>
                <a:gd name="T68" fmla="*/ 1079 w 1381"/>
                <a:gd name="T69" fmla="*/ 708 h 1799"/>
                <a:gd name="T70" fmla="*/ 1044 w 1381"/>
                <a:gd name="T71" fmla="*/ 822 h 1799"/>
                <a:gd name="T72" fmla="*/ 1074 w 1381"/>
                <a:gd name="T73" fmla="*/ 941 h 1799"/>
                <a:gd name="T74" fmla="*/ 1038 w 1381"/>
                <a:gd name="T75" fmla="*/ 728 h 1799"/>
                <a:gd name="T76" fmla="*/ 884 w 1381"/>
                <a:gd name="T77" fmla="*/ 776 h 1799"/>
                <a:gd name="T78" fmla="*/ 744 w 1381"/>
                <a:gd name="T79" fmla="*/ 890 h 1799"/>
                <a:gd name="T80" fmla="*/ 531 w 1381"/>
                <a:gd name="T81" fmla="*/ 868 h 1799"/>
                <a:gd name="T82" fmla="*/ 559 w 1381"/>
                <a:gd name="T83" fmla="*/ 817 h 1799"/>
                <a:gd name="T84" fmla="*/ 592 w 1381"/>
                <a:gd name="T85" fmla="*/ 845 h 1799"/>
                <a:gd name="T86" fmla="*/ 698 w 1381"/>
                <a:gd name="T87" fmla="*/ 807 h 1799"/>
                <a:gd name="T88" fmla="*/ 830 w 1381"/>
                <a:gd name="T89" fmla="*/ 695 h 1799"/>
                <a:gd name="T90" fmla="*/ 899 w 1381"/>
                <a:gd name="T91" fmla="*/ 520 h 1799"/>
                <a:gd name="T92" fmla="*/ 995 w 1381"/>
                <a:gd name="T93" fmla="*/ 381 h 1799"/>
                <a:gd name="T94" fmla="*/ 1059 w 1381"/>
                <a:gd name="T95" fmla="*/ 213 h 1799"/>
                <a:gd name="T96" fmla="*/ 1099 w 1381"/>
                <a:gd name="T97" fmla="*/ 33 h 1799"/>
                <a:gd name="T98" fmla="*/ 871 w 1381"/>
                <a:gd name="T99" fmla="*/ 124 h 1799"/>
                <a:gd name="T100" fmla="*/ 757 w 1381"/>
                <a:gd name="T101" fmla="*/ 211 h 1799"/>
                <a:gd name="T102" fmla="*/ 637 w 1381"/>
                <a:gd name="T103" fmla="*/ 360 h 1799"/>
                <a:gd name="T104" fmla="*/ 663 w 1381"/>
                <a:gd name="T105" fmla="*/ 449 h 1799"/>
                <a:gd name="T106" fmla="*/ 615 w 1381"/>
                <a:gd name="T107" fmla="*/ 563 h 1799"/>
                <a:gd name="T108" fmla="*/ 556 w 1381"/>
                <a:gd name="T109" fmla="*/ 365 h 1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81" h="1799">
                  <a:moveTo>
                    <a:pt x="549" y="396"/>
                  </a:moveTo>
                  <a:cubicBezTo>
                    <a:pt x="541" y="396"/>
                    <a:pt x="533" y="396"/>
                    <a:pt x="526" y="396"/>
                  </a:cubicBezTo>
                  <a:cubicBezTo>
                    <a:pt x="521" y="396"/>
                    <a:pt x="513" y="396"/>
                    <a:pt x="508" y="396"/>
                  </a:cubicBezTo>
                  <a:cubicBezTo>
                    <a:pt x="505" y="396"/>
                    <a:pt x="505" y="396"/>
                    <a:pt x="505" y="396"/>
                  </a:cubicBezTo>
                  <a:cubicBezTo>
                    <a:pt x="505" y="396"/>
                    <a:pt x="505" y="398"/>
                    <a:pt x="508" y="401"/>
                  </a:cubicBezTo>
                  <a:cubicBezTo>
                    <a:pt x="516" y="416"/>
                    <a:pt x="521" y="434"/>
                    <a:pt x="516" y="449"/>
                  </a:cubicBezTo>
                  <a:cubicBezTo>
                    <a:pt x="511" y="469"/>
                    <a:pt x="493" y="485"/>
                    <a:pt x="475" y="497"/>
                  </a:cubicBezTo>
                  <a:cubicBezTo>
                    <a:pt x="462" y="507"/>
                    <a:pt x="462" y="507"/>
                    <a:pt x="462" y="507"/>
                  </a:cubicBezTo>
                  <a:cubicBezTo>
                    <a:pt x="460" y="507"/>
                    <a:pt x="460" y="510"/>
                    <a:pt x="460" y="510"/>
                  </a:cubicBezTo>
                  <a:cubicBezTo>
                    <a:pt x="460" y="510"/>
                    <a:pt x="460" y="512"/>
                    <a:pt x="457" y="515"/>
                  </a:cubicBezTo>
                  <a:cubicBezTo>
                    <a:pt x="457" y="518"/>
                    <a:pt x="457" y="518"/>
                    <a:pt x="457" y="520"/>
                  </a:cubicBezTo>
                  <a:cubicBezTo>
                    <a:pt x="455" y="525"/>
                    <a:pt x="452" y="530"/>
                    <a:pt x="447" y="535"/>
                  </a:cubicBezTo>
                  <a:cubicBezTo>
                    <a:pt x="445" y="540"/>
                    <a:pt x="440" y="543"/>
                    <a:pt x="440" y="548"/>
                  </a:cubicBezTo>
                  <a:cubicBezTo>
                    <a:pt x="440" y="553"/>
                    <a:pt x="445" y="558"/>
                    <a:pt x="450" y="563"/>
                  </a:cubicBezTo>
                  <a:cubicBezTo>
                    <a:pt x="457" y="571"/>
                    <a:pt x="467" y="578"/>
                    <a:pt x="465" y="591"/>
                  </a:cubicBezTo>
                  <a:cubicBezTo>
                    <a:pt x="462" y="604"/>
                    <a:pt x="450" y="606"/>
                    <a:pt x="442" y="609"/>
                  </a:cubicBezTo>
                  <a:cubicBezTo>
                    <a:pt x="437" y="611"/>
                    <a:pt x="432" y="611"/>
                    <a:pt x="429" y="614"/>
                  </a:cubicBezTo>
                  <a:cubicBezTo>
                    <a:pt x="427" y="616"/>
                    <a:pt x="427" y="619"/>
                    <a:pt x="424" y="622"/>
                  </a:cubicBezTo>
                  <a:cubicBezTo>
                    <a:pt x="422" y="624"/>
                    <a:pt x="422" y="629"/>
                    <a:pt x="417" y="632"/>
                  </a:cubicBezTo>
                  <a:cubicBezTo>
                    <a:pt x="409" y="642"/>
                    <a:pt x="396" y="642"/>
                    <a:pt x="386" y="642"/>
                  </a:cubicBezTo>
                  <a:cubicBezTo>
                    <a:pt x="379" y="642"/>
                    <a:pt x="374" y="642"/>
                    <a:pt x="368" y="644"/>
                  </a:cubicBezTo>
                  <a:cubicBezTo>
                    <a:pt x="363" y="647"/>
                    <a:pt x="361" y="649"/>
                    <a:pt x="358" y="654"/>
                  </a:cubicBezTo>
                  <a:cubicBezTo>
                    <a:pt x="353" y="660"/>
                    <a:pt x="348" y="667"/>
                    <a:pt x="341" y="670"/>
                  </a:cubicBezTo>
                  <a:cubicBezTo>
                    <a:pt x="333" y="672"/>
                    <a:pt x="323" y="672"/>
                    <a:pt x="315" y="672"/>
                  </a:cubicBezTo>
                  <a:cubicBezTo>
                    <a:pt x="292" y="670"/>
                    <a:pt x="262" y="667"/>
                    <a:pt x="236" y="670"/>
                  </a:cubicBezTo>
                  <a:cubicBezTo>
                    <a:pt x="203" y="675"/>
                    <a:pt x="173" y="687"/>
                    <a:pt x="150" y="698"/>
                  </a:cubicBezTo>
                  <a:cubicBezTo>
                    <a:pt x="132" y="705"/>
                    <a:pt x="115" y="710"/>
                    <a:pt x="92" y="708"/>
                  </a:cubicBezTo>
                  <a:cubicBezTo>
                    <a:pt x="87" y="708"/>
                    <a:pt x="87" y="708"/>
                    <a:pt x="87" y="708"/>
                  </a:cubicBezTo>
                  <a:cubicBezTo>
                    <a:pt x="87" y="710"/>
                    <a:pt x="89" y="713"/>
                    <a:pt x="89" y="713"/>
                  </a:cubicBezTo>
                  <a:cubicBezTo>
                    <a:pt x="92" y="728"/>
                    <a:pt x="82" y="743"/>
                    <a:pt x="74" y="756"/>
                  </a:cubicBezTo>
                  <a:cubicBezTo>
                    <a:pt x="66" y="766"/>
                    <a:pt x="61" y="779"/>
                    <a:pt x="61" y="786"/>
                  </a:cubicBezTo>
                  <a:cubicBezTo>
                    <a:pt x="61" y="789"/>
                    <a:pt x="64" y="791"/>
                    <a:pt x="66" y="791"/>
                  </a:cubicBezTo>
                  <a:cubicBezTo>
                    <a:pt x="104" y="812"/>
                    <a:pt x="104" y="812"/>
                    <a:pt x="104" y="812"/>
                  </a:cubicBezTo>
                  <a:cubicBezTo>
                    <a:pt x="59" y="807"/>
                    <a:pt x="59" y="807"/>
                    <a:pt x="59" y="807"/>
                  </a:cubicBezTo>
                  <a:cubicBezTo>
                    <a:pt x="54" y="807"/>
                    <a:pt x="49" y="812"/>
                    <a:pt x="44" y="824"/>
                  </a:cubicBezTo>
                  <a:cubicBezTo>
                    <a:pt x="38" y="832"/>
                    <a:pt x="36" y="842"/>
                    <a:pt x="28" y="850"/>
                  </a:cubicBezTo>
                  <a:cubicBezTo>
                    <a:pt x="23" y="852"/>
                    <a:pt x="18" y="855"/>
                    <a:pt x="13" y="857"/>
                  </a:cubicBezTo>
                  <a:cubicBezTo>
                    <a:pt x="5" y="862"/>
                    <a:pt x="0" y="865"/>
                    <a:pt x="0" y="868"/>
                  </a:cubicBezTo>
                  <a:cubicBezTo>
                    <a:pt x="0" y="870"/>
                    <a:pt x="3" y="875"/>
                    <a:pt x="11" y="880"/>
                  </a:cubicBezTo>
                  <a:cubicBezTo>
                    <a:pt x="18" y="885"/>
                    <a:pt x="23" y="890"/>
                    <a:pt x="26" y="898"/>
                  </a:cubicBezTo>
                  <a:cubicBezTo>
                    <a:pt x="28" y="903"/>
                    <a:pt x="26" y="906"/>
                    <a:pt x="26" y="911"/>
                  </a:cubicBezTo>
                  <a:cubicBezTo>
                    <a:pt x="26" y="913"/>
                    <a:pt x="26" y="916"/>
                    <a:pt x="26" y="916"/>
                  </a:cubicBezTo>
                  <a:cubicBezTo>
                    <a:pt x="28" y="926"/>
                    <a:pt x="41" y="934"/>
                    <a:pt x="56" y="936"/>
                  </a:cubicBezTo>
                  <a:cubicBezTo>
                    <a:pt x="104" y="951"/>
                    <a:pt x="150" y="974"/>
                    <a:pt x="193" y="1005"/>
                  </a:cubicBezTo>
                  <a:cubicBezTo>
                    <a:pt x="198" y="1010"/>
                    <a:pt x="206" y="1015"/>
                    <a:pt x="209" y="1022"/>
                  </a:cubicBezTo>
                  <a:cubicBezTo>
                    <a:pt x="211" y="1030"/>
                    <a:pt x="211" y="1038"/>
                    <a:pt x="209" y="1043"/>
                  </a:cubicBezTo>
                  <a:cubicBezTo>
                    <a:pt x="209" y="1045"/>
                    <a:pt x="209" y="1045"/>
                    <a:pt x="209" y="1045"/>
                  </a:cubicBezTo>
                  <a:cubicBezTo>
                    <a:pt x="206" y="1063"/>
                    <a:pt x="209" y="1083"/>
                    <a:pt x="214" y="1098"/>
                  </a:cubicBezTo>
                  <a:cubicBezTo>
                    <a:pt x="282" y="1103"/>
                    <a:pt x="282" y="1103"/>
                    <a:pt x="282" y="1103"/>
                  </a:cubicBezTo>
                  <a:cubicBezTo>
                    <a:pt x="287" y="1103"/>
                    <a:pt x="292" y="1103"/>
                    <a:pt x="297" y="1101"/>
                  </a:cubicBezTo>
                  <a:cubicBezTo>
                    <a:pt x="297" y="1101"/>
                    <a:pt x="300" y="1101"/>
                    <a:pt x="300" y="1098"/>
                  </a:cubicBezTo>
                  <a:cubicBezTo>
                    <a:pt x="305" y="1096"/>
                    <a:pt x="310" y="1093"/>
                    <a:pt x="315" y="1093"/>
                  </a:cubicBezTo>
                  <a:cubicBezTo>
                    <a:pt x="320" y="1093"/>
                    <a:pt x="323" y="1098"/>
                    <a:pt x="325" y="1098"/>
                  </a:cubicBezTo>
                  <a:cubicBezTo>
                    <a:pt x="391" y="1162"/>
                    <a:pt x="391" y="1162"/>
                    <a:pt x="391" y="1162"/>
                  </a:cubicBezTo>
                  <a:cubicBezTo>
                    <a:pt x="396" y="1167"/>
                    <a:pt x="401" y="1172"/>
                    <a:pt x="404" y="1180"/>
                  </a:cubicBezTo>
                  <a:cubicBezTo>
                    <a:pt x="407" y="1195"/>
                    <a:pt x="396" y="1202"/>
                    <a:pt x="389" y="1213"/>
                  </a:cubicBezTo>
                  <a:cubicBezTo>
                    <a:pt x="384" y="1218"/>
                    <a:pt x="379" y="1223"/>
                    <a:pt x="376" y="1228"/>
                  </a:cubicBezTo>
                  <a:cubicBezTo>
                    <a:pt x="374" y="1235"/>
                    <a:pt x="376" y="1243"/>
                    <a:pt x="379" y="1251"/>
                  </a:cubicBezTo>
                  <a:cubicBezTo>
                    <a:pt x="379" y="1253"/>
                    <a:pt x="379" y="1253"/>
                    <a:pt x="379" y="1253"/>
                  </a:cubicBezTo>
                  <a:cubicBezTo>
                    <a:pt x="386" y="1281"/>
                    <a:pt x="389" y="1311"/>
                    <a:pt x="379" y="1339"/>
                  </a:cubicBezTo>
                  <a:cubicBezTo>
                    <a:pt x="434" y="1337"/>
                    <a:pt x="470" y="1350"/>
                    <a:pt x="483" y="1380"/>
                  </a:cubicBezTo>
                  <a:cubicBezTo>
                    <a:pt x="483" y="1383"/>
                    <a:pt x="485" y="1385"/>
                    <a:pt x="485" y="1388"/>
                  </a:cubicBezTo>
                  <a:cubicBezTo>
                    <a:pt x="488" y="1393"/>
                    <a:pt x="488" y="1395"/>
                    <a:pt x="490" y="1398"/>
                  </a:cubicBezTo>
                  <a:cubicBezTo>
                    <a:pt x="495" y="1405"/>
                    <a:pt x="500" y="1410"/>
                    <a:pt x="508" y="1413"/>
                  </a:cubicBezTo>
                  <a:cubicBezTo>
                    <a:pt x="653" y="1512"/>
                    <a:pt x="653" y="1512"/>
                    <a:pt x="653" y="1512"/>
                  </a:cubicBezTo>
                  <a:cubicBezTo>
                    <a:pt x="658" y="1514"/>
                    <a:pt x="663" y="1519"/>
                    <a:pt x="668" y="1525"/>
                  </a:cubicBezTo>
                  <a:cubicBezTo>
                    <a:pt x="673" y="1530"/>
                    <a:pt x="676" y="1537"/>
                    <a:pt x="676" y="1542"/>
                  </a:cubicBezTo>
                  <a:cubicBezTo>
                    <a:pt x="676" y="1545"/>
                    <a:pt x="676" y="1545"/>
                    <a:pt x="676" y="1545"/>
                  </a:cubicBezTo>
                  <a:cubicBezTo>
                    <a:pt x="691" y="1585"/>
                    <a:pt x="731" y="1616"/>
                    <a:pt x="775" y="1618"/>
                  </a:cubicBezTo>
                  <a:cubicBezTo>
                    <a:pt x="782" y="1618"/>
                    <a:pt x="792" y="1618"/>
                    <a:pt x="800" y="1626"/>
                  </a:cubicBezTo>
                  <a:cubicBezTo>
                    <a:pt x="802" y="1629"/>
                    <a:pt x="805" y="1634"/>
                    <a:pt x="805" y="1636"/>
                  </a:cubicBezTo>
                  <a:cubicBezTo>
                    <a:pt x="805" y="1639"/>
                    <a:pt x="808" y="1641"/>
                    <a:pt x="808" y="1641"/>
                  </a:cubicBezTo>
                  <a:cubicBezTo>
                    <a:pt x="810" y="1644"/>
                    <a:pt x="815" y="1644"/>
                    <a:pt x="825" y="1639"/>
                  </a:cubicBezTo>
                  <a:cubicBezTo>
                    <a:pt x="835" y="1634"/>
                    <a:pt x="846" y="1629"/>
                    <a:pt x="858" y="1623"/>
                  </a:cubicBezTo>
                  <a:cubicBezTo>
                    <a:pt x="879" y="1613"/>
                    <a:pt x="899" y="1603"/>
                    <a:pt x="922" y="1598"/>
                  </a:cubicBezTo>
                  <a:cubicBezTo>
                    <a:pt x="932" y="1596"/>
                    <a:pt x="945" y="1608"/>
                    <a:pt x="950" y="1611"/>
                  </a:cubicBezTo>
                  <a:cubicBezTo>
                    <a:pt x="955" y="1618"/>
                    <a:pt x="952" y="1626"/>
                    <a:pt x="947" y="1634"/>
                  </a:cubicBezTo>
                  <a:cubicBezTo>
                    <a:pt x="947" y="1636"/>
                    <a:pt x="945" y="1639"/>
                    <a:pt x="945" y="1641"/>
                  </a:cubicBezTo>
                  <a:cubicBezTo>
                    <a:pt x="945" y="1662"/>
                    <a:pt x="973" y="1672"/>
                    <a:pt x="980" y="1674"/>
                  </a:cubicBezTo>
                  <a:cubicBezTo>
                    <a:pt x="983" y="1674"/>
                    <a:pt x="983" y="1674"/>
                    <a:pt x="983" y="1674"/>
                  </a:cubicBezTo>
                  <a:cubicBezTo>
                    <a:pt x="1003" y="1679"/>
                    <a:pt x="1026" y="1687"/>
                    <a:pt x="1036" y="1710"/>
                  </a:cubicBezTo>
                  <a:cubicBezTo>
                    <a:pt x="1036" y="1712"/>
                    <a:pt x="1038" y="1715"/>
                    <a:pt x="1038" y="1717"/>
                  </a:cubicBezTo>
                  <a:cubicBezTo>
                    <a:pt x="1038" y="1720"/>
                    <a:pt x="1041" y="1725"/>
                    <a:pt x="1041" y="1727"/>
                  </a:cubicBezTo>
                  <a:cubicBezTo>
                    <a:pt x="1044" y="1733"/>
                    <a:pt x="1054" y="1735"/>
                    <a:pt x="1061" y="1738"/>
                  </a:cubicBezTo>
                  <a:cubicBezTo>
                    <a:pt x="1064" y="1738"/>
                    <a:pt x="1066" y="1740"/>
                    <a:pt x="1069" y="1740"/>
                  </a:cubicBezTo>
                  <a:cubicBezTo>
                    <a:pt x="1094" y="1748"/>
                    <a:pt x="1115" y="1773"/>
                    <a:pt x="1120" y="1799"/>
                  </a:cubicBezTo>
                  <a:cubicBezTo>
                    <a:pt x="1130" y="1786"/>
                    <a:pt x="1143" y="1776"/>
                    <a:pt x="1155" y="1766"/>
                  </a:cubicBezTo>
                  <a:cubicBezTo>
                    <a:pt x="1160" y="1763"/>
                    <a:pt x="1163" y="1758"/>
                    <a:pt x="1168" y="1755"/>
                  </a:cubicBezTo>
                  <a:cubicBezTo>
                    <a:pt x="1178" y="1745"/>
                    <a:pt x="1188" y="1735"/>
                    <a:pt x="1198" y="1725"/>
                  </a:cubicBezTo>
                  <a:cubicBezTo>
                    <a:pt x="1206" y="1717"/>
                    <a:pt x="1226" y="1687"/>
                    <a:pt x="1214" y="1664"/>
                  </a:cubicBezTo>
                  <a:cubicBezTo>
                    <a:pt x="1214" y="1662"/>
                    <a:pt x="1211" y="1659"/>
                    <a:pt x="1209" y="1656"/>
                  </a:cubicBezTo>
                  <a:cubicBezTo>
                    <a:pt x="1203" y="1649"/>
                    <a:pt x="1198" y="1641"/>
                    <a:pt x="1201" y="1631"/>
                  </a:cubicBezTo>
                  <a:cubicBezTo>
                    <a:pt x="1203" y="1618"/>
                    <a:pt x="1216" y="1611"/>
                    <a:pt x="1226" y="1606"/>
                  </a:cubicBezTo>
                  <a:cubicBezTo>
                    <a:pt x="1229" y="1606"/>
                    <a:pt x="1229" y="1603"/>
                    <a:pt x="1231" y="1603"/>
                  </a:cubicBezTo>
                  <a:cubicBezTo>
                    <a:pt x="1254" y="1593"/>
                    <a:pt x="1267" y="1568"/>
                    <a:pt x="1272" y="1550"/>
                  </a:cubicBezTo>
                  <a:cubicBezTo>
                    <a:pt x="1277" y="1540"/>
                    <a:pt x="1280" y="1527"/>
                    <a:pt x="1282" y="1517"/>
                  </a:cubicBezTo>
                  <a:cubicBezTo>
                    <a:pt x="1285" y="1504"/>
                    <a:pt x="1290" y="1492"/>
                    <a:pt x="1295" y="1479"/>
                  </a:cubicBezTo>
                  <a:cubicBezTo>
                    <a:pt x="1295" y="1476"/>
                    <a:pt x="1295" y="1476"/>
                    <a:pt x="1295" y="1476"/>
                  </a:cubicBezTo>
                  <a:cubicBezTo>
                    <a:pt x="1297" y="1476"/>
                    <a:pt x="1297" y="1476"/>
                    <a:pt x="1297" y="1476"/>
                  </a:cubicBezTo>
                  <a:cubicBezTo>
                    <a:pt x="1297" y="1474"/>
                    <a:pt x="1295" y="1469"/>
                    <a:pt x="1292" y="1469"/>
                  </a:cubicBezTo>
                  <a:cubicBezTo>
                    <a:pt x="1290" y="1469"/>
                    <a:pt x="1287" y="1466"/>
                    <a:pt x="1282" y="1466"/>
                  </a:cubicBezTo>
                  <a:cubicBezTo>
                    <a:pt x="1277" y="1466"/>
                    <a:pt x="1269" y="1464"/>
                    <a:pt x="1262" y="1461"/>
                  </a:cubicBezTo>
                  <a:cubicBezTo>
                    <a:pt x="1257" y="1456"/>
                    <a:pt x="1254" y="1451"/>
                    <a:pt x="1252" y="1446"/>
                  </a:cubicBezTo>
                  <a:cubicBezTo>
                    <a:pt x="1236" y="1415"/>
                    <a:pt x="1236" y="1415"/>
                    <a:pt x="1236" y="1415"/>
                  </a:cubicBezTo>
                  <a:cubicBezTo>
                    <a:pt x="1231" y="1408"/>
                    <a:pt x="1221" y="1390"/>
                    <a:pt x="1231" y="1375"/>
                  </a:cubicBezTo>
                  <a:cubicBezTo>
                    <a:pt x="1234" y="1372"/>
                    <a:pt x="1236" y="1370"/>
                    <a:pt x="1239" y="1367"/>
                  </a:cubicBezTo>
                  <a:cubicBezTo>
                    <a:pt x="1242" y="1367"/>
                    <a:pt x="1242" y="1365"/>
                    <a:pt x="1242" y="1365"/>
                  </a:cubicBezTo>
                  <a:cubicBezTo>
                    <a:pt x="1244" y="1360"/>
                    <a:pt x="1244" y="1352"/>
                    <a:pt x="1244" y="1347"/>
                  </a:cubicBezTo>
                  <a:cubicBezTo>
                    <a:pt x="1244" y="1301"/>
                    <a:pt x="1242" y="1256"/>
                    <a:pt x="1231" y="1210"/>
                  </a:cubicBezTo>
                  <a:cubicBezTo>
                    <a:pt x="1231" y="1207"/>
                    <a:pt x="1231" y="1207"/>
                    <a:pt x="1231" y="1207"/>
                  </a:cubicBezTo>
                  <a:cubicBezTo>
                    <a:pt x="1229" y="1195"/>
                    <a:pt x="1224" y="1180"/>
                    <a:pt x="1229" y="1167"/>
                  </a:cubicBezTo>
                  <a:cubicBezTo>
                    <a:pt x="1231" y="1162"/>
                    <a:pt x="1234" y="1157"/>
                    <a:pt x="1236" y="1152"/>
                  </a:cubicBezTo>
                  <a:cubicBezTo>
                    <a:pt x="1239" y="1147"/>
                    <a:pt x="1242" y="1142"/>
                    <a:pt x="1242" y="1136"/>
                  </a:cubicBezTo>
                  <a:cubicBezTo>
                    <a:pt x="1244" y="1126"/>
                    <a:pt x="1236" y="1116"/>
                    <a:pt x="1229" y="1103"/>
                  </a:cubicBezTo>
                  <a:cubicBezTo>
                    <a:pt x="1221" y="1093"/>
                    <a:pt x="1216" y="1083"/>
                    <a:pt x="1214" y="1070"/>
                  </a:cubicBezTo>
                  <a:cubicBezTo>
                    <a:pt x="1211" y="1058"/>
                    <a:pt x="1216" y="1048"/>
                    <a:pt x="1221" y="1035"/>
                  </a:cubicBezTo>
                  <a:cubicBezTo>
                    <a:pt x="1221" y="1032"/>
                    <a:pt x="1224" y="1030"/>
                    <a:pt x="1224" y="1027"/>
                  </a:cubicBezTo>
                  <a:cubicBezTo>
                    <a:pt x="1231" y="1002"/>
                    <a:pt x="1231" y="977"/>
                    <a:pt x="1226" y="954"/>
                  </a:cubicBezTo>
                  <a:cubicBezTo>
                    <a:pt x="1221" y="928"/>
                    <a:pt x="1221" y="928"/>
                    <a:pt x="1221" y="928"/>
                  </a:cubicBezTo>
                  <a:cubicBezTo>
                    <a:pt x="1239" y="946"/>
                    <a:pt x="1239" y="946"/>
                    <a:pt x="1239" y="946"/>
                  </a:cubicBezTo>
                  <a:cubicBezTo>
                    <a:pt x="1242" y="949"/>
                    <a:pt x="1244" y="949"/>
                    <a:pt x="1247" y="949"/>
                  </a:cubicBezTo>
                  <a:cubicBezTo>
                    <a:pt x="1254" y="949"/>
                    <a:pt x="1264" y="939"/>
                    <a:pt x="1272" y="928"/>
                  </a:cubicBezTo>
                  <a:cubicBezTo>
                    <a:pt x="1287" y="906"/>
                    <a:pt x="1300" y="883"/>
                    <a:pt x="1310" y="857"/>
                  </a:cubicBezTo>
                  <a:cubicBezTo>
                    <a:pt x="1315" y="847"/>
                    <a:pt x="1320" y="835"/>
                    <a:pt x="1318" y="822"/>
                  </a:cubicBezTo>
                  <a:cubicBezTo>
                    <a:pt x="1318" y="819"/>
                    <a:pt x="1315" y="814"/>
                    <a:pt x="1315" y="812"/>
                  </a:cubicBezTo>
                  <a:cubicBezTo>
                    <a:pt x="1313" y="804"/>
                    <a:pt x="1310" y="797"/>
                    <a:pt x="1310" y="789"/>
                  </a:cubicBezTo>
                  <a:cubicBezTo>
                    <a:pt x="1310" y="781"/>
                    <a:pt x="1315" y="776"/>
                    <a:pt x="1318" y="769"/>
                  </a:cubicBezTo>
                  <a:cubicBezTo>
                    <a:pt x="1320" y="766"/>
                    <a:pt x="1320" y="764"/>
                    <a:pt x="1323" y="761"/>
                  </a:cubicBezTo>
                  <a:cubicBezTo>
                    <a:pt x="1325" y="756"/>
                    <a:pt x="1325" y="751"/>
                    <a:pt x="1323" y="746"/>
                  </a:cubicBezTo>
                  <a:cubicBezTo>
                    <a:pt x="1320" y="748"/>
                    <a:pt x="1318" y="751"/>
                    <a:pt x="1315" y="756"/>
                  </a:cubicBezTo>
                  <a:cubicBezTo>
                    <a:pt x="1310" y="764"/>
                    <a:pt x="1305" y="774"/>
                    <a:pt x="1292" y="774"/>
                  </a:cubicBezTo>
                  <a:cubicBezTo>
                    <a:pt x="1287" y="774"/>
                    <a:pt x="1282" y="769"/>
                    <a:pt x="1280" y="766"/>
                  </a:cubicBezTo>
                  <a:cubicBezTo>
                    <a:pt x="1247" y="736"/>
                    <a:pt x="1221" y="700"/>
                    <a:pt x="1209" y="657"/>
                  </a:cubicBezTo>
                  <a:cubicBezTo>
                    <a:pt x="1206" y="649"/>
                    <a:pt x="1203" y="642"/>
                    <a:pt x="1206" y="634"/>
                  </a:cubicBezTo>
                  <a:cubicBezTo>
                    <a:pt x="1209" y="622"/>
                    <a:pt x="1221" y="614"/>
                    <a:pt x="1231" y="609"/>
                  </a:cubicBezTo>
                  <a:cubicBezTo>
                    <a:pt x="1308" y="566"/>
                    <a:pt x="1308" y="566"/>
                    <a:pt x="1308" y="566"/>
                  </a:cubicBezTo>
                  <a:cubicBezTo>
                    <a:pt x="1315" y="561"/>
                    <a:pt x="1323" y="558"/>
                    <a:pt x="1328" y="550"/>
                  </a:cubicBezTo>
                  <a:cubicBezTo>
                    <a:pt x="1333" y="543"/>
                    <a:pt x="1335" y="533"/>
                    <a:pt x="1338" y="523"/>
                  </a:cubicBezTo>
                  <a:cubicBezTo>
                    <a:pt x="1341" y="505"/>
                    <a:pt x="1346" y="490"/>
                    <a:pt x="1335" y="477"/>
                  </a:cubicBezTo>
                  <a:cubicBezTo>
                    <a:pt x="1333" y="474"/>
                    <a:pt x="1333" y="472"/>
                    <a:pt x="1330" y="469"/>
                  </a:cubicBezTo>
                  <a:cubicBezTo>
                    <a:pt x="1328" y="467"/>
                    <a:pt x="1325" y="464"/>
                    <a:pt x="1323" y="462"/>
                  </a:cubicBezTo>
                  <a:cubicBezTo>
                    <a:pt x="1310" y="444"/>
                    <a:pt x="1313" y="416"/>
                    <a:pt x="1330" y="401"/>
                  </a:cubicBezTo>
                  <a:cubicBezTo>
                    <a:pt x="1343" y="388"/>
                    <a:pt x="1361" y="381"/>
                    <a:pt x="1381" y="381"/>
                  </a:cubicBezTo>
                  <a:cubicBezTo>
                    <a:pt x="1381" y="368"/>
                    <a:pt x="1376" y="355"/>
                    <a:pt x="1366" y="348"/>
                  </a:cubicBezTo>
                  <a:cubicBezTo>
                    <a:pt x="1363" y="345"/>
                    <a:pt x="1363" y="345"/>
                    <a:pt x="1363" y="345"/>
                  </a:cubicBezTo>
                  <a:cubicBezTo>
                    <a:pt x="1356" y="337"/>
                    <a:pt x="1343" y="327"/>
                    <a:pt x="1348" y="315"/>
                  </a:cubicBezTo>
                  <a:cubicBezTo>
                    <a:pt x="1351" y="307"/>
                    <a:pt x="1358" y="302"/>
                    <a:pt x="1363" y="299"/>
                  </a:cubicBezTo>
                  <a:cubicBezTo>
                    <a:pt x="1366" y="299"/>
                    <a:pt x="1366" y="297"/>
                    <a:pt x="1368" y="297"/>
                  </a:cubicBezTo>
                  <a:cubicBezTo>
                    <a:pt x="1371" y="294"/>
                    <a:pt x="1374" y="292"/>
                    <a:pt x="1374" y="289"/>
                  </a:cubicBezTo>
                  <a:cubicBezTo>
                    <a:pt x="1376" y="287"/>
                    <a:pt x="1376" y="287"/>
                    <a:pt x="1376" y="287"/>
                  </a:cubicBezTo>
                  <a:cubicBezTo>
                    <a:pt x="1374" y="284"/>
                    <a:pt x="1371" y="282"/>
                    <a:pt x="1368" y="277"/>
                  </a:cubicBezTo>
                  <a:cubicBezTo>
                    <a:pt x="1356" y="282"/>
                    <a:pt x="1341" y="284"/>
                    <a:pt x="1330" y="279"/>
                  </a:cubicBezTo>
                  <a:cubicBezTo>
                    <a:pt x="1325" y="277"/>
                    <a:pt x="1320" y="271"/>
                    <a:pt x="1323" y="266"/>
                  </a:cubicBezTo>
                  <a:cubicBezTo>
                    <a:pt x="1325" y="264"/>
                    <a:pt x="1328" y="264"/>
                    <a:pt x="1330" y="264"/>
                  </a:cubicBezTo>
                  <a:cubicBezTo>
                    <a:pt x="1338" y="261"/>
                    <a:pt x="1346" y="251"/>
                    <a:pt x="1343" y="244"/>
                  </a:cubicBezTo>
                  <a:cubicBezTo>
                    <a:pt x="1341" y="236"/>
                    <a:pt x="1333" y="228"/>
                    <a:pt x="1325" y="228"/>
                  </a:cubicBezTo>
                  <a:cubicBezTo>
                    <a:pt x="1320" y="228"/>
                    <a:pt x="1318" y="231"/>
                    <a:pt x="1313" y="233"/>
                  </a:cubicBezTo>
                  <a:cubicBezTo>
                    <a:pt x="1300" y="238"/>
                    <a:pt x="1285" y="246"/>
                    <a:pt x="1272" y="251"/>
                  </a:cubicBezTo>
                  <a:cubicBezTo>
                    <a:pt x="1275" y="259"/>
                    <a:pt x="1285" y="261"/>
                    <a:pt x="1295" y="261"/>
                  </a:cubicBezTo>
                  <a:cubicBezTo>
                    <a:pt x="1302" y="264"/>
                    <a:pt x="1313" y="271"/>
                    <a:pt x="1308" y="279"/>
                  </a:cubicBezTo>
                  <a:cubicBezTo>
                    <a:pt x="1302" y="287"/>
                    <a:pt x="1287" y="284"/>
                    <a:pt x="1287" y="292"/>
                  </a:cubicBezTo>
                  <a:cubicBezTo>
                    <a:pt x="1287" y="299"/>
                    <a:pt x="1300" y="297"/>
                    <a:pt x="1308" y="299"/>
                  </a:cubicBezTo>
                  <a:cubicBezTo>
                    <a:pt x="1318" y="304"/>
                    <a:pt x="1315" y="320"/>
                    <a:pt x="1305" y="325"/>
                  </a:cubicBezTo>
                  <a:cubicBezTo>
                    <a:pt x="1295" y="330"/>
                    <a:pt x="1285" y="325"/>
                    <a:pt x="1277" y="317"/>
                  </a:cubicBezTo>
                  <a:cubicBezTo>
                    <a:pt x="1269" y="309"/>
                    <a:pt x="1264" y="299"/>
                    <a:pt x="1257" y="292"/>
                  </a:cubicBezTo>
                  <a:cubicBezTo>
                    <a:pt x="1249" y="284"/>
                    <a:pt x="1242" y="277"/>
                    <a:pt x="1231" y="277"/>
                  </a:cubicBezTo>
                  <a:cubicBezTo>
                    <a:pt x="1219" y="277"/>
                    <a:pt x="1211" y="289"/>
                    <a:pt x="1206" y="299"/>
                  </a:cubicBezTo>
                  <a:cubicBezTo>
                    <a:pt x="1203" y="312"/>
                    <a:pt x="1206" y="322"/>
                    <a:pt x="1209" y="335"/>
                  </a:cubicBezTo>
                  <a:cubicBezTo>
                    <a:pt x="1214" y="355"/>
                    <a:pt x="1219" y="378"/>
                    <a:pt x="1236" y="391"/>
                  </a:cubicBezTo>
                  <a:cubicBezTo>
                    <a:pt x="1242" y="393"/>
                    <a:pt x="1247" y="396"/>
                    <a:pt x="1249" y="401"/>
                  </a:cubicBezTo>
                  <a:cubicBezTo>
                    <a:pt x="1252" y="403"/>
                    <a:pt x="1252" y="408"/>
                    <a:pt x="1252" y="413"/>
                  </a:cubicBezTo>
                  <a:cubicBezTo>
                    <a:pt x="1252" y="424"/>
                    <a:pt x="1254" y="434"/>
                    <a:pt x="1254" y="444"/>
                  </a:cubicBezTo>
                  <a:cubicBezTo>
                    <a:pt x="1254" y="446"/>
                    <a:pt x="1254" y="446"/>
                    <a:pt x="1254" y="449"/>
                  </a:cubicBezTo>
                  <a:cubicBezTo>
                    <a:pt x="1252" y="452"/>
                    <a:pt x="1247" y="452"/>
                    <a:pt x="1244" y="452"/>
                  </a:cubicBezTo>
                  <a:cubicBezTo>
                    <a:pt x="1242" y="449"/>
                    <a:pt x="1239" y="446"/>
                    <a:pt x="1239" y="444"/>
                  </a:cubicBezTo>
                  <a:cubicBezTo>
                    <a:pt x="1221" y="406"/>
                    <a:pt x="1186" y="381"/>
                    <a:pt x="1155" y="353"/>
                  </a:cubicBezTo>
                  <a:cubicBezTo>
                    <a:pt x="1153" y="350"/>
                    <a:pt x="1150" y="348"/>
                    <a:pt x="1148" y="342"/>
                  </a:cubicBezTo>
                  <a:cubicBezTo>
                    <a:pt x="1148" y="335"/>
                    <a:pt x="1155" y="332"/>
                    <a:pt x="1160" y="327"/>
                  </a:cubicBezTo>
                  <a:cubicBezTo>
                    <a:pt x="1170" y="320"/>
                    <a:pt x="1170" y="304"/>
                    <a:pt x="1178" y="292"/>
                  </a:cubicBezTo>
                  <a:cubicBezTo>
                    <a:pt x="1188" y="274"/>
                    <a:pt x="1211" y="264"/>
                    <a:pt x="1226" y="249"/>
                  </a:cubicBezTo>
                  <a:cubicBezTo>
                    <a:pt x="1242" y="231"/>
                    <a:pt x="1249" y="208"/>
                    <a:pt x="1244" y="185"/>
                  </a:cubicBezTo>
                  <a:cubicBezTo>
                    <a:pt x="1244" y="180"/>
                    <a:pt x="1242" y="175"/>
                    <a:pt x="1242" y="170"/>
                  </a:cubicBezTo>
                  <a:cubicBezTo>
                    <a:pt x="1242" y="167"/>
                    <a:pt x="1244" y="165"/>
                    <a:pt x="1247" y="160"/>
                  </a:cubicBezTo>
                  <a:cubicBezTo>
                    <a:pt x="1249" y="155"/>
                    <a:pt x="1247" y="147"/>
                    <a:pt x="1247" y="142"/>
                  </a:cubicBezTo>
                  <a:cubicBezTo>
                    <a:pt x="1244" y="129"/>
                    <a:pt x="1239" y="114"/>
                    <a:pt x="1236" y="101"/>
                  </a:cubicBezTo>
                  <a:cubicBezTo>
                    <a:pt x="1236" y="99"/>
                    <a:pt x="1234" y="96"/>
                    <a:pt x="1231" y="94"/>
                  </a:cubicBezTo>
                  <a:cubicBezTo>
                    <a:pt x="1226" y="91"/>
                    <a:pt x="1221" y="99"/>
                    <a:pt x="1219" y="104"/>
                  </a:cubicBezTo>
                  <a:cubicBezTo>
                    <a:pt x="1216" y="119"/>
                    <a:pt x="1219" y="134"/>
                    <a:pt x="1219" y="152"/>
                  </a:cubicBezTo>
                  <a:cubicBezTo>
                    <a:pt x="1216" y="193"/>
                    <a:pt x="1186" y="228"/>
                    <a:pt x="1148" y="236"/>
                  </a:cubicBezTo>
                  <a:cubicBezTo>
                    <a:pt x="1140" y="238"/>
                    <a:pt x="1130" y="238"/>
                    <a:pt x="1122" y="241"/>
                  </a:cubicBezTo>
                  <a:cubicBezTo>
                    <a:pt x="1107" y="246"/>
                    <a:pt x="1097" y="256"/>
                    <a:pt x="1084" y="264"/>
                  </a:cubicBezTo>
                  <a:cubicBezTo>
                    <a:pt x="1077" y="269"/>
                    <a:pt x="1069" y="277"/>
                    <a:pt x="1066" y="284"/>
                  </a:cubicBezTo>
                  <a:cubicBezTo>
                    <a:pt x="1056" y="302"/>
                    <a:pt x="1069" y="325"/>
                    <a:pt x="1061" y="345"/>
                  </a:cubicBezTo>
                  <a:cubicBezTo>
                    <a:pt x="1056" y="358"/>
                    <a:pt x="1049" y="368"/>
                    <a:pt x="1046" y="381"/>
                  </a:cubicBezTo>
                  <a:cubicBezTo>
                    <a:pt x="1044" y="393"/>
                    <a:pt x="1051" y="406"/>
                    <a:pt x="1049" y="419"/>
                  </a:cubicBezTo>
                  <a:cubicBezTo>
                    <a:pt x="1046" y="429"/>
                    <a:pt x="1033" y="436"/>
                    <a:pt x="1026" y="441"/>
                  </a:cubicBezTo>
                  <a:cubicBezTo>
                    <a:pt x="1013" y="452"/>
                    <a:pt x="1000" y="464"/>
                    <a:pt x="995" y="479"/>
                  </a:cubicBezTo>
                  <a:cubicBezTo>
                    <a:pt x="995" y="482"/>
                    <a:pt x="993" y="485"/>
                    <a:pt x="990" y="487"/>
                  </a:cubicBezTo>
                  <a:cubicBezTo>
                    <a:pt x="988" y="490"/>
                    <a:pt x="985" y="492"/>
                    <a:pt x="980" y="492"/>
                  </a:cubicBezTo>
                  <a:cubicBezTo>
                    <a:pt x="970" y="497"/>
                    <a:pt x="965" y="510"/>
                    <a:pt x="962" y="523"/>
                  </a:cubicBezTo>
                  <a:cubicBezTo>
                    <a:pt x="960" y="535"/>
                    <a:pt x="960" y="545"/>
                    <a:pt x="955" y="558"/>
                  </a:cubicBezTo>
                  <a:cubicBezTo>
                    <a:pt x="950" y="571"/>
                    <a:pt x="940" y="583"/>
                    <a:pt x="932" y="596"/>
                  </a:cubicBezTo>
                  <a:cubicBezTo>
                    <a:pt x="929" y="599"/>
                    <a:pt x="927" y="604"/>
                    <a:pt x="927" y="606"/>
                  </a:cubicBezTo>
                  <a:cubicBezTo>
                    <a:pt x="927" y="614"/>
                    <a:pt x="934" y="622"/>
                    <a:pt x="940" y="624"/>
                  </a:cubicBezTo>
                  <a:cubicBezTo>
                    <a:pt x="947" y="627"/>
                    <a:pt x="955" y="629"/>
                    <a:pt x="960" y="632"/>
                  </a:cubicBezTo>
                  <a:cubicBezTo>
                    <a:pt x="965" y="634"/>
                    <a:pt x="967" y="639"/>
                    <a:pt x="973" y="639"/>
                  </a:cubicBezTo>
                  <a:cubicBezTo>
                    <a:pt x="978" y="639"/>
                    <a:pt x="980" y="637"/>
                    <a:pt x="985" y="634"/>
                  </a:cubicBezTo>
                  <a:cubicBezTo>
                    <a:pt x="1000" y="627"/>
                    <a:pt x="1018" y="627"/>
                    <a:pt x="1033" y="632"/>
                  </a:cubicBezTo>
                  <a:cubicBezTo>
                    <a:pt x="1049" y="637"/>
                    <a:pt x="1054" y="654"/>
                    <a:pt x="1059" y="667"/>
                  </a:cubicBezTo>
                  <a:cubicBezTo>
                    <a:pt x="1064" y="682"/>
                    <a:pt x="1069" y="698"/>
                    <a:pt x="1079" y="708"/>
                  </a:cubicBezTo>
                  <a:cubicBezTo>
                    <a:pt x="1084" y="713"/>
                    <a:pt x="1089" y="715"/>
                    <a:pt x="1089" y="720"/>
                  </a:cubicBezTo>
                  <a:cubicBezTo>
                    <a:pt x="1092" y="726"/>
                    <a:pt x="1089" y="733"/>
                    <a:pt x="1087" y="738"/>
                  </a:cubicBezTo>
                  <a:cubicBezTo>
                    <a:pt x="1082" y="753"/>
                    <a:pt x="1077" y="769"/>
                    <a:pt x="1077" y="784"/>
                  </a:cubicBezTo>
                  <a:cubicBezTo>
                    <a:pt x="1077" y="791"/>
                    <a:pt x="1077" y="799"/>
                    <a:pt x="1074" y="807"/>
                  </a:cubicBezTo>
                  <a:cubicBezTo>
                    <a:pt x="1071" y="814"/>
                    <a:pt x="1066" y="822"/>
                    <a:pt x="1059" y="822"/>
                  </a:cubicBezTo>
                  <a:cubicBezTo>
                    <a:pt x="1054" y="822"/>
                    <a:pt x="1049" y="819"/>
                    <a:pt x="1044" y="822"/>
                  </a:cubicBezTo>
                  <a:cubicBezTo>
                    <a:pt x="1041" y="822"/>
                    <a:pt x="1038" y="827"/>
                    <a:pt x="1036" y="830"/>
                  </a:cubicBezTo>
                  <a:cubicBezTo>
                    <a:pt x="1031" y="835"/>
                    <a:pt x="1028" y="840"/>
                    <a:pt x="1023" y="845"/>
                  </a:cubicBezTo>
                  <a:cubicBezTo>
                    <a:pt x="1016" y="852"/>
                    <a:pt x="1008" y="865"/>
                    <a:pt x="1013" y="875"/>
                  </a:cubicBezTo>
                  <a:cubicBezTo>
                    <a:pt x="1016" y="880"/>
                    <a:pt x="1018" y="883"/>
                    <a:pt x="1021" y="885"/>
                  </a:cubicBezTo>
                  <a:cubicBezTo>
                    <a:pt x="1031" y="893"/>
                    <a:pt x="1044" y="898"/>
                    <a:pt x="1056" y="906"/>
                  </a:cubicBezTo>
                  <a:cubicBezTo>
                    <a:pt x="1066" y="913"/>
                    <a:pt x="1077" y="926"/>
                    <a:pt x="1074" y="941"/>
                  </a:cubicBezTo>
                  <a:cubicBezTo>
                    <a:pt x="1064" y="941"/>
                    <a:pt x="1059" y="931"/>
                    <a:pt x="1051" y="923"/>
                  </a:cubicBezTo>
                  <a:cubicBezTo>
                    <a:pt x="1038" y="911"/>
                    <a:pt x="1013" y="911"/>
                    <a:pt x="1000" y="895"/>
                  </a:cubicBezTo>
                  <a:cubicBezTo>
                    <a:pt x="988" y="880"/>
                    <a:pt x="993" y="857"/>
                    <a:pt x="1000" y="840"/>
                  </a:cubicBezTo>
                  <a:cubicBezTo>
                    <a:pt x="1008" y="822"/>
                    <a:pt x="1018" y="804"/>
                    <a:pt x="1028" y="786"/>
                  </a:cubicBezTo>
                  <a:cubicBezTo>
                    <a:pt x="1036" y="774"/>
                    <a:pt x="1046" y="764"/>
                    <a:pt x="1044" y="748"/>
                  </a:cubicBezTo>
                  <a:cubicBezTo>
                    <a:pt x="1044" y="741"/>
                    <a:pt x="1038" y="736"/>
                    <a:pt x="1038" y="728"/>
                  </a:cubicBezTo>
                  <a:cubicBezTo>
                    <a:pt x="1036" y="713"/>
                    <a:pt x="1038" y="693"/>
                    <a:pt x="1028" y="682"/>
                  </a:cubicBezTo>
                  <a:cubicBezTo>
                    <a:pt x="1013" y="667"/>
                    <a:pt x="990" y="680"/>
                    <a:pt x="970" y="675"/>
                  </a:cubicBezTo>
                  <a:cubicBezTo>
                    <a:pt x="957" y="672"/>
                    <a:pt x="947" y="665"/>
                    <a:pt x="937" y="665"/>
                  </a:cubicBezTo>
                  <a:cubicBezTo>
                    <a:pt x="924" y="665"/>
                    <a:pt x="914" y="675"/>
                    <a:pt x="912" y="687"/>
                  </a:cubicBezTo>
                  <a:cubicBezTo>
                    <a:pt x="907" y="698"/>
                    <a:pt x="907" y="710"/>
                    <a:pt x="904" y="723"/>
                  </a:cubicBezTo>
                  <a:cubicBezTo>
                    <a:pt x="901" y="743"/>
                    <a:pt x="894" y="761"/>
                    <a:pt x="884" y="776"/>
                  </a:cubicBezTo>
                  <a:cubicBezTo>
                    <a:pt x="879" y="786"/>
                    <a:pt x="871" y="794"/>
                    <a:pt x="861" y="802"/>
                  </a:cubicBezTo>
                  <a:cubicBezTo>
                    <a:pt x="846" y="812"/>
                    <a:pt x="825" y="817"/>
                    <a:pt x="815" y="835"/>
                  </a:cubicBezTo>
                  <a:cubicBezTo>
                    <a:pt x="813" y="840"/>
                    <a:pt x="810" y="842"/>
                    <a:pt x="808" y="845"/>
                  </a:cubicBezTo>
                  <a:cubicBezTo>
                    <a:pt x="805" y="847"/>
                    <a:pt x="797" y="847"/>
                    <a:pt x="795" y="845"/>
                  </a:cubicBezTo>
                  <a:cubicBezTo>
                    <a:pt x="787" y="862"/>
                    <a:pt x="780" y="883"/>
                    <a:pt x="762" y="888"/>
                  </a:cubicBezTo>
                  <a:cubicBezTo>
                    <a:pt x="757" y="890"/>
                    <a:pt x="752" y="890"/>
                    <a:pt x="744" y="890"/>
                  </a:cubicBezTo>
                  <a:cubicBezTo>
                    <a:pt x="726" y="890"/>
                    <a:pt x="709" y="895"/>
                    <a:pt x="691" y="901"/>
                  </a:cubicBezTo>
                  <a:cubicBezTo>
                    <a:pt x="683" y="903"/>
                    <a:pt x="676" y="903"/>
                    <a:pt x="670" y="908"/>
                  </a:cubicBezTo>
                  <a:cubicBezTo>
                    <a:pt x="665" y="913"/>
                    <a:pt x="660" y="918"/>
                    <a:pt x="655" y="923"/>
                  </a:cubicBezTo>
                  <a:cubicBezTo>
                    <a:pt x="643" y="934"/>
                    <a:pt x="622" y="941"/>
                    <a:pt x="607" y="928"/>
                  </a:cubicBezTo>
                  <a:cubicBezTo>
                    <a:pt x="599" y="921"/>
                    <a:pt x="594" y="911"/>
                    <a:pt x="587" y="903"/>
                  </a:cubicBezTo>
                  <a:cubicBezTo>
                    <a:pt x="571" y="888"/>
                    <a:pt x="544" y="885"/>
                    <a:pt x="531" y="868"/>
                  </a:cubicBezTo>
                  <a:cubicBezTo>
                    <a:pt x="526" y="862"/>
                    <a:pt x="526" y="855"/>
                    <a:pt x="523" y="847"/>
                  </a:cubicBezTo>
                  <a:cubicBezTo>
                    <a:pt x="521" y="835"/>
                    <a:pt x="516" y="824"/>
                    <a:pt x="513" y="812"/>
                  </a:cubicBezTo>
                  <a:cubicBezTo>
                    <a:pt x="521" y="812"/>
                    <a:pt x="523" y="822"/>
                    <a:pt x="526" y="827"/>
                  </a:cubicBezTo>
                  <a:cubicBezTo>
                    <a:pt x="528" y="835"/>
                    <a:pt x="533" y="842"/>
                    <a:pt x="541" y="840"/>
                  </a:cubicBezTo>
                  <a:cubicBezTo>
                    <a:pt x="546" y="837"/>
                    <a:pt x="546" y="832"/>
                    <a:pt x="549" y="827"/>
                  </a:cubicBezTo>
                  <a:cubicBezTo>
                    <a:pt x="549" y="822"/>
                    <a:pt x="554" y="817"/>
                    <a:pt x="559" y="817"/>
                  </a:cubicBezTo>
                  <a:cubicBezTo>
                    <a:pt x="561" y="817"/>
                    <a:pt x="561" y="819"/>
                    <a:pt x="564" y="819"/>
                  </a:cubicBezTo>
                  <a:cubicBezTo>
                    <a:pt x="569" y="824"/>
                    <a:pt x="574" y="827"/>
                    <a:pt x="577" y="832"/>
                  </a:cubicBezTo>
                  <a:cubicBezTo>
                    <a:pt x="574" y="837"/>
                    <a:pt x="566" y="837"/>
                    <a:pt x="561" y="840"/>
                  </a:cubicBezTo>
                  <a:cubicBezTo>
                    <a:pt x="556" y="845"/>
                    <a:pt x="561" y="852"/>
                    <a:pt x="566" y="855"/>
                  </a:cubicBezTo>
                  <a:cubicBezTo>
                    <a:pt x="571" y="857"/>
                    <a:pt x="577" y="860"/>
                    <a:pt x="584" y="857"/>
                  </a:cubicBezTo>
                  <a:cubicBezTo>
                    <a:pt x="589" y="855"/>
                    <a:pt x="594" y="850"/>
                    <a:pt x="592" y="845"/>
                  </a:cubicBezTo>
                  <a:cubicBezTo>
                    <a:pt x="597" y="842"/>
                    <a:pt x="602" y="847"/>
                    <a:pt x="607" y="850"/>
                  </a:cubicBezTo>
                  <a:cubicBezTo>
                    <a:pt x="622" y="860"/>
                    <a:pt x="645" y="852"/>
                    <a:pt x="650" y="837"/>
                  </a:cubicBezTo>
                  <a:cubicBezTo>
                    <a:pt x="650" y="835"/>
                    <a:pt x="650" y="832"/>
                    <a:pt x="653" y="832"/>
                  </a:cubicBezTo>
                  <a:cubicBezTo>
                    <a:pt x="658" y="827"/>
                    <a:pt x="665" y="835"/>
                    <a:pt x="673" y="832"/>
                  </a:cubicBezTo>
                  <a:cubicBezTo>
                    <a:pt x="676" y="832"/>
                    <a:pt x="678" y="830"/>
                    <a:pt x="681" y="830"/>
                  </a:cubicBezTo>
                  <a:cubicBezTo>
                    <a:pt x="688" y="822"/>
                    <a:pt x="696" y="814"/>
                    <a:pt x="698" y="807"/>
                  </a:cubicBezTo>
                  <a:cubicBezTo>
                    <a:pt x="698" y="804"/>
                    <a:pt x="701" y="802"/>
                    <a:pt x="701" y="802"/>
                  </a:cubicBezTo>
                  <a:cubicBezTo>
                    <a:pt x="706" y="799"/>
                    <a:pt x="711" y="802"/>
                    <a:pt x="716" y="799"/>
                  </a:cubicBezTo>
                  <a:cubicBezTo>
                    <a:pt x="731" y="799"/>
                    <a:pt x="739" y="779"/>
                    <a:pt x="754" y="771"/>
                  </a:cubicBezTo>
                  <a:cubicBezTo>
                    <a:pt x="759" y="769"/>
                    <a:pt x="764" y="769"/>
                    <a:pt x="769" y="766"/>
                  </a:cubicBezTo>
                  <a:cubicBezTo>
                    <a:pt x="785" y="761"/>
                    <a:pt x="795" y="746"/>
                    <a:pt x="802" y="733"/>
                  </a:cubicBezTo>
                  <a:cubicBezTo>
                    <a:pt x="810" y="718"/>
                    <a:pt x="818" y="703"/>
                    <a:pt x="830" y="695"/>
                  </a:cubicBezTo>
                  <a:cubicBezTo>
                    <a:pt x="843" y="685"/>
                    <a:pt x="861" y="682"/>
                    <a:pt x="868" y="667"/>
                  </a:cubicBezTo>
                  <a:cubicBezTo>
                    <a:pt x="874" y="657"/>
                    <a:pt x="871" y="644"/>
                    <a:pt x="866" y="634"/>
                  </a:cubicBezTo>
                  <a:cubicBezTo>
                    <a:pt x="861" y="624"/>
                    <a:pt x="856" y="614"/>
                    <a:pt x="853" y="604"/>
                  </a:cubicBezTo>
                  <a:cubicBezTo>
                    <a:pt x="851" y="594"/>
                    <a:pt x="851" y="578"/>
                    <a:pt x="861" y="573"/>
                  </a:cubicBezTo>
                  <a:cubicBezTo>
                    <a:pt x="876" y="561"/>
                    <a:pt x="879" y="543"/>
                    <a:pt x="891" y="530"/>
                  </a:cubicBezTo>
                  <a:cubicBezTo>
                    <a:pt x="894" y="528"/>
                    <a:pt x="896" y="525"/>
                    <a:pt x="899" y="520"/>
                  </a:cubicBezTo>
                  <a:cubicBezTo>
                    <a:pt x="907" y="510"/>
                    <a:pt x="917" y="500"/>
                    <a:pt x="929" y="495"/>
                  </a:cubicBezTo>
                  <a:cubicBezTo>
                    <a:pt x="927" y="482"/>
                    <a:pt x="927" y="464"/>
                    <a:pt x="934" y="454"/>
                  </a:cubicBezTo>
                  <a:cubicBezTo>
                    <a:pt x="937" y="449"/>
                    <a:pt x="945" y="446"/>
                    <a:pt x="947" y="441"/>
                  </a:cubicBezTo>
                  <a:cubicBezTo>
                    <a:pt x="950" y="434"/>
                    <a:pt x="947" y="426"/>
                    <a:pt x="952" y="419"/>
                  </a:cubicBezTo>
                  <a:cubicBezTo>
                    <a:pt x="955" y="416"/>
                    <a:pt x="957" y="413"/>
                    <a:pt x="960" y="411"/>
                  </a:cubicBezTo>
                  <a:cubicBezTo>
                    <a:pt x="973" y="401"/>
                    <a:pt x="985" y="393"/>
                    <a:pt x="995" y="381"/>
                  </a:cubicBezTo>
                  <a:cubicBezTo>
                    <a:pt x="1006" y="368"/>
                    <a:pt x="1013" y="353"/>
                    <a:pt x="1011" y="337"/>
                  </a:cubicBezTo>
                  <a:cubicBezTo>
                    <a:pt x="1011" y="330"/>
                    <a:pt x="1008" y="322"/>
                    <a:pt x="1013" y="317"/>
                  </a:cubicBezTo>
                  <a:cubicBezTo>
                    <a:pt x="1016" y="315"/>
                    <a:pt x="1018" y="315"/>
                    <a:pt x="1018" y="312"/>
                  </a:cubicBezTo>
                  <a:cubicBezTo>
                    <a:pt x="1023" y="307"/>
                    <a:pt x="1018" y="299"/>
                    <a:pt x="1016" y="294"/>
                  </a:cubicBezTo>
                  <a:cubicBezTo>
                    <a:pt x="1008" y="279"/>
                    <a:pt x="1008" y="259"/>
                    <a:pt x="1013" y="244"/>
                  </a:cubicBezTo>
                  <a:cubicBezTo>
                    <a:pt x="1028" y="238"/>
                    <a:pt x="1046" y="223"/>
                    <a:pt x="1059" y="213"/>
                  </a:cubicBezTo>
                  <a:cubicBezTo>
                    <a:pt x="1077" y="200"/>
                    <a:pt x="1092" y="185"/>
                    <a:pt x="1102" y="165"/>
                  </a:cubicBezTo>
                  <a:cubicBezTo>
                    <a:pt x="1107" y="155"/>
                    <a:pt x="1112" y="142"/>
                    <a:pt x="1122" y="132"/>
                  </a:cubicBezTo>
                  <a:cubicBezTo>
                    <a:pt x="1127" y="127"/>
                    <a:pt x="1132" y="124"/>
                    <a:pt x="1135" y="117"/>
                  </a:cubicBezTo>
                  <a:cubicBezTo>
                    <a:pt x="1140" y="107"/>
                    <a:pt x="1135" y="94"/>
                    <a:pt x="1130" y="84"/>
                  </a:cubicBezTo>
                  <a:cubicBezTo>
                    <a:pt x="1122" y="74"/>
                    <a:pt x="1115" y="66"/>
                    <a:pt x="1110" y="56"/>
                  </a:cubicBezTo>
                  <a:cubicBezTo>
                    <a:pt x="1104" y="48"/>
                    <a:pt x="1104" y="38"/>
                    <a:pt x="1099" y="33"/>
                  </a:cubicBezTo>
                  <a:cubicBezTo>
                    <a:pt x="1087" y="18"/>
                    <a:pt x="1056" y="23"/>
                    <a:pt x="1044" y="8"/>
                  </a:cubicBezTo>
                  <a:cubicBezTo>
                    <a:pt x="1041" y="5"/>
                    <a:pt x="1038" y="0"/>
                    <a:pt x="1033" y="0"/>
                  </a:cubicBezTo>
                  <a:cubicBezTo>
                    <a:pt x="1028" y="0"/>
                    <a:pt x="1023" y="5"/>
                    <a:pt x="1021" y="10"/>
                  </a:cubicBezTo>
                  <a:cubicBezTo>
                    <a:pt x="1008" y="25"/>
                    <a:pt x="983" y="25"/>
                    <a:pt x="965" y="38"/>
                  </a:cubicBezTo>
                  <a:cubicBezTo>
                    <a:pt x="950" y="48"/>
                    <a:pt x="942" y="66"/>
                    <a:pt x="932" y="81"/>
                  </a:cubicBezTo>
                  <a:cubicBezTo>
                    <a:pt x="917" y="101"/>
                    <a:pt x="894" y="114"/>
                    <a:pt x="871" y="124"/>
                  </a:cubicBezTo>
                  <a:cubicBezTo>
                    <a:pt x="848" y="134"/>
                    <a:pt x="823" y="140"/>
                    <a:pt x="797" y="145"/>
                  </a:cubicBezTo>
                  <a:cubicBezTo>
                    <a:pt x="792" y="145"/>
                    <a:pt x="787" y="147"/>
                    <a:pt x="785" y="150"/>
                  </a:cubicBezTo>
                  <a:cubicBezTo>
                    <a:pt x="777" y="155"/>
                    <a:pt x="777" y="165"/>
                    <a:pt x="772" y="173"/>
                  </a:cubicBezTo>
                  <a:cubicBezTo>
                    <a:pt x="767" y="180"/>
                    <a:pt x="757" y="183"/>
                    <a:pt x="749" y="185"/>
                  </a:cubicBezTo>
                  <a:cubicBezTo>
                    <a:pt x="742" y="190"/>
                    <a:pt x="734" y="200"/>
                    <a:pt x="739" y="208"/>
                  </a:cubicBezTo>
                  <a:cubicBezTo>
                    <a:pt x="744" y="208"/>
                    <a:pt x="752" y="208"/>
                    <a:pt x="757" y="211"/>
                  </a:cubicBezTo>
                  <a:cubicBezTo>
                    <a:pt x="762" y="213"/>
                    <a:pt x="767" y="221"/>
                    <a:pt x="762" y="226"/>
                  </a:cubicBezTo>
                  <a:cubicBezTo>
                    <a:pt x="754" y="241"/>
                    <a:pt x="744" y="254"/>
                    <a:pt x="731" y="264"/>
                  </a:cubicBezTo>
                  <a:cubicBezTo>
                    <a:pt x="719" y="274"/>
                    <a:pt x="703" y="287"/>
                    <a:pt x="703" y="302"/>
                  </a:cubicBezTo>
                  <a:cubicBezTo>
                    <a:pt x="701" y="307"/>
                    <a:pt x="693" y="299"/>
                    <a:pt x="691" y="297"/>
                  </a:cubicBezTo>
                  <a:cubicBezTo>
                    <a:pt x="681" y="292"/>
                    <a:pt x="670" y="302"/>
                    <a:pt x="665" y="312"/>
                  </a:cubicBezTo>
                  <a:cubicBezTo>
                    <a:pt x="655" y="327"/>
                    <a:pt x="648" y="342"/>
                    <a:pt x="637" y="360"/>
                  </a:cubicBezTo>
                  <a:cubicBezTo>
                    <a:pt x="637" y="360"/>
                    <a:pt x="637" y="363"/>
                    <a:pt x="635" y="363"/>
                  </a:cubicBezTo>
                  <a:cubicBezTo>
                    <a:pt x="635" y="368"/>
                    <a:pt x="643" y="368"/>
                    <a:pt x="650" y="368"/>
                  </a:cubicBezTo>
                  <a:cubicBezTo>
                    <a:pt x="665" y="368"/>
                    <a:pt x="676" y="383"/>
                    <a:pt x="686" y="396"/>
                  </a:cubicBezTo>
                  <a:cubicBezTo>
                    <a:pt x="688" y="398"/>
                    <a:pt x="688" y="401"/>
                    <a:pt x="688" y="403"/>
                  </a:cubicBezTo>
                  <a:cubicBezTo>
                    <a:pt x="688" y="411"/>
                    <a:pt x="681" y="413"/>
                    <a:pt x="676" y="419"/>
                  </a:cubicBezTo>
                  <a:cubicBezTo>
                    <a:pt x="668" y="426"/>
                    <a:pt x="663" y="436"/>
                    <a:pt x="663" y="449"/>
                  </a:cubicBezTo>
                  <a:cubicBezTo>
                    <a:pt x="663" y="459"/>
                    <a:pt x="665" y="472"/>
                    <a:pt x="668" y="482"/>
                  </a:cubicBezTo>
                  <a:cubicBezTo>
                    <a:pt x="670" y="490"/>
                    <a:pt x="673" y="500"/>
                    <a:pt x="676" y="507"/>
                  </a:cubicBezTo>
                  <a:cubicBezTo>
                    <a:pt x="676" y="510"/>
                    <a:pt x="678" y="512"/>
                    <a:pt x="676" y="515"/>
                  </a:cubicBezTo>
                  <a:cubicBezTo>
                    <a:pt x="676" y="518"/>
                    <a:pt x="673" y="520"/>
                    <a:pt x="670" y="523"/>
                  </a:cubicBezTo>
                  <a:cubicBezTo>
                    <a:pt x="655" y="535"/>
                    <a:pt x="640" y="548"/>
                    <a:pt x="625" y="561"/>
                  </a:cubicBezTo>
                  <a:cubicBezTo>
                    <a:pt x="622" y="563"/>
                    <a:pt x="617" y="566"/>
                    <a:pt x="615" y="563"/>
                  </a:cubicBezTo>
                  <a:cubicBezTo>
                    <a:pt x="612" y="563"/>
                    <a:pt x="612" y="561"/>
                    <a:pt x="612" y="558"/>
                  </a:cubicBezTo>
                  <a:cubicBezTo>
                    <a:pt x="604" y="535"/>
                    <a:pt x="599" y="512"/>
                    <a:pt x="592" y="490"/>
                  </a:cubicBezTo>
                  <a:cubicBezTo>
                    <a:pt x="592" y="485"/>
                    <a:pt x="589" y="482"/>
                    <a:pt x="589" y="477"/>
                  </a:cubicBezTo>
                  <a:cubicBezTo>
                    <a:pt x="589" y="472"/>
                    <a:pt x="594" y="469"/>
                    <a:pt x="594" y="464"/>
                  </a:cubicBezTo>
                  <a:cubicBezTo>
                    <a:pt x="594" y="459"/>
                    <a:pt x="589" y="454"/>
                    <a:pt x="587" y="449"/>
                  </a:cubicBezTo>
                  <a:cubicBezTo>
                    <a:pt x="569" y="426"/>
                    <a:pt x="574" y="391"/>
                    <a:pt x="556" y="365"/>
                  </a:cubicBezTo>
                  <a:cubicBezTo>
                    <a:pt x="551" y="398"/>
                    <a:pt x="551" y="396"/>
                    <a:pt x="549" y="396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" name="Freeform 214"/>
            <p:cNvSpPr>
              <a:spLocks/>
            </p:cNvSpPr>
            <p:nvPr/>
          </p:nvSpPr>
          <p:spPr bwMode="auto">
            <a:xfrm>
              <a:off x="3658" y="2178"/>
              <a:ext cx="20" cy="22"/>
            </a:xfrm>
            <a:custGeom>
              <a:avLst/>
              <a:gdLst>
                <a:gd name="T0" fmla="*/ 114 w 340"/>
                <a:gd name="T1" fmla="*/ 373 h 373"/>
                <a:gd name="T2" fmla="*/ 155 w 340"/>
                <a:gd name="T3" fmla="*/ 355 h 373"/>
                <a:gd name="T4" fmla="*/ 167 w 340"/>
                <a:gd name="T5" fmla="*/ 350 h 373"/>
                <a:gd name="T6" fmla="*/ 165 w 340"/>
                <a:gd name="T7" fmla="*/ 347 h 373"/>
                <a:gd name="T8" fmla="*/ 162 w 340"/>
                <a:gd name="T9" fmla="*/ 329 h 373"/>
                <a:gd name="T10" fmla="*/ 155 w 340"/>
                <a:gd name="T11" fmla="*/ 294 h 373"/>
                <a:gd name="T12" fmla="*/ 190 w 340"/>
                <a:gd name="T13" fmla="*/ 284 h 373"/>
                <a:gd name="T14" fmla="*/ 231 w 340"/>
                <a:gd name="T15" fmla="*/ 269 h 373"/>
                <a:gd name="T16" fmla="*/ 233 w 340"/>
                <a:gd name="T17" fmla="*/ 258 h 373"/>
                <a:gd name="T18" fmla="*/ 241 w 340"/>
                <a:gd name="T19" fmla="*/ 241 h 373"/>
                <a:gd name="T20" fmla="*/ 249 w 340"/>
                <a:gd name="T21" fmla="*/ 233 h 373"/>
                <a:gd name="T22" fmla="*/ 254 w 340"/>
                <a:gd name="T23" fmla="*/ 228 h 373"/>
                <a:gd name="T24" fmla="*/ 256 w 340"/>
                <a:gd name="T25" fmla="*/ 218 h 373"/>
                <a:gd name="T26" fmla="*/ 261 w 340"/>
                <a:gd name="T27" fmla="*/ 200 h 373"/>
                <a:gd name="T28" fmla="*/ 284 w 340"/>
                <a:gd name="T29" fmla="*/ 190 h 373"/>
                <a:gd name="T30" fmla="*/ 297 w 340"/>
                <a:gd name="T31" fmla="*/ 187 h 373"/>
                <a:gd name="T32" fmla="*/ 310 w 340"/>
                <a:gd name="T33" fmla="*/ 167 h 373"/>
                <a:gd name="T34" fmla="*/ 340 w 340"/>
                <a:gd name="T35" fmla="*/ 88 h 373"/>
                <a:gd name="T36" fmla="*/ 312 w 340"/>
                <a:gd name="T37" fmla="*/ 55 h 373"/>
                <a:gd name="T38" fmla="*/ 312 w 340"/>
                <a:gd name="T39" fmla="*/ 53 h 373"/>
                <a:gd name="T40" fmla="*/ 307 w 340"/>
                <a:gd name="T41" fmla="*/ 55 h 373"/>
                <a:gd name="T42" fmla="*/ 287 w 340"/>
                <a:gd name="T43" fmla="*/ 48 h 373"/>
                <a:gd name="T44" fmla="*/ 282 w 340"/>
                <a:gd name="T45" fmla="*/ 43 h 373"/>
                <a:gd name="T46" fmla="*/ 279 w 340"/>
                <a:gd name="T47" fmla="*/ 43 h 373"/>
                <a:gd name="T48" fmla="*/ 269 w 340"/>
                <a:gd name="T49" fmla="*/ 35 h 373"/>
                <a:gd name="T50" fmla="*/ 266 w 340"/>
                <a:gd name="T51" fmla="*/ 25 h 373"/>
                <a:gd name="T52" fmla="*/ 251 w 340"/>
                <a:gd name="T53" fmla="*/ 2 h 373"/>
                <a:gd name="T54" fmla="*/ 226 w 340"/>
                <a:gd name="T55" fmla="*/ 12 h 373"/>
                <a:gd name="T56" fmla="*/ 213 w 340"/>
                <a:gd name="T57" fmla="*/ 43 h 373"/>
                <a:gd name="T58" fmla="*/ 208 w 340"/>
                <a:gd name="T59" fmla="*/ 53 h 373"/>
                <a:gd name="T60" fmla="*/ 198 w 340"/>
                <a:gd name="T61" fmla="*/ 61 h 373"/>
                <a:gd name="T62" fmla="*/ 195 w 340"/>
                <a:gd name="T63" fmla="*/ 61 h 373"/>
                <a:gd name="T64" fmla="*/ 180 w 340"/>
                <a:gd name="T65" fmla="*/ 71 h 373"/>
                <a:gd name="T66" fmla="*/ 165 w 340"/>
                <a:gd name="T67" fmla="*/ 81 h 373"/>
                <a:gd name="T68" fmla="*/ 124 w 340"/>
                <a:gd name="T69" fmla="*/ 81 h 373"/>
                <a:gd name="T70" fmla="*/ 119 w 340"/>
                <a:gd name="T71" fmla="*/ 76 h 373"/>
                <a:gd name="T72" fmla="*/ 117 w 340"/>
                <a:gd name="T73" fmla="*/ 73 h 373"/>
                <a:gd name="T74" fmla="*/ 99 w 340"/>
                <a:gd name="T75" fmla="*/ 73 h 373"/>
                <a:gd name="T76" fmla="*/ 81 w 340"/>
                <a:gd name="T77" fmla="*/ 91 h 373"/>
                <a:gd name="T78" fmla="*/ 74 w 340"/>
                <a:gd name="T79" fmla="*/ 104 h 373"/>
                <a:gd name="T80" fmla="*/ 74 w 340"/>
                <a:gd name="T81" fmla="*/ 124 h 373"/>
                <a:gd name="T82" fmla="*/ 68 w 340"/>
                <a:gd name="T83" fmla="*/ 157 h 373"/>
                <a:gd name="T84" fmla="*/ 66 w 340"/>
                <a:gd name="T85" fmla="*/ 159 h 373"/>
                <a:gd name="T86" fmla="*/ 61 w 340"/>
                <a:gd name="T87" fmla="*/ 159 h 373"/>
                <a:gd name="T88" fmla="*/ 30 w 340"/>
                <a:gd name="T89" fmla="*/ 157 h 373"/>
                <a:gd name="T90" fmla="*/ 8 w 340"/>
                <a:gd name="T91" fmla="*/ 170 h 373"/>
                <a:gd name="T92" fmla="*/ 5 w 340"/>
                <a:gd name="T93" fmla="*/ 187 h 373"/>
                <a:gd name="T94" fmla="*/ 2 w 340"/>
                <a:gd name="T95" fmla="*/ 208 h 373"/>
                <a:gd name="T96" fmla="*/ 0 w 340"/>
                <a:gd name="T97" fmla="*/ 213 h 373"/>
                <a:gd name="T98" fmla="*/ 2 w 340"/>
                <a:gd name="T99" fmla="*/ 230 h 373"/>
                <a:gd name="T100" fmla="*/ 8 w 340"/>
                <a:gd name="T101" fmla="*/ 258 h 373"/>
                <a:gd name="T102" fmla="*/ 46 w 340"/>
                <a:gd name="T103" fmla="*/ 266 h 373"/>
                <a:gd name="T104" fmla="*/ 119 w 340"/>
                <a:gd name="T105" fmla="*/ 261 h 373"/>
                <a:gd name="T106" fmla="*/ 122 w 340"/>
                <a:gd name="T107" fmla="*/ 263 h 373"/>
                <a:gd name="T108" fmla="*/ 119 w 340"/>
                <a:gd name="T109" fmla="*/ 299 h 373"/>
                <a:gd name="T110" fmla="*/ 112 w 340"/>
                <a:gd name="T111" fmla="*/ 319 h 373"/>
                <a:gd name="T112" fmla="*/ 114 w 340"/>
                <a:gd name="T113" fmla="*/ 324 h 373"/>
                <a:gd name="T114" fmla="*/ 119 w 340"/>
                <a:gd name="T115" fmla="*/ 332 h 373"/>
                <a:gd name="T116" fmla="*/ 119 w 340"/>
                <a:gd name="T117" fmla="*/ 360 h 373"/>
                <a:gd name="T118" fmla="*/ 114 w 340"/>
                <a:gd name="T119" fmla="*/ 373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40" h="373">
                  <a:moveTo>
                    <a:pt x="114" y="373"/>
                  </a:moveTo>
                  <a:cubicBezTo>
                    <a:pt x="155" y="355"/>
                    <a:pt x="155" y="355"/>
                    <a:pt x="155" y="355"/>
                  </a:cubicBezTo>
                  <a:cubicBezTo>
                    <a:pt x="160" y="352"/>
                    <a:pt x="165" y="352"/>
                    <a:pt x="167" y="350"/>
                  </a:cubicBezTo>
                  <a:cubicBezTo>
                    <a:pt x="165" y="347"/>
                    <a:pt x="165" y="347"/>
                    <a:pt x="165" y="347"/>
                  </a:cubicBezTo>
                  <a:cubicBezTo>
                    <a:pt x="167" y="345"/>
                    <a:pt x="165" y="337"/>
                    <a:pt x="162" y="329"/>
                  </a:cubicBezTo>
                  <a:cubicBezTo>
                    <a:pt x="157" y="322"/>
                    <a:pt x="147" y="307"/>
                    <a:pt x="155" y="294"/>
                  </a:cubicBezTo>
                  <a:cubicBezTo>
                    <a:pt x="162" y="281"/>
                    <a:pt x="180" y="284"/>
                    <a:pt x="190" y="284"/>
                  </a:cubicBezTo>
                  <a:cubicBezTo>
                    <a:pt x="205" y="286"/>
                    <a:pt x="226" y="281"/>
                    <a:pt x="231" y="269"/>
                  </a:cubicBezTo>
                  <a:cubicBezTo>
                    <a:pt x="231" y="266"/>
                    <a:pt x="233" y="263"/>
                    <a:pt x="233" y="258"/>
                  </a:cubicBezTo>
                  <a:cubicBezTo>
                    <a:pt x="233" y="253"/>
                    <a:pt x="236" y="246"/>
                    <a:pt x="241" y="241"/>
                  </a:cubicBezTo>
                  <a:cubicBezTo>
                    <a:pt x="244" y="238"/>
                    <a:pt x="246" y="236"/>
                    <a:pt x="249" y="233"/>
                  </a:cubicBezTo>
                  <a:cubicBezTo>
                    <a:pt x="251" y="230"/>
                    <a:pt x="254" y="230"/>
                    <a:pt x="254" y="228"/>
                  </a:cubicBezTo>
                  <a:cubicBezTo>
                    <a:pt x="256" y="225"/>
                    <a:pt x="256" y="223"/>
                    <a:pt x="256" y="218"/>
                  </a:cubicBezTo>
                  <a:cubicBezTo>
                    <a:pt x="256" y="213"/>
                    <a:pt x="259" y="205"/>
                    <a:pt x="261" y="200"/>
                  </a:cubicBezTo>
                  <a:cubicBezTo>
                    <a:pt x="266" y="192"/>
                    <a:pt x="277" y="190"/>
                    <a:pt x="284" y="190"/>
                  </a:cubicBezTo>
                  <a:cubicBezTo>
                    <a:pt x="289" y="190"/>
                    <a:pt x="294" y="187"/>
                    <a:pt x="297" y="187"/>
                  </a:cubicBezTo>
                  <a:cubicBezTo>
                    <a:pt x="304" y="185"/>
                    <a:pt x="307" y="175"/>
                    <a:pt x="310" y="167"/>
                  </a:cubicBezTo>
                  <a:cubicBezTo>
                    <a:pt x="340" y="88"/>
                    <a:pt x="340" y="88"/>
                    <a:pt x="340" y="88"/>
                  </a:cubicBezTo>
                  <a:cubicBezTo>
                    <a:pt x="327" y="83"/>
                    <a:pt x="315" y="71"/>
                    <a:pt x="312" y="55"/>
                  </a:cubicBezTo>
                  <a:cubicBezTo>
                    <a:pt x="312" y="53"/>
                    <a:pt x="312" y="53"/>
                    <a:pt x="312" y="53"/>
                  </a:cubicBezTo>
                  <a:cubicBezTo>
                    <a:pt x="310" y="53"/>
                    <a:pt x="310" y="55"/>
                    <a:pt x="307" y="55"/>
                  </a:cubicBezTo>
                  <a:cubicBezTo>
                    <a:pt x="297" y="58"/>
                    <a:pt x="292" y="50"/>
                    <a:pt x="287" y="48"/>
                  </a:cubicBezTo>
                  <a:cubicBezTo>
                    <a:pt x="284" y="45"/>
                    <a:pt x="282" y="43"/>
                    <a:pt x="282" y="43"/>
                  </a:cubicBezTo>
                  <a:cubicBezTo>
                    <a:pt x="279" y="43"/>
                    <a:pt x="279" y="43"/>
                    <a:pt x="279" y="43"/>
                  </a:cubicBezTo>
                  <a:cubicBezTo>
                    <a:pt x="277" y="43"/>
                    <a:pt x="271" y="40"/>
                    <a:pt x="269" y="35"/>
                  </a:cubicBezTo>
                  <a:cubicBezTo>
                    <a:pt x="266" y="30"/>
                    <a:pt x="266" y="28"/>
                    <a:pt x="266" y="25"/>
                  </a:cubicBezTo>
                  <a:cubicBezTo>
                    <a:pt x="266" y="15"/>
                    <a:pt x="261" y="5"/>
                    <a:pt x="251" y="2"/>
                  </a:cubicBezTo>
                  <a:cubicBezTo>
                    <a:pt x="241" y="0"/>
                    <a:pt x="231" y="7"/>
                    <a:pt x="226" y="12"/>
                  </a:cubicBezTo>
                  <a:cubicBezTo>
                    <a:pt x="218" y="22"/>
                    <a:pt x="216" y="35"/>
                    <a:pt x="213" y="43"/>
                  </a:cubicBezTo>
                  <a:cubicBezTo>
                    <a:pt x="213" y="45"/>
                    <a:pt x="211" y="50"/>
                    <a:pt x="208" y="53"/>
                  </a:cubicBezTo>
                  <a:cubicBezTo>
                    <a:pt x="205" y="58"/>
                    <a:pt x="200" y="58"/>
                    <a:pt x="198" y="61"/>
                  </a:cubicBezTo>
                  <a:cubicBezTo>
                    <a:pt x="195" y="61"/>
                    <a:pt x="195" y="61"/>
                    <a:pt x="195" y="61"/>
                  </a:cubicBezTo>
                  <a:cubicBezTo>
                    <a:pt x="190" y="63"/>
                    <a:pt x="185" y="66"/>
                    <a:pt x="180" y="71"/>
                  </a:cubicBezTo>
                  <a:cubicBezTo>
                    <a:pt x="175" y="73"/>
                    <a:pt x="170" y="78"/>
                    <a:pt x="165" y="81"/>
                  </a:cubicBezTo>
                  <a:cubicBezTo>
                    <a:pt x="152" y="86"/>
                    <a:pt x="134" y="91"/>
                    <a:pt x="124" y="81"/>
                  </a:cubicBezTo>
                  <a:cubicBezTo>
                    <a:pt x="122" y="78"/>
                    <a:pt x="122" y="78"/>
                    <a:pt x="119" y="76"/>
                  </a:cubicBezTo>
                  <a:cubicBezTo>
                    <a:pt x="119" y="73"/>
                    <a:pt x="117" y="73"/>
                    <a:pt x="117" y="73"/>
                  </a:cubicBezTo>
                  <a:cubicBezTo>
                    <a:pt x="112" y="68"/>
                    <a:pt x="104" y="71"/>
                    <a:pt x="99" y="73"/>
                  </a:cubicBezTo>
                  <a:cubicBezTo>
                    <a:pt x="91" y="78"/>
                    <a:pt x="86" y="83"/>
                    <a:pt x="81" y="91"/>
                  </a:cubicBezTo>
                  <a:cubicBezTo>
                    <a:pt x="79" y="94"/>
                    <a:pt x="76" y="99"/>
                    <a:pt x="74" y="104"/>
                  </a:cubicBezTo>
                  <a:cubicBezTo>
                    <a:pt x="71" y="109"/>
                    <a:pt x="71" y="116"/>
                    <a:pt x="74" y="124"/>
                  </a:cubicBezTo>
                  <a:cubicBezTo>
                    <a:pt x="74" y="134"/>
                    <a:pt x="76" y="147"/>
                    <a:pt x="68" y="157"/>
                  </a:cubicBezTo>
                  <a:cubicBezTo>
                    <a:pt x="66" y="159"/>
                    <a:pt x="66" y="159"/>
                    <a:pt x="66" y="159"/>
                  </a:cubicBezTo>
                  <a:cubicBezTo>
                    <a:pt x="61" y="159"/>
                    <a:pt x="61" y="159"/>
                    <a:pt x="61" y="159"/>
                  </a:cubicBezTo>
                  <a:cubicBezTo>
                    <a:pt x="51" y="157"/>
                    <a:pt x="41" y="154"/>
                    <a:pt x="30" y="157"/>
                  </a:cubicBezTo>
                  <a:cubicBezTo>
                    <a:pt x="23" y="157"/>
                    <a:pt x="13" y="162"/>
                    <a:pt x="8" y="170"/>
                  </a:cubicBezTo>
                  <a:cubicBezTo>
                    <a:pt x="5" y="175"/>
                    <a:pt x="5" y="182"/>
                    <a:pt x="5" y="187"/>
                  </a:cubicBezTo>
                  <a:cubicBezTo>
                    <a:pt x="5" y="195"/>
                    <a:pt x="5" y="200"/>
                    <a:pt x="2" y="208"/>
                  </a:cubicBezTo>
                  <a:cubicBezTo>
                    <a:pt x="2" y="210"/>
                    <a:pt x="0" y="210"/>
                    <a:pt x="0" y="213"/>
                  </a:cubicBezTo>
                  <a:cubicBezTo>
                    <a:pt x="0" y="218"/>
                    <a:pt x="2" y="225"/>
                    <a:pt x="2" y="230"/>
                  </a:cubicBezTo>
                  <a:cubicBezTo>
                    <a:pt x="2" y="241"/>
                    <a:pt x="2" y="251"/>
                    <a:pt x="8" y="258"/>
                  </a:cubicBezTo>
                  <a:cubicBezTo>
                    <a:pt x="15" y="269"/>
                    <a:pt x="30" y="269"/>
                    <a:pt x="46" y="266"/>
                  </a:cubicBezTo>
                  <a:cubicBezTo>
                    <a:pt x="119" y="261"/>
                    <a:pt x="119" y="261"/>
                    <a:pt x="119" y="261"/>
                  </a:cubicBezTo>
                  <a:cubicBezTo>
                    <a:pt x="122" y="263"/>
                    <a:pt x="122" y="263"/>
                    <a:pt x="122" y="263"/>
                  </a:cubicBezTo>
                  <a:cubicBezTo>
                    <a:pt x="129" y="271"/>
                    <a:pt x="127" y="284"/>
                    <a:pt x="119" y="299"/>
                  </a:cubicBezTo>
                  <a:cubicBezTo>
                    <a:pt x="114" y="307"/>
                    <a:pt x="109" y="314"/>
                    <a:pt x="112" y="319"/>
                  </a:cubicBezTo>
                  <a:cubicBezTo>
                    <a:pt x="112" y="322"/>
                    <a:pt x="114" y="322"/>
                    <a:pt x="114" y="324"/>
                  </a:cubicBezTo>
                  <a:cubicBezTo>
                    <a:pt x="117" y="327"/>
                    <a:pt x="117" y="329"/>
                    <a:pt x="119" y="332"/>
                  </a:cubicBezTo>
                  <a:cubicBezTo>
                    <a:pt x="124" y="342"/>
                    <a:pt x="122" y="352"/>
                    <a:pt x="119" y="360"/>
                  </a:cubicBezTo>
                  <a:cubicBezTo>
                    <a:pt x="114" y="362"/>
                    <a:pt x="114" y="367"/>
                    <a:pt x="114" y="373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Freeform 215"/>
            <p:cNvSpPr>
              <a:spLocks/>
            </p:cNvSpPr>
            <p:nvPr/>
          </p:nvSpPr>
          <p:spPr bwMode="auto">
            <a:xfrm>
              <a:off x="3620" y="2183"/>
              <a:ext cx="21" cy="17"/>
            </a:xfrm>
            <a:custGeom>
              <a:avLst/>
              <a:gdLst>
                <a:gd name="T0" fmla="*/ 68 w 376"/>
                <a:gd name="T1" fmla="*/ 274 h 292"/>
                <a:gd name="T2" fmla="*/ 96 w 376"/>
                <a:gd name="T3" fmla="*/ 292 h 292"/>
                <a:gd name="T4" fmla="*/ 119 w 376"/>
                <a:gd name="T5" fmla="*/ 254 h 292"/>
                <a:gd name="T6" fmla="*/ 165 w 376"/>
                <a:gd name="T7" fmla="*/ 203 h 292"/>
                <a:gd name="T8" fmla="*/ 190 w 376"/>
                <a:gd name="T9" fmla="*/ 213 h 292"/>
                <a:gd name="T10" fmla="*/ 200 w 376"/>
                <a:gd name="T11" fmla="*/ 203 h 292"/>
                <a:gd name="T12" fmla="*/ 297 w 376"/>
                <a:gd name="T13" fmla="*/ 246 h 292"/>
                <a:gd name="T14" fmla="*/ 330 w 376"/>
                <a:gd name="T15" fmla="*/ 264 h 292"/>
                <a:gd name="T16" fmla="*/ 360 w 376"/>
                <a:gd name="T17" fmla="*/ 249 h 292"/>
                <a:gd name="T18" fmla="*/ 376 w 376"/>
                <a:gd name="T19" fmla="*/ 231 h 292"/>
                <a:gd name="T20" fmla="*/ 363 w 376"/>
                <a:gd name="T21" fmla="*/ 203 h 292"/>
                <a:gd name="T22" fmla="*/ 358 w 376"/>
                <a:gd name="T23" fmla="*/ 165 h 292"/>
                <a:gd name="T24" fmla="*/ 355 w 376"/>
                <a:gd name="T25" fmla="*/ 152 h 292"/>
                <a:gd name="T26" fmla="*/ 322 w 376"/>
                <a:gd name="T27" fmla="*/ 137 h 292"/>
                <a:gd name="T28" fmla="*/ 289 w 376"/>
                <a:gd name="T29" fmla="*/ 112 h 292"/>
                <a:gd name="T30" fmla="*/ 277 w 376"/>
                <a:gd name="T31" fmla="*/ 101 h 292"/>
                <a:gd name="T32" fmla="*/ 251 w 376"/>
                <a:gd name="T33" fmla="*/ 96 h 292"/>
                <a:gd name="T34" fmla="*/ 223 w 376"/>
                <a:gd name="T35" fmla="*/ 58 h 292"/>
                <a:gd name="T36" fmla="*/ 233 w 376"/>
                <a:gd name="T37" fmla="*/ 43 h 292"/>
                <a:gd name="T38" fmla="*/ 226 w 376"/>
                <a:gd name="T39" fmla="*/ 35 h 292"/>
                <a:gd name="T40" fmla="*/ 213 w 376"/>
                <a:gd name="T41" fmla="*/ 13 h 292"/>
                <a:gd name="T42" fmla="*/ 200 w 376"/>
                <a:gd name="T43" fmla="*/ 2 h 292"/>
                <a:gd name="T44" fmla="*/ 188 w 376"/>
                <a:gd name="T45" fmla="*/ 20 h 292"/>
                <a:gd name="T46" fmla="*/ 170 w 376"/>
                <a:gd name="T47" fmla="*/ 38 h 292"/>
                <a:gd name="T48" fmla="*/ 142 w 376"/>
                <a:gd name="T49" fmla="*/ 35 h 292"/>
                <a:gd name="T50" fmla="*/ 122 w 376"/>
                <a:gd name="T51" fmla="*/ 25 h 292"/>
                <a:gd name="T52" fmla="*/ 99 w 376"/>
                <a:gd name="T53" fmla="*/ 13 h 292"/>
                <a:gd name="T54" fmla="*/ 101 w 376"/>
                <a:gd name="T55" fmla="*/ 56 h 292"/>
                <a:gd name="T56" fmla="*/ 91 w 376"/>
                <a:gd name="T57" fmla="*/ 71 h 292"/>
                <a:gd name="T58" fmla="*/ 91 w 376"/>
                <a:gd name="T59" fmla="*/ 86 h 292"/>
                <a:gd name="T60" fmla="*/ 81 w 376"/>
                <a:gd name="T61" fmla="*/ 101 h 292"/>
                <a:gd name="T62" fmla="*/ 71 w 376"/>
                <a:gd name="T63" fmla="*/ 150 h 292"/>
                <a:gd name="T64" fmla="*/ 35 w 376"/>
                <a:gd name="T65" fmla="*/ 190 h 292"/>
                <a:gd name="T66" fmla="*/ 33 w 376"/>
                <a:gd name="T67" fmla="*/ 205 h 292"/>
                <a:gd name="T68" fmla="*/ 8 w 376"/>
                <a:gd name="T69" fmla="*/ 213 h 292"/>
                <a:gd name="T70" fmla="*/ 63 w 376"/>
                <a:gd name="T71" fmla="*/ 271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76" h="292">
                  <a:moveTo>
                    <a:pt x="63" y="271"/>
                  </a:moveTo>
                  <a:cubicBezTo>
                    <a:pt x="66" y="271"/>
                    <a:pt x="66" y="271"/>
                    <a:pt x="68" y="274"/>
                  </a:cubicBezTo>
                  <a:cubicBezTo>
                    <a:pt x="76" y="276"/>
                    <a:pt x="84" y="279"/>
                    <a:pt x="89" y="284"/>
                  </a:cubicBezTo>
                  <a:cubicBezTo>
                    <a:pt x="91" y="287"/>
                    <a:pt x="94" y="289"/>
                    <a:pt x="96" y="292"/>
                  </a:cubicBezTo>
                  <a:cubicBezTo>
                    <a:pt x="104" y="292"/>
                    <a:pt x="114" y="282"/>
                    <a:pt x="117" y="274"/>
                  </a:cubicBezTo>
                  <a:cubicBezTo>
                    <a:pt x="119" y="269"/>
                    <a:pt x="119" y="261"/>
                    <a:pt x="119" y="254"/>
                  </a:cubicBezTo>
                  <a:cubicBezTo>
                    <a:pt x="119" y="246"/>
                    <a:pt x="122" y="238"/>
                    <a:pt x="124" y="231"/>
                  </a:cubicBezTo>
                  <a:cubicBezTo>
                    <a:pt x="129" y="213"/>
                    <a:pt x="147" y="198"/>
                    <a:pt x="165" y="203"/>
                  </a:cubicBezTo>
                  <a:cubicBezTo>
                    <a:pt x="170" y="203"/>
                    <a:pt x="173" y="205"/>
                    <a:pt x="178" y="208"/>
                  </a:cubicBezTo>
                  <a:cubicBezTo>
                    <a:pt x="185" y="211"/>
                    <a:pt x="188" y="213"/>
                    <a:pt x="190" y="213"/>
                  </a:cubicBezTo>
                  <a:cubicBezTo>
                    <a:pt x="190" y="213"/>
                    <a:pt x="190" y="213"/>
                    <a:pt x="193" y="211"/>
                  </a:cubicBezTo>
                  <a:cubicBezTo>
                    <a:pt x="195" y="208"/>
                    <a:pt x="198" y="205"/>
                    <a:pt x="200" y="203"/>
                  </a:cubicBezTo>
                  <a:cubicBezTo>
                    <a:pt x="205" y="200"/>
                    <a:pt x="208" y="203"/>
                    <a:pt x="211" y="203"/>
                  </a:cubicBezTo>
                  <a:cubicBezTo>
                    <a:pt x="241" y="213"/>
                    <a:pt x="271" y="228"/>
                    <a:pt x="297" y="246"/>
                  </a:cubicBezTo>
                  <a:cubicBezTo>
                    <a:pt x="299" y="249"/>
                    <a:pt x="299" y="249"/>
                    <a:pt x="299" y="249"/>
                  </a:cubicBezTo>
                  <a:cubicBezTo>
                    <a:pt x="310" y="256"/>
                    <a:pt x="320" y="261"/>
                    <a:pt x="330" y="264"/>
                  </a:cubicBezTo>
                  <a:cubicBezTo>
                    <a:pt x="340" y="266"/>
                    <a:pt x="353" y="264"/>
                    <a:pt x="358" y="254"/>
                  </a:cubicBezTo>
                  <a:cubicBezTo>
                    <a:pt x="358" y="251"/>
                    <a:pt x="360" y="251"/>
                    <a:pt x="360" y="249"/>
                  </a:cubicBezTo>
                  <a:cubicBezTo>
                    <a:pt x="360" y="246"/>
                    <a:pt x="363" y="241"/>
                    <a:pt x="365" y="238"/>
                  </a:cubicBezTo>
                  <a:cubicBezTo>
                    <a:pt x="368" y="236"/>
                    <a:pt x="370" y="233"/>
                    <a:pt x="376" y="231"/>
                  </a:cubicBezTo>
                  <a:cubicBezTo>
                    <a:pt x="376" y="221"/>
                    <a:pt x="373" y="213"/>
                    <a:pt x="365" y="205"/>
                  </a:cubicBezTo>
                  <a:cubicBezTo>
                    <a:pt x="363" y="203"/>
                    <a:pt x="363" y="203"/>
                    <a:pt x="363" y="203"/>
                  </a:cubicBezTo>
                  <a:cubicBezTo>
                    <a:pt x="358" y="198"/>
                    <a:pt x="350" y="193"/>
                    <a:pt x="348" y="185"/>
                  </a:cubicBezTo>
                  <a:cubicBezTo>
                    <a:pt x="348" y="175"/>
                    <a:pt x="353" y="170"/>
                    <a:pt x="358" y="165"/>
                  </a:cubicBezTo>
                  <a:cubicBezTo>
                    <a:pt x="360" y="162"/>
                    <a:pt x="365" y="157"/>
                    <a:pt x="363" y="157"/>
                  </a:cubicBezTo>
                  <a:cubicBezTo>
                    <a:pt x="363" y="155"/>
                    <a:pt x="358" y="152"/>
                    <a:pt x="355" y="152"/>
                  </a:cubicBezTo>
                  <a:cubicBezTo>
                    <a:pt x="348" y="147"/>
                    <a:pt x="340" y="142"/>
                    <a:pt x="332" y="139"/>
                  </a:cubicBezTo>
                  <a:cubicBezTo>
                    <a:pt x="330" y="139"/>
                    <a:pt x="327" y="137"/>
                    <a:pt x="322" y="137"/>
                  </a:cubicBezTo>
                  <a:cubicBezTo>
                    <a:pt x="312" y="134"/>
                    <a:pt x="302" y="129"/>
                    <a:pt x="294" y="122"/>
                  </a:cubicBezTo>
                  <a:cubicBezTo>
                    <a:pt x="292" y="119"/>
                    <a:pt x="289" y="114"/>
                    <a:pt x="289" y="112"/>
                  </a:cubicBezTo>
                  <a:cubicBezTo>
                    <a:pt x="287" y="107"/>
                    <a:pt x="284" y="101"/>
                    <a:pt x="282" y="101"/>
                  </a:cubicBezTo>
                  <a:cubicBezTo>
                    <a:pt x="282" y="101"/>
                    <a:pt x="279" y="101"/>
                    <a:pt x="277" y="101"/>
                  </a:cubicBezTo>
                  <a:cubicBezTo>
                    <a:pt x="274" y="101"/>
                    <a:pt x="274" y="101"/>
                    <a:pt x="271" y="101"/>
                  </a:cubicBezTo>
                  <a:cubicBezTo>
                    <a:pt x="264" y="101"/>
                    <a:pt x="259" y="99"/>
                    <a:pt x="251" y="96"/>
                  </a:cubicBezTo>
                  <a:cubicBezTo>
                    <a:pt x="246" y="94"/>
                    <a:pt x="238" y="89"/>
                    <a:pt x="231" y="84"/>
                  </a:cubicBezTo>
                  <a:cubicBezTo>
                    <a:pt x="223" y="76"/>
                    <a:pt x="221" y="66"/>
                    <a:pt x="223" y="58"/>
                  </a:cubicBezTo>
                  <a:cubicBezTo>
                    <a:pt x="226" y="53"/>
                    <a:pt x="228" y="48"/>
                    <a:pt x="231" y="46"/>
                  </a:cubicBezTo>
                  <a:cubicBezTo>
                    <a:pt x="233" y="43"/>
                    <a:pt x="233" y="43"/>
                    <a:pt x="233" y="43"/>
                  </a:cubicBezTo>
                  <a:cubicBezTo>
                    <a:pt x="236" y="41"/>
                    <a:pt x="236" y="38"/>
                    <a:pt x="236" y="38"/>
                  </a:cubicBezTo>
                  <a:cubicBezTo>
                    <a:pt x="233" y="38"/>
                    <a:pt x="228" y="38"/>
                    <a:pt x="226" y="35"/>
                  </a:cubicBezTo>
                  <a:cubicBezTo>
                    <a:pt x="218" y="30"/>
                    <a:pt x="216" y="23"/>
                    <a:pt x="213" y="15"/>
                  </a:cubicBezTo>
                  <a:cubicBezTo>
                    <a:pt x="213" y="13"/>
                    <a:pt x="213" y="13"/>
                    <a:pt x="213" y="13"/>
                  </a:cubicBezTo>
                  <a:cubicBezTo>
                    <a:pt x="211" y="8"/>
                    <a:pt x="208" y="5"/>
                    <a:pt x="205" y="0"/>
                  </a:cubicBezTo>
                  <a:cubicBezTo>
                    <a:pt x="203" y="0"/>
                    <a:pt x="203" y="2"/>
                    <a:pt x="200" y="2"/>
                  </a:cubicBezTo>
                  <a:cubicBezTo>
                    <a:pt x="195" y="8"/>
                    <a:pt x="190" y="10"/>
                    <a:pt x="188" y="15"/>
                  </a:cubicBezTo>
                  <a:cubicBezTo>
                    <a:pt x="188" y="18"/>
                    <a:pt x="188" y="18"/>
                    <a:pt x="188" y="20"/>
                  </a:cubicBezTo>
                  <a:cubicBezTo>
                    <a:pt x="188" y="25"/>
                    <a:pt x="188" y="33"/>
                    <a:pt x="180" y="35"/>
                  </a:cubicBezTo>
                  <a:cubicBezTo>
                    <a:pt x="178" y="38"/>
                    <a:pt x="173" y="38"/>
                    <a:pt x="170" y="38"/>
                  </a:cubicBezTo>
                  <a:cubicBezTo>
                    <a:pt x="167" y="38"/>
                    <a:pt x="165" y="38"/>
                    <a:pt x="165" y="38"/>
                  </a:cubicBezTo>
                  <a:cubicBezTo>
                    <a:pt x="142" y="35"/>
                    <a:pt x="142" y="35"/>
                    <a:pt x="142" y="35"/>
                  </a:cubicBezTo>
                  <a:cubicBezTo>
                    <a:pt x="140" y="35"/>
                    <a:pt x="134" y="35"/>
                    <a:pt x="129" y="33"/>
                  </a:cubicBezTo>
                  <a:cubicBezTo>
                    <a:pt x="127" y="30"/>
                    <a:pt x="124" y="28"/>
                    <a:pt x="122" y="25"/>
                  </a:cubicBezTo>
                  <a:cubicBezTo>
                    <a:pt x="122" y="25"/>
                    <a:pt x="122" y="25"/>
                    <a:pt x="119" y="23"/>
                  </a:cubicBezTo>
                  <a:cubicBezTo>
                    <a:pt x="114" y="18"/>
                    <a:pt x="107" y="13"/>
                    <a:pt x="99" y="13"/>
                  </a:cubicBezTo>
                  <a:cubicBezTo>
                    <a:pt x="99" y="15"/>
                    <a:pt x="99" y="20"/>
                    <a:pt x="101" y="23"/>
                  </a:cubicBezTo>
                  <a:cubicBezTo>
                    <a:pt x="104" y="33"/>
                    <a:pt x="107" y="46"/>
                    <a:pt x="101" y="56"/>
                  </a:cubicBezTo>
                  <a:cubicBezTo>
                    <a:pt x="99" y="58"/>
                    <a:pt x="99" y="61"/>
                    <a:pt x="96" y="63"/>
                  </a:cubicBezTo>
                  <a:cubicBezTo>
                    <a:pt x="94" y="66"/>
                    <a:pt x="91" y="68"/>
                    <a:pt x="91" y="71"/>
                  </a:cubicBezTo>
                  <a:cubicBezTo>
                    <a:pt x="91" y="71"/>
                    <a:pt x="91" y="74"/>
                    <a:pt x="91" y="76"/>
                  </a:cubicBezTo>
                  <a:cubicBezTo>
                    <a:pt x="91" y="79"/>
                    <a:pt x="91" y="84"/>
                    <a:pt x="91" y="86"/>
                  </a:cubicBezTo>
                  <a:cubicBezTo>
                    <a:pt x="89" y="91"/>
                    <a:pt x="86" y="94"/>
                    <a:pt x="84" y="99"/>
                  </a:cubicBezTo>
                  <a:cubicBezTo>
                    <a:pt x="81" y="101"/>
                    <a:pt x="81" y="101"/>
                    <a:pt x="81" y="101"/>
                  </a:cubicBezTo>
                  <a:cubicBezTo>
                    <a:pt x="76" y="107"/>
                    <a:pt x="76" y="114"/>
                    <a:pt x="76" y="124"/>
                  </a:cubicBezTo>
                  <a:cubicBezTo>
                    <a:pt x="76" y="132"/>
                    <a:pt x="76" y="142"/>
                    <a:pt x="71" y="150"/>
                  </a:cubicBezTo>
                  <a:cubicBezTo>
                    <a:pt x="66" y="160"/>
                    <a:pt x="58" y="165"/>
                    <a:pt x="51" y="172"/>
                  </a:cubicBezTo>
                  <a:cubicBezTo>
                    <a:pt x="43" y="178"/>
                    <a:pt x="38" y="183"/>
                    <a:pt x="35" y="190"/>
                  </a:cubicBezTo>
                  <a:cubicBezTo>
                    <a:pt x="35" y="193"/>
                    <a:pt x="35" y="193"/>
                    <a:pt x="35" y="195"/>
                  </a:cubicBezTo>
                  <a:cubicBezTo>
                    <a:pt x="35" y="198"/>
                    <a:pt x="33" y="200"/>
                    <a:pt x="33" y="205"/>
                  </a:cubicBezTo>
                  <a:cubicBezTo>
                    <a:pt x="30" y="213"/>
                    <a:pt x="23" y="218"/>
                    <a:pt x="13" y="216"/>
                  </a:cubicBezTo>
                  <a:cubicBezTo>
                    <a:pt x="10" y="216"/>
                    <a:pt x="10" y="216"/>
                    <a:pt x="8" y="213"/>
                  </a:cubicBezTo>
                  <a:cubicBezTo>
                    <a:pt x="8" y="213"/>
                    <a:pt x="5" y="213"/>
                    <a:pt x="0" y="221"/>
                  </a:cubicBezTo>
                  <a:cubicBezTo>
                    <a:pt x="15" y="243"/>
                    <a:pt x="38" y="264"/>
                    <a:pt x="63" y="271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" name="Freeform 216"/>
            <p:cNvSpPr>
              <a:spLocks/>
            </p:cNvSpPr>
            <p:nvPr/>
          </p:nvSpPr>
          <p:spPr bwMode="auto">
            <a:xfrm>
              <a:off x="3634" y="2182"/>
              <a:ext cx="30" cy="25"/>
            </a:xfrm>
            <a:custGeom>
              <a:avLst/>
              <a:gdLst>
                <a:gd name="T0" fmla="*/ 294 w 528"/>
                <a:gd name="T1" fmla="*/ 434 h 439"/>
                <a:gd name="T2" fmla="*/ 330 w 528"/>
                <a:gd name="T3" fmla="*/ 429 h 439"/>
                <a:gd name="T4" fmla="*/ 357 w 528"/>
                <a:gd name="T5" fmla="*/ 426 h 439"/>
                <a:gd name="T6" fmla="*/ 375 w 528"/>
                <a:gd name="T7" fmla="*/ 358 h 439"/>
                <a:gd name="T8" fmla="*/ 469 w 528"/>
                <a:gd name="T9" fmla="*/ 350 h 439"/>
                <a:gd name="T10" fmla="*/ 482 w 528"/>
                <a:gd name="T11" fmla="*/ 327 h 439"/>
                <a:gd name="T12" fmla="*/ 520 w 528"/>
                <a:gd name="T13" fmla="*/ 305 h 439"/>
                <a:gd name="T14" fmla="*/ 522 w 528"/>
                <a:gd name="T15" fmla="*/ 264 h 439"/>
                <a:gd name="T16" fmla="*/ 515 w 528"/>
                <a:gd name="T17" fmla="*/ 249 h 439"/>
                <a:gd name="T18" fmla="*/ 528 w 528"/>
                <a:gd name="T19" fmla="*/ 201 h 439"/>
                <a:gd name="T20" fmla="*/ 411 w 528"/>
                <a:gd name="T21" fmla="*/ 193 h 439"/>
                <a:gd name="T22" fmla="*/ 401 w 528"/>
                <a:gd name="T23" fmla="*/ 145 h 439"/>
                <a:gd name="T24" fmla="*/ 375 w 528"/>
                <a:gd name="T25" fmla="*/ 124 h 439"/>
                <a:gd name="T26" fmla="*/ 380 w 528"/>
                <a:gd name="T27" fmla="*/ 89 h 439"/>
                <a:gd name="T28" fmla="*/ 373 w 528"/>
                <a:gd name="T29" fmla="*/ 36 h 439"/>
                <a:gd name="T30" fmla="*/ 360 w 528"/>
                <a:gd name="T31" fmla="*/ 36 h 439"/>
                <a:gd name="T32" fmla="*/ 335 w 528"/>
                <a:gd name="T33" fmla="*/ 20 h 439"/>
                <a:gd name="T34" fmla="*/ 279 w 528"/>
                <a:gd name="T35" fmla="*/ 5 h 439"/>
                <a:gd name="T36" fmla="*/ 238 w 528"/>
                <a:gd name="T37" fmla="*/ 8 h 439"/>
                <a:gd name="T38" fmla="*/ 200 w 528"/>
                <a:gd name="T39" fmla="*/ 10 h 439"/>
                <a:gd name="T40" fmla="*/ 142 w 528"/>
                <a:gd name="T41" fmla="*/ 10 h 439"/>
                <a:gd name="T42" fmla="*/ 104 w 528"/>
                <a:gd name="T43" fmla="*/ 41 h 439"/>
                <a:gd name="T44" fmla="*/ 76 w 528"/>
                <a:gd name="T45" fmla="*/ 66 h 439"/>
                <a:gd name="T46" fmla="*/ 40 w 528"/>
                <a:gd name="T47" fmla="*/ 43 h 439"/>
                <a:gd name="T48" fmla="*/ 20 w 528"/>
                <a:gd name="T49" fmla="*/ 43 h 439"/>
                <a:gd name="T50" fmla="*/ 7 w 528"/>
                <a:gd name="T51" fmla="*/ 64 h 439"/>
                <a:gd name="T52" fmla="*/ 0 w 528"/>
                <a:gd name="T53" fmla="*/ 76 h 439"/>
                <a:gd name="T54" fmla="*/ 20 w 528"/>
                <a:gd name="T55" fmla="*/ 99 h 439"/>
                <a:gd name="T56" fmla="*/ 35 w 528"/>
                <a:gd name="T57" fmla="*/ 104 h 439"/>
                <a:gd name="T58" fmla="*/ 63 w 528"/>
                <a:gd name="T59" fmla="*/ 122 h 439"/>
                <a:gd name="T60" fmla="*/ 88 w 528"/>
                <a:gd name="T61" fmla="*/ 140 h 439"/>
                <a:gd name="T62" fmla="*/ 124 w 528"/>
                <a:gd name="T63" fmla="*/ 157 h 439"/>
                <a:gd name="T64" fmla="*/ 126 w 528"/>
                <a:gd name="T65" fmla="*/ 195 h 439"/>
                <a:gd name="T66" fmla="*/ 126 w 528"/>
                <a:gd name="T67" fmla="*/ 213 h 439"/>
                <a:gd name="T68" fmla="*/ 149 w 528"/>
                <a:gd name="T69" fmla="*/ 254 h 439"/>
                <a:gd name="T70" fmla="*/ 170 w 528"/>
                <a:gd name="T71" fmla="*/ 302 h 439"/>
                <a:gd name="T72" fmla="*/ 177 w 528"/>
                <a:gd name="T73" fmla="*/ 312 h 439"/>
                <a:gd name="T74" fmla="*/ 210 w 528"/>
                <a:gd name="T75" fmla="*/ 302 h 439"/>
                <a:gd name="T76" fmla="*/ 251 w 528"/>
                <a:gd name="T77" fmla="*/ 343 h 439"/>
                <a:gd name="T78" fmla="*/ 253 w 528"/>
                <a:gd name="T79" fmla="*/ 363 h 439"/>
                <a:gd name="T80" fmla="*/ 271 w 528"/>
                <a:gd name="T81" fmla="*/ 398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28" h="439">
                  <a:moveTo>
                    <a:pt x="286" y="426"/>
                  </a:moveTo>
                  <a:cubicBezTo>
                    <a:pt x="289" y="429"/>
                    <a:pt x="291" y="431"/>
                    <a:pt x="294" y="434"/>
                  </a:cubicBezTo>
                  <a:cubicBezTo>
                    <a:pt x="299" y="439"/>
                    <a:pt x="299" y="439"/>
                    <a:pt x="299" y="439"/>
                  </a:cubicBezTo>
                  <a:cubicBezTo>
                    <a:pt x="307" y="431"/>
                    <a:pt x="319" y="429"/>
                    <a:pt x="330" y="429"/>
                  </a:cubicBezTo>
                  <a:cubicBezTo>
                    <a:pt x="332" y="429"/>
                    <a:pt x="335" y="429"/>
                    <a:pt x="335" y="429"/>
                  </a:cubicBezTo>
                  <a:cubicBezTo>
                    <a:pt x="342" y="429"/>
                    <a:pt x="352" y="431"/>
                    <a:pt x="357" y="426"/>
                  </a:cubicBezTo>
                  <a:cubicBezTo>
                    <a:pt x="363" y="421"/>
                    <a:pt x="365" y="414"/>
                    <a:pt x="365" y="398"/>
                  </a:cubicBezTo>
                  <a:cubicBezTo>
                    <a:pt x="365" y="386"/>
                    <a:pt x="365" y="370"/>
                    <a:pt x="375" y="358"/>
                  </a:cubicBezTo>
                  <a:cubicBezTo>
                    <a:pt x="390" y="340"/>
                    <a:pt x="418" y="348"/>
                    <a:pt x="429" y="350"/>
                  </a:cubicBezTo>
                  <a:cubicBezTo>
                    <a:pt x="444" y="355"/>
                    <a:pt x="459" y="358"/>
                    <a:pt x="469" y="350"/>
                  </a:cubicBezTo>
                  <a:cubicBezTo>
                    <a:pt x="474" y="345"/>
                    <a:pt x="477" y="340"/>
                    <a:pt x="479" y="332"/>
                  </a:cubicBezTo>
                  <a:cubicBezTo>
                    <a:pt x="479" y="330"/>
                    <a:pt x="482" y="330"/>
                    <a:pt x="482" y="327"/>
                  </a:cubicBezTo>
                  <a:cubicBezTo>
                    <a:pt x="489" y="312"/>
                    <a:pt x="497" y="305"/>
                    <a:pt x="510" y="305"/>
                  </a:cubicBezTo>
                  <a:cubicBezTo>
                    <a:pt x="512" y="305"/>
                    <a:pt x="517" y="305"/>
                    <a:pt x="520" y="305"/>
                  </a:cubicBezTo>
                  <a:cubicBezTo>
                    <a:pt x="520" y="297"/>
                    <a:pt x="520" y="292"/>
                    <a:pt x="522" y="284"/>
                  </a:cubicBezTo>
                  <a:cubicBezTo>
                    <a:pt x="525" y="277"/>
                    <a:pt x="525" y="269"/>
                    <a:pt x="522" y="264"/>
                  </a:cubicBezTo>
                  <a:cubicBezTo>
                    <a:pt x="522" y="261"/>
                    <a:pt x="520" y="261"/>
                    <a:pt x="520" y="259"/>
                  </a:cubicBezTo>
                  <a:cubicBezTo>
                    <a:pt x="517" y="256"/>
                    <a:pt x="515" y="254"/>
                    <a:pt x="515" y="249"/>
                  </a:cubicBezTo>
                  <a:cubicBezTo>
                    <a:pt x="510" y="236"/>
                    <a:pt x="517" y="223"/>
                    <a:pt x="522" y="216"/>
                  </a:cubicBezTo>
                  <a:cubicBezTo>
                    <a:pt x="525" y="213"/>
                    <a:pt x="528" y="206"/>
                    <a:pt x="528" y="201"/>
                  </a:cubicBezTo>
                  <a:cubicBezTo>
                    <a:pt x="462" y="206"/>
                    <a:pt x="462" y="206"/>
                    <a:pt x="462" y="206"/>
                  </a:cubicBezTo>
                  <a:cubicBezTo>
                    <a:pt x="441" y="208"/>
                    <a:pt x="423" y="206"/>
                    <a:pt x="411" y="193"/>
                  </a:cubicBezTo>
                  <a:cubicBezTo>
                    <a:pt x="403" y="183"/>
                    <a:pt x="401" y="170"/>
                    <a:pt x="401" y="157"/>
                  </a:cubicBezTo>
                  <a:cubicBezTo>
                    <a:pt x="401" y="152"/>
                    <a:pt x="401" y="147"/>
                    <a:pt x="401" y="145"/>
                  </a:cubicBezTo>
                  <a:cubicBezTo>
                    <a:pt x="398" y="145"/>
                    <a:pt x="398" y="145"/>
                    <a:pt x="396" y="142"/>
                  </a:cubicBezTo>
                  <a:cubicBezTo>
                    <a:pt x="388" y="140"/>
                    <a:pt x="380" y="135"/>
                    <a:pt x="375" y="124"/>
                  </a:cubicBezTo>
                  <a:cubicBezTo>
                    <a:pt x="370" y="114"/>
                    <a:pt x="375" y="107"/>
                    <a:pt x="378" y="97"/>
                  </a:cubicBezTo>
                  <a:cubicBezTo>
                    <a:pt x="378" y="94"/>
                    <a:pt x="380" y="91"/>
                    <a:pt x="380" y="89"/>
                  </a:cubicBezTo>
                  <a:cubicBezTo>
                    <a:pt x="383" y="76"/>
                    <a:pt x="380" y="64"/>
                    <a:pt x="378" y="51"/>
                  </a:cubicBezTo>
                  <a:cubicBezTo>
                    <a:pt x="378" y="46"/>
                    <a:pt x="375" y="38"/>
                    <a:pt x="373" y="36"/>
                  </a:cubicBezTo>
                  <a:cubicBezTo>
                    <a:pt x="370" y="33"/>
                    <a:pt x="365" y="31"/>
                    <a:pt x="363" y="33"/>
                  </a:cubicBezTo>
                  <a:cubicBezTo>
                    <a:pt x="360" y="36"/>
                    <a:pt x="360" y="36"/>
                    <a:pt x="360" y="36"/>
                  </a:cubicBezTo>
                  <a:cubicBezTo>
                    <a:pt x="357" y="33"/>
                    <a:pt x="357" y="33"/>
                    <a:pt x="357" y="33"/>
                  </a:cubicBezTo>
                  <a:cubicBezTo>
                    <a:pt x="350" y="31"/>
                    <a:pt x="342" y="26"/>
                    <a:pt x="335" y="20"/>
                  </a:cubicBezTo>
                  <a:cubicBezTo>
                    <a:pt x="319" y="10"/>
                    <a:pt x="304" y="0"/>
                    <a:pt x="289" y="3"/>
                  </a:cubicBezTo>
                  <a:cubicBezTo>
                    <a:pt x="286" y="3"/>
                    <a:pt x="281" y="5"/>
                    <a:pt x="279" y="5"/>
                  </a:cubicBezTo>
                  <a:cubicBezTo>
                    <a:pt x="276" y="5"/>
                    <a:pt x="271" y="8"/>
                    <a:pt x="269" y="8"/>
                  </a:cubicBezTo>
                  <a:cubicBezTo>
                    <a:pt x="258" y="10"/>
                    <a:pt x="248" y="10"/>
                    <a:pt x="238" y="8"/>
                  </a:cubicBezTo>
                  <a:cubicBezTo>
                    <a:pt x="231" y="8"/>
                    <a:pt x="223" y="8"/>
                    <a:pt x="218" y="8"/>
                  </a:cubicBezTo>
                  <a:cubicBezTo>
                    <a:pt x="213" y="8"/>
                    <a:pt x="208" y="10"/>
                    <a:pt x="200" y="10"/>
                  </a:cubicBezTo>
                  <a:cubicBezTo>
                    <a:pt x="192" y="10"/>
                    <a:pt x="192" y="10"/>
                    <a:pt x="192" y="10"/>
                  </a:cubicBezTo>
                  <a:cubicBezTo>
                    <a:pt x="175" y="8"/>
                    <a:pt x="159" y="5"/>
                    <a:pt x="142" y="10"/>
                  </a:cubicBezTo>
                  <a:cubicBezTo>
                    <a:pt x="129" y="13"/>
                    <a:pt x="114" y="20"/>
                    <a:pt x="106" y="36"/>
                  </a:cubicBezTo>
                  <a:cubicBezTo>
                    <a:pt x="106" y="38"/>
                    <a:pt x="106" y="38"/>
                    <a:pt x="104" y="41"/>
                  </a:cubicBezTo>
                  <a:cubicBezTo>
                    <a:pt x="101" y="46"/>
                    <a:pt x="101" y="51"/>
                    <a:pt x="96" y="56"/>
                  </a:cubicBezTo>
                  <a:cubicBezTo>
                    <a:pt x="91" y="61"/>
                    <a:pt x="83" y="66"/>
                    <a:pt x="76" y="66"/>
                  </a:cubicBezTo>
                  <a:cubicBezTo>
                    <a:pt x="71" y="66"/>
                    <a:pt x="68" y="66"/>
                    <a:pt x="63" y="64"/>
                  </a:cubicBezTo>
                  <a:cubicBezTo>
                    <a:pt x="53" y="58"/>
                    <a:pt x="45" y="51"/>
                    <a:pt x="40" y="43"/>
                  </a:cubicBezTo>
                  <a:cubicBezTo>
                    <a:pt x="38" y="41"/>
                    <a:pt x="38" y="41"/>
                    <a:pt x="38" y="38"/>
                  </a:cubicBezTo>
                  <a:cubicBezTo>
                    <a:pt x="33" y="36"/>
                    <a:pt x="27" y="38"/>
                    <a:pt x="20" y="43"/>
                  </a:cubicBezTo>
                  <a:cubicBezTo>
                    <a:pt x="17" y="43"/>
                    <a:pt x="15" y="46"/>
                    <a:pt x="12" y="46"/>
                  </a:cubicBezTo>
                  <a:cubicBezTo>
                    <a:pt x="12" y="51"/>
                    <a:pt x="10" y="58"/>
                    <a:pt x="7" y="64"/>
                  </a:cubicBezTo>
                  <a:cubicBezTo>
                    <a:pt x="7" y="66"/>
                    <a:pt x="5" y="66"/>
                    <a:pt x="5" y="69"/>
                  </a:cubicBezTo>
                  <a:cubicBezTo>
                    <a:pt x="2" y="71"/>
                    <a:pt x="0" y="74"/>
                    <a:pt x="0" y="76"/>
                  </a:cubicBezTo>
                  <a:cubicBezTo>
                    <a:pt x="0" y="79"/>
                    <a:pt x="0" y="84"/>
                    <a:pt x="5" y="89"/>
                  </a:cubicBezTo>
                  <a:cubicBezTo>
                    <a:pt x="10" y="94"/>
                    <a:pt x="15" y="97"/>
                    <a:pt x="20" y="99"/>
                  </a:cubicBezTo>
                  <a:cubicBezTo>
                    <a:pt x="25" y="102"/>
                    <a:pt x="30" y="104"/>
                    <a:pt x="33" y="104"/>
                  </a:cubicBezTo>
                  <a:cubicBezTo>
                    <a:pt x="35" y="104"/>
                    <a:pt x="35" y="104"/>
                    <a:pt x="35" y="104"/>
                  </a:cubicBezTo>
                  <a:cubicBezTo>
                    <a:pt x="38" y="104"/>
                    <a:pt x="40" y="104"/>
                    <a:pt x="45" y="104"/>
                  </a:cubicBezTo>
                  <a:cubicBezTo>
                    <a:pt x="55" y="107"/>
                    <a:pt x="60" y="114"/>
                    <a:pt x="63" y="122"/>
                  </a:cubicBezTo>
                  <a:cubicBezTo>
                    <a:pt x="66" y="124"/>
                    <a:pt x="66" y="127"/>
                    <a:pt x="68" y="130"/>
                  </a:cubicBezTo>
                  <a:cubicBezTo>
                    <a:pt x="73" y="135"/>
                    <a:pt x="81" y="137"/>
                    <a:pt x="88" y="140"/>
                  </a:cubicBezTo>
                  <a:cubicBezTo>
                    <a:pt x="91" y="140"/>
                    <a:pt x="96" y="142"/>
                    <a:pt x="99" y="142"/>
                  </a:cubicBezTo>
                  <a:cubicBezTo>
                    <a:pt x="109" y="147"/>
                    <a:pt x="116" y="152"/>
                    <a:pt x="124" y="157"/>
                  </a:cubicBezTo>
                  <a:cubicBezTo>
                    <a:pt x="129" y="160"/>
                    <a:pt x="134" y="165"/>
                    <a:pt x="137" y="173"/>
                  </a:cubicBezTo>
                  <a:cubicBezTo>
                    <a:pt x="139" y="183"/>
                    <a:pt x="132" y="188"/>
                    <a:pt x="126" y="195"/>
                  </a:cubicBezTo>
                  <a:cubicBezTo>
                    <a:pt x="124" y="198"/>
                    <a:pt x="119" y="203"/>
                    <a:pt x="119" y="206"/>
                  </a:cubicBezTo>
                  <a:cubicBezTo>
                    <a:pt x="119" y="208"/>
                    <a:pt x="124" y="211"/>
                    <a:pt x="126" y="213"/>
                  </a:cubicBezTo>
                  <a:cubicBezTo>
                    <a:pt x="129" y="213"/>
                    <a:pt x="129" y="216"/>
                    <a:pt x="132" y="216"/>
                  </a:cubicBezTo>
                  <a:cubicBezTo>
                    <a:pt x="144" y="226"/>
                    <a:pt x="149" y="239"/>
                    <a:pt x="149" y="254"/>
                  </a:cubicBezTo>
                  <a:cubicBezTo>
                    <a:pt x="152" y="256"/>
                    <a:pt x="152" y="259"/>
                    <a:pt x="154" y="261"/>
                  </a:cubicBezTo>
                  <a:cubicBezTo>
                    <a:pt x="170" y="302"/>
                    <a:pt x="170" y="302"/>
                    <a:pt x="170" y="302"/>
                  </a:cubicBezTo>
                  <a:cubicBezTo>
                    <a:pt x="170" y="305"/>
                    <a:pt x="172" y="307"/>
                    <a:pt x="172" y="310"/>
                  </a:cubicBezTo>
                  <a:cubicBezTo>
                    <a:pt x="172" y="310"/>
                    <a:pt x="175" y="312"/>
                    <a:pt x="177" y="312"/>
                  </a:cubicBezTo>
                  <a:cubicBezTo>
                    <a:pt x="185" y="312"/>
                    <a:pt x="192" y="310"/>
                    <a:pt x="200" y="307"/>
                  </a:cubicBezTo>
                  <a:cubicBezTo>
                    <a:pt x="203" y="305"/>
                    <a:pt x="208" y="305"/>
                    <a:pt x="210" y="302"/>
                  </a:cubicBezTo>
                  <a:cubicBezTo>
                    <a:pt x="228" y="297"/>
                    <a:pt x="248" y="302"/>
                    <a:pt x="253" y="317"/>
                  </a:cubicBezTo>
                  <a:cubicBezTo>
                    <a:pt x="256" y="327"/>
                    <a:pt x="253" y="335"/>
                    <a:pt x="251" y="343"/>
                  </a:cubicBezTo>
                  <a:cubicBezTo>
                    <a:pt x="248" y="350"/>
                    <a:pt x="246" y="355"/>
                    <a:pt x="248" y="358"/>
                  </a:cubicBezTo>
                  <a:cubicBezTo>
                    <a:pt x="248" y="360"/>
                    <a:pt x="251" y="360"/>
                    <a:pt x="253" y="363"/>
                  </a:cubicBezTo>
                  <a:cubicBezTo>
                    <a:pt x="256" y="365"/>
                    <a:pt x="256" y="365"/>
                    <a:pt x="256" y="365"/>
                  </a:cubicBezTo>
                  <a:cubicBezTo>
                    <a:pt x="264" y="376"/>
                    <a:pt x="269" y="388"/>
                    <a:pt x="271" y="398"/>
                  </a:cubicBezTo>
                  <a:cubicBezTo>
                    <a:pt x="279" y="414"/>
                    <a:pt x="281" y="421"/>
                    <a:pt x="286" y="426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" name="Freeform 217"/>
            <p:cNvSpPr>
              <a:spLocks/>
            </p:cNvSpPr>
            <p:nvPr/>
          </p:nvSpPr>
          <p:spPr bwMode="auto">
            <a:xfrm>
              <a:off x="3708" y="2094"/>
              <a:ext cx="65" cy="52"/>
            </a:xfrm>
            <a:custGeom>
              <a:avLst/>
              <a:gdLst>
                <a:gd name="T0" fmla="*/ 76 w 1122"/>
                <a:gd name="T1" fmla="*/ 188 h 903"/>
                <a:gd name="T2" fmla="*/ 2 w 1122"/>
                <a:gd name="T3" fmla="*/ 289 h 903"/>
                <a:gd name="T4" fmla="*/ 15 w 1122"/>
                <a:gd name="T5" fmla="*/ 330 h 903"/>
                <a:gd name="T6" fmla="*/ 33 w 1122"/>
                <a:gd name="T7" fmla="*/ 368 h 903"/>
                <a:gd name="T8" fmla="*/ 56 w 1122"/>
                <a:gd name="T9" fmla="*/ 452 h 903"/>
                <a:gd name="T10" fmla="*/ 117 w 1122"/>
                <a:gd name="T11" fmla="*/ 459 h 903"/>
                <a:gd name="T12" fmla="*/ 226 w 1122"/>
                <a:gd name="T13" fmla="*/ 513 h 903"/>
                <a:gd name="T14" fmla="*/ 350 w 1122"/>
                <a:gd name="T15" fmla="*/ 515 h 903"/>
                <a:gd name="T16" fmla="*/ 436 w 1122"/>
                <a:gd name="T17" fmla="*/ 609 h 903"/>
                <a:gd name="T18" fmla="*/ 804 w 1122"/>
                <a:gd name="T19" fmla="*/ 896 h 903"/>
                <a:gd name="T20" fmla="*/ 926 w 1122"/>
                <a:gd name="T21" fmla="*/ 878 h 903"/>
                <a:gd name="T22" fmla="*/ 1023 w 1122"/>
                <a:gd name="T23" fmla="*/ 845 h 903"/>
                <a:gd name="T24" fmla="*/ 1073 w 1122"/>
                <a:gd name="T25" fmla="*/ 781 h 903"/>
                <a:gd name="T26" fmla="*/ 1106 w 1122"/>
                <a:gd name="T27" fmla="*/ 756 h 903"/>
                <a:gd name="T28" fmla="*/ 1106 w 1122"/>
                <a:gd name="T29" fmla="*/ 695 h 903"/>
                <a:gd name="T30" fmla="*/ 1071 w 1122"/>
                <a:gd name="T31" fmla="*/ 622 h 903"/>
                <a:gd name="T32" fmla="*/ 1015 w 1122"/>
                <a:gd name="T33" fmla="*/ 573 h 903"/>
                <a:gd name="T34" fmla="*/ 936 w 1122"/>
                <a:gd name="T35" fmla="*/ 561 h 903"/>
                <a:gd name="T36" fmla="*/ 903 w 1122"/>
                <a:gd name="T37" fmla="*/ 624 h 903"/>
                <a:gd name="T38" fmla="*/ 865 w 1122"/>
                <a:gd name="T39" fmla="*/ 642 h 903"/>
                <a:gd name="T40" fmla="*/ 807 w 1122"/>
                <a:gd name="T41" fmla="*/ 657 h 903"/>
                <a:gd name="T42" fmla="*/ 842 w 1122"/>
                <a:gd name="T43" fmla="*/ 604 h 903"/>
                <a:gd name="T44" fmla="*/ 787 w 1122"/>
                <a:gd name="T45" fmla="*/ 568 h 903"/>
                <a:gd name="T46" fmla="*/ 736 w 1122"/>
                <a:gd name="T47" fmla="*/ 573 h 903"/>
                <a:gd name="T48" fmla="*/ 675 w 1122"/>
                <a:gd name="T49" fmla="*/ 518 h 903"/>
                <a:gd name="T50" fmla="*/ 586 w 1122"/>
                <a:gd name="T51" fmla="*/ 495 h 903"/>
                <a:gd name="T52" fmla="*/ 589 w 1122"/>
                <a:gd name="T53" fmla="*/ 464 h 903"/>
                <a:gd name="T54" fmla="*/ 657 w 1122"/>
                <a:gd name="T55" fmla="*/ 429 h 903"/>
                <a:gd name="T56" fmla="*/ 594 w 1122"/>
                <a:gd name="T57" fmla="*/ 391 h 903"/>
                <a:gd name="T58" fmla="*/ 543 w 1122"/>
                <a:gd name="T59" fmla="*/ 409 h 903"/>
                <a:gd name="T60" fmla="*/ 510 w 1122"/>
                <a:gd name="T61" fmla="*/ 376 h 903"/>
                <a:gd name="T62" fmla="*/ 472 w 1122"/>
                <a:gd name="T63" fmla="*/ 355 h 903"/>
                <a:gd name="T64" fmla="*/ 327 w 1122"/>
                <a:gd name="T65" fmla="*/ 312 h 903"/>
                <a:gd name="T66" fmla="*/ 287 w 1122"/>
                <a:gd name="T67" fmla="*/ 335 h 903"/>
                <a:gd name="T68" fmla="*/ 246 w 1122"/>
                <a:gd name="T69" fmla="*/ 312 h 903"/>
                <a:gd name="T70" fmla="*/ 160 w 1122"/>
                <a:gd name="T71" fmla="*/ 350 h 903"/>
                <a:gd name="T72" fmla="*/ 127 w 1122"/>
                <a:gd name="T73" fmla="*/ 256 h 903"/>
                <a:gd name="T74" fmla="*/ 160 w 1122"/>
                <a:gd name="T75" fmla="*/ 195 h 903"/>
                <a:gd name="T76" fmla="*/ 213 w 1122"/>
                <a:gd name="T77" fmla="*/ 201 h 903"/>
                <a:gd name="T78" fmla="*/ 264 w 1122"/>
                <a:gd name="T79" fmla="*/ 226 h 903"/>
                <a:gd name="T80" fmla="*/ 304 w 1122"/>
                <a:gd name="T81" fmla="*/ 104 h 903"/>
                <a:gd name="T82" fmla="*/ 266 w 1122"/>
                <a:gd name="T83" fmla="*/ 23 h 903"/>
                <a:gd name="T84" fmla="*/ 246 w 1122"/>
                <a:gd name="T85" fmla="*/ 26 h 903"/>
                <a:gd name="T86" fmla="*/ 114 w 1122"/>
                <a:gd name="T87" fmla="*/ 137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22" h="903">
                  <a:moveTo>
                    <a:pt x="76" y="168"/>
                  </a:moveTo>
                  <a:cubicBezTo>
                    <a:pt x="76" y="173"/>
                    <a:pt x="78" y="175"/>
                    <a:pt x="78" y="180"/>
                  </a:cubicBezTo>
                  <a:cubicBezTo>
                    <a:pt x="78" y="183"/>
                    <a:pt x="76" y="185"/>
                    <a:pt x="76" y="188"/>
                  </a:cubicBezTo>
                  <a:cubicBezTo>
                    <a:pt x="58" y="211"/>
                    <a:pt x="33" y="228"/>
                    <a:pt x="7" y="239"/>
                  </a:cubicBezTo>
                  <a:cubicBezTo>
                    <a:pt x="7" y="246"/>
                    <a:pt x="5" y="254"/>
                    <a:pt x="5" y="261"/>
                  </a:cubicBezTo>
                  <a:cubicBezTo>
                    <a:pt x="2" y="272"/>
                    <a:pt x="0" y="282"/>
                    <a:pt x="2" y="289"/>
                  </a:cubicBezTo>
                  <a:cubicBezTo>
                    <a:pt x="2" y="294"/>
                    <a:pt x="5" y="297"/>
                    <a:pt x="7" y="302"/>
                  </a:cubicBezTo>
                  <a:cubicBezTo>
                    <a:pt x="10" y="307"/>
                    <a:pt x="10" y="312"/>
                    <a:pt x="12" y="317"/>
                  </a:cubicBezTo>
                  <a:cubicBezTo>
                    <a:pt x="12" y="322"/>
                    <a:pt x="12" y="325"/>
                    <a:pt x="15" y="330"/>
                  </a:cubicBezTo>
                  <a:cubicBezTo>
                    <a:pt x="15" y="335"/>
                    <a:pt x="15" y="340"/>
                    <a:pt x="18" y="343"/>
                  </a:cubicBezTo>
                  <a:cubicBezTo>
                    <a:pt x="20" y="348"/>
                    <a:pt x="23" y="350"/>
                    <a:pt x="25" y="355"/>
                  </a:cubicBezTo>
                  <a:cubicBezTo>
                    <a:pt x="28" y="358"/>
                    <a:pt x="30" y="363"/>
                    <a:pt x="33" y="368"/>
                  </a:cubicBezTo>
                  <a:cubicBezTo>
                    <a:pt x="38" y="378"/>
                    <a:pt x="35" y="386"/>
                    <a:pt x="35" y="396"/>
                  </a:cubicBezTo>
                  <a:cubicBezTo>
                    <a:pt x="35" y="414"/>
                    <a:pt x="33" y="431"/>
                    <a:pt x="53" y="454"/>
                  </a:cubicBezTo>
                  <a:cubicBezTo>
                    <a:pt x="56" y="452"/>
                    <a:pt x="56" y="452"/>
                    <a:pt x="56" y="452"/>
                  </a:cubicBezTo>
                  <a:cubicBezTo>
                    <a:pt x="58" y="447"/>
                    <a:pt x="66" y="436"/>
                    <a:pt x="78" y="439"/>
                  </a:cubicBezTo>
                  <a:cubicBezTo>
                    <a:pt x="94" y="442"/>
                    <a:pt x="101" y="447"/>
                    <a:pt x="109" y="454"/>
                  </a:cubicBezTo>
                  <a:cubicBezTo>
                    <a:pt x="111" y="457"/>
                    <a:pt x="114" y="457"/>
                    <a:pt x="117" y="459"/>
                  </a:cubicBezTo>
                  <a:cubicBezTo>
                    <a:pt x="127" y="467"/>
                    <a:pt x="137" y="482"/>
                    <a:pt x="137" y="495"/>
                  </a:cubicBezTo>
                  <a:cubicBezTo>
                    <a:pt x="147" y="492"/>
                    <a:pt x="162" y="495"/>
                    <a:pt x="188" y="500"/>
                  </a:cubicBezTo>
                  <a:cubicBezTo>
                    <a:pt x="205" y="502"/>
                    <a:pt x="216" y="507"/>
                    <a:pt x="226" y="513"/>
                  </a:cubicBezTo>
                  <a:cubicBezTo>
                    <a:pt x="236" y="518"/>
                    <a:pt x="246" y="523"/>
                    <a:pt x="264" y="523"/>
                  </a:cubicBezTo>
                  <a:cubicBezTo>
                    <a:pt x="279" y="523"/>
                    <a:pt x="292" y="520"/>
                    <a:pt x="302" y="518"/>
                  </a:cubicBezTo>
                  <a:cubicBezTo>
                    <a:pt x="315" y="513"/>
                    <a:pt x="330" y="510"/>
                    <a:pt x="350" y="515"/>
                  </a:cubicBezTo>
                  <a:cubicBezTo>
                    <a:pt x="373" y="523"/>
                    <a:pt x="383" y="538"/>
                    <a:pt x="391" y="556"/>
                  </a:cubicBezTo>
                  <a:cubicBezTo>
                    <a:pt x="396" y="566"/>
                    <a:pt x="401" y="573"/>
                    <a:pt x="408" y="581"/>
                  </a:cubicBezTo>
                  <a:cubicBezTo>
                    <a:pt x="411" y="584"/>
                    <a:pt x="421" y="594"/>
                    <a:pt x="436" y="609"/>
                  </a:cubicBezTo>
                  <a:cubicBezTo>
                    <a:pt x="634" y="797"/>
                    <a:pt x="743" y="896"/>
                    <a:pt x="759" y="903"/>
                  </a:cubicBezTo>
                  <a:cubicBezTo>
                    <a:pt x="766" y="903"/>
                    <a:pt x="771" y="901"/>
                    <a:pt x="776" y="898"/>
                  </a:cubicBezTo>
                  <a:cubicBezTo>
                    <a:pt x="784" y="893"/>
                    <a:pt x="792" y="891"/>
                    <a:pt x="804" y="896"/>
                  </a:cubicBezTo>
                  <a:cubicBezTo>
                    <a:pt x="815" y="901"/>
                    <a:pt x="832" y="898"/>
                    <a:pt x="840" y="898"/>
                  </a:cubicBezTo>
                  <a:cubicBezTo>
                    <a:pt x="845" y="888"/>
                    <a:pt x="865" y="863"/>
                    <a:pt x="888" y="868"/>
                  </a:cubicBezTo>
                  <a:cubicBezTo>
                    <a:pt x="903" y="870"/>
                    <a:pt x="919" y="875"/>
                    <a:pt x="926" y="878"/>
                  </a:cubicBezTo>
                  <a:cubicBezTo>
                    <a:pt x="949" y="860"/>
                    <a:pt x="949" y="860"/>
                    <a:pt x="949" y="860"/>
                  </a:cubicBezTo>
                  <a:cubicBezTo>
                    <a:pt x="990" y="850"/>
                    <a:pt x="990" y="850"/>
                    <a:pt x="990" y="850"/>
                  </a:cubicBezTo>
                  <a:cubicBezTo>
                    <a:pt x="995" y="842"/>
                    <a:pt x="1007" y="835"/>
                    <a:pt x="1023" y="845"/>
                  </a:cubicBezTo>
                  <a:cubicBezTo>
                    <a:pt x="1033" y="850"/>
                    <a:pt x="1045" y="855"/>
                    <a:pt x="1051" y="858"/>
                  </a:cubicBezTo>
                  <a:cubicBezTo>
                    <a:pt x="1066" y="847"/>
                    <a:pt x="1078" y="837"/>
                    <a:pt x="1081" y="822"/>
                  </a:cubicBezTo>
                  <a:cubicBezTo>
                    <a:pt x="1084" y="809"/>
                    <a:pt x="1078" y="797"/>
                    <a:pt x="1073" y="781"/>
                  </a:cubicBezTo>
                  <a:cubicBezTo>
                    <a:pt x="1071" y="779"/>
                    <a:pt x="1068" y="769"/>
                    <a:pt x="1073" y="764"/>
                  </a:cubicBezTo>
                  <a:cubicBezTo>
                    <a:pt x="1078" y="759"/>
                    <a:pt x="1084" y="756"/>
                    <a:pt x="1086" y="756"/>
                  </a:cubicBezTo>
                  <a:cubicBezTo>
                    <a:pt x="1094" y="756"/>
                    <a:pt x="1099" y="756"/>
                    <a:pt x="1106" y="756"/>
                  </a:cubicBezTo>
                  <a:cubicBezTo>
                    <a:pt x="1111" y="756"/>
                    <a:pt x="1114" y="756"/>
                    <a:pt x="1119" y="756"/>
                  </a:cubicBezTo>
                  <a:cubicBezTo>
                    <a:pt x="1119" y="756"/>
                    <a:pt x="1119" y="756"/>
                    <a:pt x="1119" y="754"/>
                  </a:cubicBezTo>
                  <a:cubicBezTo>
                    <a:pt x="1111" y="736"/>
                    <a:pt x="1122" y="708"/>
                    <a:pt x="1106" y="695"/>
                  </a:cubicBezTo>
                  <a:cubicBezTo>
                    <a:pt x="1104" y="693"/>
                    <a:pt x="1099" y="690"/>
                    <a:pt x="1096" y="688"/>
                  </a:cubicBezTo>
                  <a:cubicBezTo>
                    <a:pt x="1091" y="683"/>
                    <a:pt x="1094" y="672"/>
                    <a:pt x="1094" y="665"/>
                  </a:cubicBezTo>
                  <a:cubicBezTo>
                    <a:pt x="1094" y="647"/>
                    <a:pt x="1086" y="632"/>
                    <a:pt x="1071" y="622"/>
                  </a:cubicBezTo>
                  <a:cubicBezTo>
                    <a:pt x="1066" y="617"/>
                    <a:pt x="1058" y="614"/>
                    <a:pt x="1053" y="611"/>
                  </a:cubicBezTo>
                  <a:cubicBezTo>
                    <a:pt x="1048" y="606"/>
                    <a:pt x="1043" y="604"/>
                    <a:pt x="1038" y="599"/>
                  </a:cubicBezTo>
                  <a:cubicBezTo>
                    <a:pt x="1030" y="591"/>
                    <a:pt x="1023" y="581"/>
                    <a:pt x="1015" y="573"/>
                  </a:cubicBezTo>
                  <a:cubicBezTo>
                    <a:pt x="1015" y="561"/>
                    <a:pt x="1007" y="551"/>
                    <a:pt x="1000" y="543"/>
                  </a:cubicBezTo>
                  <a:cubicBezTo>
                    <a:pt x="997" y="556"/>
                    <a:pt x="982" y="556"/>
                    <a:pt x="969" y="556"/>
                  </a:cubicBezTo>
                  <a:cubicBezTo>
                    <a:pt x="957" y="553"/>
                    <a:pt x="944" y="551"/>
                    <a:pt x="936" y="561"/>
                  </a:cubicBezTo>
                  <a:cubicBezTo>
                    <a:pt x="926" y="571"/>
                    <a:pt x="936" y="591"/>
                    <a:pt x="924" y="601"/>
                  </a:cubicBezTo>
                  <a:cubicBezTo>
                    <a:pt x="921" y="604"/>
                    <a:pt x="916" y="606"/>
                    <a:pt x="911" y="609"/>
                  </a:cubicBezTo>
                  <a:cubicBezTo>
                    <a:pt x="906" y="611"/>
                    <a:pt x="903" y="619"/>
                    <a:pt x="903" y="624"/>
                  </a:cubicBezTo>
                  <a:cubicBezTo>
                    <a:pt x="903" y="627"/>
                    <a:pt x="906" y="632"/>
                    <a:pt x="903" y="634"/>
                  </a:cubicBezTo>
                  <a:cubicBezTo>
                    <a:pt x="901" y="637"/>
                    <a:pt x="901" y="637"/>
                    <a:pt x="898" y="637"/>
                  </a:cubicBezTo>
                  <a:cubicBezTo>
                    <a:pt x="888" y="639"/>
                    <a:pt x="875" y="642"/>
                    <a:pt x="865" y="642"/>
                  </a:cubicBezTo>
                  <a:cubicBezTo>
                    <a:pt x="853" y="642"/>
                    <a:pt x="837" y="639"/>
                    <a:pt x="830" y="650"/>
                  </a:cubicBezTo>
                  <a:cubicBezTo>
                    <a:pt x="825" y="655"/>
                    <a:pt x="822" y="667"/>
                    <a:pt x="815" y="667"/>
                  </a:cubicBezTo>
                  <a:cubicBezTo>
                    <a:pt x="809" y="667"/>
                    <a:pt x="804" y="662"/>
                    <a:pt x="807" y="657"/>
                  </a:cubicBezTo>
                  <a:cubicBezTo>
                    <a:pt x="807" y="652"/>
                    <a:pt x="809" y="647"/>
                    <a:pt x="815" y="644"/>
                  </a:cubicBezTo>
                  <a:cubicBezTo>
                    <a:pt x="820" y="639"/>
                    <a:pt x="827" y="634"/>
                    <a:pt x="832" y="627"/>
                  </a:cubicBezTo>
                  <a:cubicBezTo>
                    <a:pt x="837" y="622"/>
                    <a:pt x="842" y="614"/>
                    <a:pt x="842" y="604"/>
                  </a:cubicBezTo>
                  <a:cubicBezTo>
                    <a:pt x="842" y="596"/>
                    <a:pt x="835" y="586"/>
                    <a:pt x="827" y="586"/>
                  </a:cubicBezTo>
                  <a:cubicBezTo>
                    <a:pt x="825" y="579"/>
                    <a:pt x="815" y="568"/>
                    <a:pt x="807" y="568"/>
                  </a:cubicBezTo>
                  <a:cubicBezTo>
                    <a:pt x="799" y="568"/>
                    <a:pt x="794" y="568"/>
                    <a:pt x="787" y="568"/>
                  </a:cubicBezTo>
                  <a:cubicBezTo>
                    <a:pt x="782" y="566"/>
                    <a:pt x="779" y="563"/>
                    <a:pt x="776" y="561"/>
                  </a:cubicBezTo>
                  <a:cubicBezTo>
                    <a:pt x="769" y="556"/>
                    <a:pt x="756" y="556"/>
                    <a:pt x="749" y="563"/>
                  </a:cubicBezTo>
                  <a:cubicBezTo>
                    <a:pt x="743" y="566"/>
                    <a:pt x="741" y="573"/>
                    <a:pt x="736" y="573"/>
                  </a:cubicBezTo>
                  <a:cubicBezTo>
                    <a:pt x="726" y="576"/>
                    <a:pt x="721" y="563"/>
                    <a:pt x="718" y="556"/>
                  </a:cubicBezTo>
                  <a:cubicBezTo>
                    <a:pt x="713" y="538"/>
                    <a:pt x="705" y="518"/>
                    <a:pt x="688" y="518"/>
                  </a:cubicBezTo>
                  <a:cubicBezTo>
                    <a:pt x="683" y="518"/>
                    <a:pt x="680" y="518"/>
                    <a:pt x="675" y="518"/>
                  </a:cubicBezTo>
                  <a:cubicBezTo>
                    <a:pt x="660" y="515"/>
                    <a:pt x="650" y="497"/>
                    <a:pt x="632" y="500"/>
                  </a:cubicBezTo>
                  <a:cubicBezTo>
                    <a:pt x="611" y="502"/>
                    <a:pt x="604" y="538"/>
                    <a:pt x="584" y="535"/>
                  </a:cubicBezTo>
                  <a:cubicBezTo>
                    <a:pt x="578" y="523"/>
                    <a:pt x="581" y="507"/>
                    <a:pt x="586" y="495"/>
                  </a:cubicBezTo>
                  <a:cubicBezTo>
                    <a:pt x="571" y="492"/>
                    <a:pt x="558" y="477"/>
                    <a:pt x="558" y="462"/>
                  </a:cubicBezTo>
                  <a:cubicBezTo>
                    <a:pt x="566" y="457"/>
                    <a:pt x="573" y="475"/>
                    <a:pt x="584" y="472"/>
                  </a:cubicBezTo>
                  <a:cubicBezTo>
                    <a:pt x="586" y="472"/>
                    <a:pt x="589" y="467"/>
                    <a:pt x="589" y="464"/>
                  </a:cubicBezTo>
                  <a:cubicBezTo>
                    <a:pt x="594" y="452"/>
                    <a:pt x="601" y="442"/>
                    <a:pt x="611" y="434"/>
                  </a:cubicBezTo>
                  <a:cubicBezTo>
                    <a:pt x="622" y="426"/>
                    <a:pt x="634" y="421"/>
                    <a:pt x="647" y="426"/>
                  </a:cubicBezTo>
                  <a:cubicBezTo>
                    <a:pt x="650" y="426"/>
                    <a:pt x="655" y="429"/>
                    <a:pt x="657" y="429"/>
                  </a:cubicBezTo>
                  <a:cubicBezTo>
                    <a:pt x="660" y="429"/>
                    <a:pt x="665" y="424"/>
                    <a:pt x="662" y="421"/>
                  </a:cubicBezTo>
                  <a:cubicBezTo>
                    <a:pt x="662" y="419"/>
                    <a:pt x="660" y="419"/>
                    <a:pt x="660" y="419"/>
                  </a:cubicBezTo>
                  <a:cubicBezTo>
                    <a:pt x="639" y="409"/>
                    <a:pt x="617" y="398"/>
                    <a:pt x="594" y="391"/>
                  </a:cubicBezTo>
                  <a:cubicBezTo>
                    <a:pt x="586" y="388"/>
                    <a:pt x="578" y="386"/>
                    <a:pt x="568" y="386"/>
                  </a:cubicBezTo>
                  <a:cubicBezTo>
                    <a:pt x="561" y="386"/>
                    <a:pt x="551" y="391"/>
                    <a:pt x="548" y="398"/>
                  </a:cubicBezTo>
                  <a:cubicBezTo>
                    <a:pt x="545" y="401"/>
                    <a:pt x="545" y="406"/>
                    <a:pt x="543" y="409"/>
                  </a:cubicBezTo>
                  <a:cubicBezTo>
                    <a:pt x="538" y="414"/>
                    <a:pt x="530" y="411"/>
                    <a:pt x="528" y="406"/>
                  </a:cubicBezTo>
                  <a:cubicBezTo>
                    <a:pt x="523" y="401"/>
                    <a:pt x="523" y="396"/>
                    <a:pt x="520" y="388"/>
                  </a:cubicBezTo>
                  <a:cubicBezTo>
                    <a:pt x="518" y="383"/>
                    <a:pt x="515" y="376"/>
                    <a:pt x="510" y="376"/>
                  </a:cubicBezTo>
                  <a:cubicBezTo>
                    <a:pt x="510" y="368"/>
                    <a:pt x="497" y="360"/>
                    <a:pt x="490" y="360"/>
                  </a:cubicBezTo>
                  <a:cubicBezTo>
                    <a:pt x="487" y="360"/>
                    <a:pt x="485" y="360"/>
                    <a:pt x="479" y="360"/>
                  </a:cubicBezTo>
                  <a:cubicBezTo>
                    <a:pt x="477" y="360"/>
                    <a:pt x="474" y="358"/>
                    <a:pt x="472" y="355"/>
                  </a:cubicBezTo>
                  <a:cubicBezTo>
                    <a:pt x="459" y="343"/>
                    <a:pt x="439" y="345"/>
                    <a:pt x="421" y="348"/>
                  </a:cubicBezTo>
                  <a:cubicBezTo>
                    <a:pt x="393" y="348"/>
                    <a:pt x="363" y="338"/>
                    <a:pt x="340" y="320"/>
                  </a:cubicBezTo>
                  <a:cubicBezTo>
                    <a:pt x="337" y="317"/>
                    <a:pt x="332" y="312"/>
                    <a:pt x="327" y="312"/>
                  </a:cubicBezTo>
                  <a:cubicBezTo>
                    <a:pt x="320" y="312"/>
                    <a:pt x="315" y="322"/>
                    <a:pt x="312" y="330"/>
                  </a:cubicBezTo>
                  <a:cubicBezTo>
                    <a:pt x="309" y="338"/>
                    <a:pt x="302" y="348"/>
                    <a:pt x="294" y="345"/>
                  </a:cubicBezTo>
                  <a:cubicBezTo>
                    <a:pt x="292" y="343"/>
                    <a:pt x="289" y="340"/>
                    <a:pt x="287" y="335"/>
                  </a:cubicBezTo>
                  <a:cubicBezTo>
                    <a:pt x="282" y="325"/>
                    <a:pt x="274" y="315"/>
                    <a:pt x="264" y="310"/>
                  </a:cubicBezTo>
                  <a:cubicBezTo>
                    <a:pt x="261" y="307"/>
                    <a:pt x="256" y="307"/>
                    <a:pt x="254" y="307"/>
                  </a:cubicBezTo>
                  <a:cubicBezTo>
                    <a:pt x="251" y="307"/>
                    <a:pt x="249" y="310"/>
                    <a:pt x="246" y="312"/>
                  </a:cubicBezTo>
                  <a:cubicBezTo>
                    <a:pt x="223" y="330"/>
                    <a:pt x="198" y="343"/>
                    <a:pt x="170" y="353"/>
                  </a:cubicBezTo>
                  <a:cubicBezTo>
                    <a:pt x="167" y="353"/>
                    <a:pt x="167" y="353"/>
                    <a:pt x="165" y="353"/>
                  </a:cubicBezTo>
                  <a:cubicBezTo>
                    <a:pt x="162" y="353"/>
                    <a:pt x="162" y="350"/>
                    <a:pt x="160" y="350"/>
                  </a:cubicBezTo>
                  <a:cubicBezTo>
                    <a:pt x="147" y="332"/>
                    <a:pt x="134" y="317"/>
                    <a:pt x="119" y="299"/>
                  </a:cubicBezTo>
                  <a:cubicBezTo>
                    <a:pt x="114" y="294"/>
                    <a:pt x="109" y="284"/>
                    <a:pt x="111" y="277"/>
                  </a:cubicBezTo>
                  <a:cubicBezTo>
                    <a:pt x="114" y="269"/>
                    <a:pt x="127" y="264"/>
                    <a:pt x="127" y="256"/>
                  </a:cubicBezTo>
                  <a:cubicBezTo>
                    <a:pt x="127" y="251"/>
                    <a:pt x="124" y="246"/>
                    <a:pt x="124" y="241"/>
                  </a:cubicBezTo>
                  <a:cubicBezTo>
                    <a:pt x="122" y="231"/>
                    <a:pt x="122" y="218"/>
                    <a:pt x="129" y="208"/>
                  </a:cubicBezTo>
                  <a:cubicBezTo>
                    <a:pt x="137" y="198"/>
                    <a:pt x="147" y="193"/>
                    <a:pt x="160" y="195"/>
                  </a:cubicBezTo>
                  <a:cubicBezTo>
                    <a:pt x="165" y="195"/>
                    <a:pt x="172" y="198"/>
                    <a:pt x="177" y="198"/>
                  </a:cubicBezTo>
                  <a:cubicBezTo>
                    <a:pt x="183" y="198"/>
                    <a:pt x="190" y="193"/>
                    <a:pt x="190" y="185"/>
                  </a:cubicBezTo>
                  <a:cubicBezTo>
                    <a:pt x="198" y="188"/>
                    <a:pt x="205" y="195"/>
                    <a:pt x="213" y="201"/>
                  </a:cubicBezTo>
                  <a:cubicBezTo>
                    <a:pt x="223" y="208"/>
                    <a:pt x="233" y="218"/>
                    <a:pt x="243" y="226"/>
                  </a:cubicBezTo>
                  <a:cubicBezTo>
                    <a:pt x="246" y="228"/>
                    <a:pt x="251" y="231"/>
                    <a:pt x="254" y="231"/>
                  </a:cubicBezTo>
                  <a:cubicBezTo>
                    <a:pt x="256" y="231"/>
                    <a:pt x="261" y="228"/>
                    <a:pt x="264" y="226"/>
                  </a:cubicBezTo>
                  <a:cubicBezTo>
                    <a:pt x="287" y="206"/>
                    <a:pt x="279" y="162"/>
                    <a:pt x="299" y="140"/>
                  </a:cubicBezTo>
                  <a:cubicBezTo>
                    <a:pt x="302" y="137"/>
                    <a:pt x="304" y="135"/>
                    <a:pt x="307" y="130"/>
                  </a:cubicBezTo>
                  <a:cubicBezTo>
                    <a:pt x="309" y="122"/>
                    <a:pt x="307" y="112"/>
                    <a:pt x="304" y="104"/>
                  </a:cubicBezTo>
                  <a:cubicBezTo>
                    <a:pt x="297" y="89"/>
                    <a:pt x="292" y="74"/>
                    <a:pt x="284" y="61"/>
                  </a:cubicBezTo>
                  <a:cubicBezTo>
                    <a:pt x="282" y="53"/>
                    <a:pt x="276" y="43"/>
                    <a:pt x="269" y="43"/>
                  </a:cubicBezTo>
                  <a:cubicBezTo>
                    <a:pt x="261" y="43"/>
                    <a:pt x="266" y="31"/>
                    <a:pt x="266" y="23"/>
                  </a:cubicBezTo>
                  <a:cubicBezTo>
                    <a:pt x="266" y="15"/>
                    <a:pt x="266" y="5"/>
                    <a:pt x="261" y="3"/>
                  </a:cubicBezTo>
                  <a:cubicBezTo>
                    <a:pt x="256" y="0"/>
                    <a:pt x="251" y="5"/>
                    <a:pt x="249" y="10"/>
                  </a:cubicBezTo>
                  <a:cubicBezTo>
                    <a:pt x="246" y="15"/>
                    <a:pt x="246" y="20"/>
                    <a:pt x="246" y="26"/>
                  </a:cubicBezTo>
                  <a:cubicBezTo>
                    <a:pt x="246" y="43"/>
                    <a:pt x="241" y="64"/>
                    <a:pt x="228" y="79"/>
                  </a:cubicBezTo>
                  <a:cubicBezTo>
                    <a:pt x="221" y="89"/>
                    <a:pt x="208" y="94"/>
                    <a:pt x="195" y="99"/>
                  </a:cubicBezTo>
                  <a:cubicBezTo>
                    <a:pt x="167" y="112"/>
                    <a:pt x="142" y="124"/>
                    <a:pt x="114" y="137"/>
                  </a:cubicBezTo>
                  <a:cubicBezTo>
                    <a:pt x="89" y="140"/>
                    <a:pt x="73" y="150"/>
                    <a:pt x="76" y="168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" name="Freeform 218"/>
            <p:cNvSpPr>
              <a:spLocks/>
            </p:cNvSpPr>
            <p:nvPr/>
          </p:nvSpPr>
          <p:spPr bwMode="auto">
            <a:xfrm>
              <a:off x="3633" y="2173"/>
              <a:ext cx="12" cy="12"/>
            </a:xfrm>
            <a:custGeom>
              <a:avLst/>
              <a:gdLst>
                <a:gd name="T0" fmla="*/ 12 w 223"/>
                <a:gd name="T1" fmla="*/ 182 h 210"/>
                <a:gd name="T2" fmla="*/ 20 w 223"/>
                <a:gd name="T3" fmla="*/ 193 h 210"/>
                <a:gd name="T4" fmla="*/ 38 w 223"/>
                <a:gd name="T5" fmla="*/ 188 h 210"/>
                <a:gd name="T6" fmla="*/ 71 w 223"/>
                <a:gd name="T7" fmla="*/ 185 h 210"/>
                <a:gd name="T8" fmla="*/ 78 w 223"/>
                <a:gd name="T9" fmla="*/ 193 h 210"/>
                <a:gd name="T10" fmla="*/ 96 w 223"/>
                <a:gd name="T11" fmla="*/ 208 h 210"/>
                <a:gd name="T12" fmla="*/ 111 w 223"/>
                <a:gd name="T13" fmla="*/ 205 h 210"/>
                <a:gd name="T14" fmla="*/ 116 w 223"/>
                <a:gd name="T15" fmla="*/ 195 h 210"/>
                <a:gd name="T16" fmla="*/ 119 w 223"/>
                <a:gd name="T17" fmla="*/ 190 h 210"/>
                <a:gd name="T18" fmla="*/ 165 w 223"/>
                <a:gd name="T19" fmla="*/ 155 h 210"/>
                <a:gd name="T20" fmla="*/ 213 w 223"/>
                <a:gd name="T21" fmla="*/ 155 h 210"/>
                <a:gd name="T22" fmla="*/ 208 w 223"/>
                <a:gd name="T23" fmla="*/ 139 h 210"/>
                <a:gd name="T24" fmla="*/ 200 w 223"/>
                <a:gd name="T25" fmla="*/ 117 h 210"/>
                <a:gd name="T26" fmla="*/ 210 w 223"/>
                <a:gd name="T27" fmla="*/ 109 h 210"/>
                <a:gd name="T28" fmla="*/ 221 w 223"/>
                <a:gd name="T29" fmla="*/ 96 h 210"/>
                <a:gd name="T30" fmla="*/ 215 w 223"/>
                <a:gd name="T31" fmla="*/ 89 h 210"/>
                <a:gd name="T32" fmla="*/ 205 w 223"/>
                <a:gd name="T33" fmla="*/ 73 h 210"/>
                <a:gd name="T34" fmla="*/ 215 w 223"/>
                <a:gd name="T35" fmla="*/ 53 h 210"/>
                <a:gd name="T36" fmla="*/ 223 w 223"/>
                <a:gd name="T37" fmla="*/ 43 h 210"/>
                <a:gd name="T38" fmla="*/ 215 w 223"/>
                <a:gd name="T39" fmla="*/ 35 h 210"/>
                <a:gd name="T40" fmla="*/ 213 w 223"/>
                <a:gd name="T41" fmla="*/ 33 h 210"/>
                <a:gd name="T42" fmla="*/ 198 w 223"/>
                <a:gd name="T43" fmla="*/ 23 h 210"/>
                <a:gd name="T44" fmla="*/ 195 w 223"/>
                <a:gd name="T45" fmla="*/ 18 h 210"/>
                <a:gd name="T46" fmla="*/ 193 w 223"/>
                <a:gd name="T47" fmla="*/ 15 h 210"/>
                <a:gd name="T48" fmla="*/ 182 w 223"/>
                <a:gd name="T49" fmla="*/ 15 h 210"/>
                <a:gd name="T50" fmla="*/ 175 w 223"/>
                <a:gd name="T51" fmla="*/ 15 h 210"/>
                <a:gd name="T52" fmla="*/ 152 w 223"/>
                <a:gd name="T53" fmla="*/ 7 h 210"/>
                <a:gd name="T54" fmla="*/ 147 w 223"/>
                <a:gd name="T55" fmla="*/ 5 h 210"/>
                <a:gd name="T56" fmla="*/ 129 w 223"/>
                <a:gd name="T57" fmla="*/ 5 h 210"/>
                <a:gd name="T58" fmla="*/ 127 w 223"/>
                <a:gd name="T59" fmla="*/ 10 h 210"/>
                <a:gd name="T60" fmla="*/ 124 w 223"/>
                <a:gd name="T61" fmla="*/ 15 h 210"/>
                <a:gd name="T62" fmla="*/ 94 w 223"/>
                <a:gd name="T63" fmla="*/ 30 h 210"/>
                <a:gd name="T64" fmla="*/ 78 w 223"/>
                <a:gd name="T65" fmla="*/ 33 h 210"/>
                <a:gd name="T66" fmla="*/ 76 w 223"/>
                <a:gd name="T67" fmla="*/ 58 h 210"/>
                <a:gd name="T68" fmla="*/ 58 w 223"/>
                <a:gd name="T69" fmla="*/ 81 h 210"/>
                <a:gd name="T70" fmla="*/ 50 w 223"/>
                <a:gd name="T71" fmla="*/ 84 h 210"/>
                <a:gd name="T72" fmla="*/ 43 w 223"/>
                <a:gd name="T73" fmla="*/ 86 h 210"/>
                <a:gd name="T74" fmla="*/ 40 w 223"/>
                <a:gd name="T75" fmla="*/ 91 h 210"/>
                <a:gd name="T76" fmla="*/ 25 w 223"/>
                <a:gd name="T77" fmla="*/ 101 h 210"/>
                <a:gd name="T78" fmla="*/ 25 w 223"/>
                <a:gd name="T79" fmla="*/ 104 h 210"/>
                <a:gd name="T80" fmla="*/ 23 w 223"/>
                <a:gd name="T81" fmla="*/ 114 h 210"/>
                <a:gd name="T82" fmla="*/ 0 w 223"/>
                <a:gd name="T83" fmla="*/ 162 h 210"/>
                <a:gd name="T84" fmla="*/ 10 w 223"/>
                <a:gd name="T85" fmla="*/ 180 h 210"/>
                <a:gd name="T86" fmla="*/ 12 w 223"/>
                <a:gd name="T87" fmla="*/ 182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23" h="210">
                  <a:moveTo>
                    <a:pt x="12" y="182"/>
                  </a:moveTo>
                  <a:cubicBezTo>
                    <a:pt x="15" y="188"/>
                    <a:pt x="15" y="193"/>
                    <a:pt x="20" y="193"/>
                  </a:cubicBezTo>
                  <a:cubicBezTo>
                    <a:pt x="25" y="195"/>
                    <a:pt x="30" y="193"/>
                    <a:pt x="38" y="188"/>
                  </a:cubicBezTo>
                  <a:cubicBezTo>
                    <a:pt x="43" y="185"/>
                    <a:pt x="58" y="175"/>
                    <a:pt x="71" y="185"/>
                  </a:cubicBezTo>
                  <a:cubicBezTo>
                    <a:pt x="73" y="188"/>
                    <a:pt x="76" y="190"/>
                    <a:pt x="78" y="193"/>
                  </a:cubicBezTo>
                  <a:cubicBezTo>
                    <a:pt x="83" y="198"/>
                    <a:pt x="89" y="205"/>
                    <a:pt x="96" y="208"/>
                  </a:cubicBezTo>
                  <a:cubicBezTo>
                    <a:pt x="101" y="210"/>
                    <a:pt x="109" y="210"/>
                    <a:pt x="111" y="205"/>
                  </a:cubicBezTo>
                  <a:cubicBezTo>
                    <a:pt x="114" y="203"/>
                    <a:pt x="114" y="200"/>
                    <a:pt x="116" y="195"/>
                  </a:cubicBezTo>
                  <a:cubicBezTo>
                    <a:pt x="116" y="193"/>
                    <a:pt x="116" y="190"/>
                    <a:pt x="119" y="190"/>
                  </a:cubicBezTo>
                  <a:cubicBezTo>
                    <a:pt x="124" y="172"/>
                    <a:pt x="142" y="160"/>
                    <a:pt x="165" y="155"/>
                  </a:cubicBezTo>
                  <a:cubicBezTo>
                    <a:pt x="180" y="152"/>
                    <a:pt x="198" y="152"/>
                    <a:pt x="213" y="155"/>
                  </a:cubicBezTo>
                  <a:cubicBezTo>
                    <a:pt x="213" y="150"/>
                    <a:pt x="210" y="144"/>
                    <a:pt x="208" y="139"/>
                  </a:cubicBezTo>
                  <a:cubicBezTo>
                    <a:pt x="203" y="134"/>
                    <a:pt x="195" y="127"/>
                    <a:pt x="200" y="117"/>
                  </a:cubicBezTo>
                  <a:cubicBezTo>
                    <a:pt x="203" y="111"/>
                    <a:pt x="208" y="109"/>
                    <a:pt x="210" y="109"/>
                  </a:cubicBezTo>
                  <a:cubicBezTo>
                    <a:pt x="215" y="106"/>
                    <a:pt x="223" y="101"/>
                    <a:pt x="221" y="96"/>
                  </a:cubicBezTo>
                  <a:cubicBezTo>
                    <a:pt x="221" y="94"/>
                    <a:pt x="218" y="91"/>
                    <a:pt x="215" y="89"/>
                  </a:cubicBezTo>
                  <a:cubicBezTo>
                    <a:pt x="210" y="84"/>
                    <a:pt x="205" y="81"/>
                    <a:pt x="205" y="73"/>
                  </a:cubicBezTo>
                  <a:cubicBezTo>
                    <a:pt x="205" y="63"/>
                    <a:pt x="210" y="58"/>
                    <a:pt x="215" y="53"/>
                  </a:cubicBezTo>
                  <a:cubicBezTo>
                    <a:pt x="218" y="51"/>
                    <a:pt x="223" y="46"/>
                    <a:pt x="223" y="43"/>
                  </a:cubicBezTo>
                  <a:cubicBezTo>
                    <a:pt x="223" y="40"/>
                    <a:pt x="221" y="38"/>
                    <a:pt x="215" y="35"/>
                  </a:cubicBezTo>
                  <a:cubicBezTo>
                    <a:pt x="215" y="35"/>
                    <a:pt x="213" y="35"/>
                    <a:pt x="213" y="33"/>
                  </a:cubicBezTo>
                  <a:cubicBezTo>
                    <a:pt x="208" y="30"/>
                    <a:pt x="203" y="28"/>
                    <a:pt x="198" y="23"/>
                  </a:cubicBezTo>
                  <a:cubicBezTo>
                    <a:pt x="198" y="23"/>
                    <a:pt x="195" y="20"/>
                    <a:pt x="195" y="18"/>
                  </a:cubicBezTo>
                  <a:cubicBezTo>
                    <a:pt x="193" y="15"/>
                    <a:pt x="193" y="15"/>
                    <a:pt x="193" y="15"/>
                  </a:cubicBezTo>
                  <a:cubicBezTo>
                    <a:pt x="190" y="13"/>
                    <a:pt x="188" y="15"/>
                    <a:pt x="182" y="15"/>
                  </a:cubicBezTo>
                  <a:cubicBezTo>
                    <a:pt x="180" y="15"/>
                    <a:pt x="177" y="15"/>
                    <a:pt x="175" y="15"/>
                  </a:cubicBezTo>
                  <a:cubicBezTo>
                    <a:pt x="167" y="15"/>
                    <a:pt x="160" y="13"/>
                    <a:pt x="152" y="7"/>
                  </a:cubicBezTo>
                  <a:cubicBezTo>
                    <a:pt x="149" y="7"/>
                    <a:pt x="147" y="5"/>
                    <a:pt x="147" y="5"/>
                  </a:cubicBezTo>
                  <a:cubicBezTo>
                    <a:pt x="142" y="2"/>
                    <a:pt x="134" y="0"/>
                    <a:pt x="129" y="5"/>
                  </a:cubicBezTo>
                  <a:cubicBezTo>
                    <a:pt x="129" y="5"/>
                    <a:pt x="127" y="7"/>
                    <a:pt x="127" y="10"/>
                  </a:cubicBezTo>
                  <a:cubicBezTo>
                    <a:pt x="127" y="13"/>
                    <a:pt x="124" y="13"/>
                    <a:pt x="124" y="15"/>
                  </a:cubicBezTo>
                  <a:cubicBezTo>
                    <a:pt x="116" y="25"/>
                    <a:pt x="104" y="28"/>
                    <a:pt x="94" y="30"/>
                  </a:cubicBezTo>
                  <a:cubicBezTo>
                    <a:pt x="89" y="30"/>
                    <a:pt x="83" y="33"/>
                    <a:pt x="78" y="33"/>
                  </a:cubicBezTo>
                  <a:cubicBezTo>
                    <a:pt x="78" y="40"/>
                    <a:pt x="78" y="51"/>
                    <a:pt x="76" y="58"/>
                  </a:cubicBezTo>
                  <a:cubicBezTo>
                    <a:pt x="73" y="68"/>
                    <a:pt x="66" y="76"/>
                    <a:pt x="58" y="81"/>
                  </a:cubicBezTo>
                  <a:cubicBezTo>
                    <a:pt x="56" y="81"/>
                    <a:pt x="53" y="84"/>
                    <a:pt x="50" y="84"/>
                  </a:cubicBezTo>
                  <a:cubicBezTo>
                    <a:pt x="48" y="84"/>
                    <a:pt x="43" y="86"/>
                    <a:pt x="43" y="86"/>
                  </a:cubicBezTo>
                  <a:cubicBezTo>
                    <a:pt x="43" y="86"/>
                    <a:pt x="40" y="89"/>
                    <a:pt x="40" y="91"/>
                  </a:cubicBezTo>
                  <a:cubicBezTo>
                    <a:pt x="30" y="94"/>
                    <a:pt x="30" y="99"/>
                    <a:pt x="25" y="101"/>
                  </a:cubicBezTo>
                  <a:cubicBezTo>
                    <a:pt x="25" y="104"/>
                    <a:pt x="25" y="104"/>
                    <a:pt x="25" y="104"/>
                  </a:cubicBezTo>
                  <a:cubicBezTo>
                    <a:pt x="25" y="106"/>
                    <a:pt x="25" y="111"/>
                    <a:pt x="23" y="114"/>
                  </a:cubicBezTo>
                  <a:cubicBezTo>
                    <a:pt x="17" y="129"/>
                    <a:pt x="12" y="147"/>
                    <a:pt x="0" y="162"/>
                  </a:cubicBezTo>
                  <a:cubicBezTo>
                    <a:pt x="5" y="167"/>
                    <a:pt x="7" y="172"/>
                    <a:pt x="10" y="180"/>
                  </a:cubicBezTo>
                  <a:cubicBezTo>
                    <a:pt x="12" y="180"/>
                    <a:pt x="12" y="182"/>
                    <a:pt x="12" y="182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Freeform 219"/>
            <p:cNvSpPr>
              <a:spLocks/>
            </p:cNvSpPr>
            <p:nvPr/>
          </p:nvSpPr>
          <p:spPr bwMode="auto">
            <a:xfrm>
              <a:off x="3607" y="2129"/>
              <a:ext cx="18" cy="25"/>
            </a:xfrm>
            <a:custGeom>
              <a:avLst/>
              <a:gdLst>
                <a:gd name="T0" fmla="*/ 56 w 315"/>
                <a:gd name="T1" fmla="*/ 31 h 424"/>
                <a:gd name="T2" fmla="*/ 20 w 315"/>
                <a:gd name="T3" fmla="*/ 64 h 424"/>
                <a:gd name="T4" fmla="*/ 5 w 315"/>
                <a:gd name="T5" fmla="*/ 82 h 424"/>
                <a:gd name="T6" fmla="*/ 18 w 315"/>
                <a:gd name="T7" fmla="*/ 122 h 424"/>
                <a:gd name="T8" fmla="*/ 20 w 315"/>
                <a:gd name="T9" fmla="*/ 140 h 424"/>
                <a:gd name="T10" fmla="*/ 33 w 315"/>
                <a:gd name="T11" fmla="*/ 158 h 424"/>
                <a:gd name="T12" fmla="*/ 56 w 315"/>
                <a:gd name="T13" fmla="*/ 221 h 424"/>
                <a:gd name="T14" fmla="*/ 15 w 315"/>
                <a:gd name="T15" fmla="*/ 259 h 424"/>
                <a:gd name="T16" fmla="*/ 48 w 315"/>
                <a:gd name="T17" fmla="*/ 328 h 424"/>
                <a:gd name="T18" fmla="*/ 41 w 315"/>
                <a:gd name="T19" fmla="*/ 343 h 424"/>
                <a:gd name="T20" fmla="*/ 46 w 315"/>
                <a:gd name="T21" fmla="*/ 371 h 424"/>
                <a:gd name="T22" fmla="*/ 25 w 315"/>
                <a:gd name="T23" fmla="*/ 389 h 424"/>
                <a:gd name="T24" fmla="*/ 33 w 315"/>
                <a:gd name="T25" fmla="*/ 406 h 424"/>
                <a:gd name="T26" fmla="*/ 41 w 315"/>
                <a:gd name="T27" fmla="*/ 404 h 424"/>
                <a:gd name="T28" fmla="*/ 71 w 315"/>
                <a:gd name="T29" fmla="*/ 406 h 424"/>
                <a:gd name="T30" fmla="*/ 89 w 315"/>
                <a:gd name="T31" fmla="*/ 406 h 424"/>
                <a:gd name="T32" fmla="*/ 114 w 315"/>
                <a:gd name="T33" fmla="*/ 401 h 424"/>
                <a:gd name="T34" fmla="*/ 122 w 315"/>
                <a:gd name="T35" fmla="*/ 409 h 424"/>
                <a:gd name="T36" fmla="*/ 132 w 315"/>
                <a:gd name="T37" fmla="*/ 409 h 424"/>
                <a:gd name="T38" fmla="*/ 150 w 315"/>
                <a:gd name="T39" fmla="*/ 416 h 424"/>
                <a:gd name="T40" fmla="*/ 157 w 315"/>
                <a:gd name="T41" fmla="*/ 406 h 424"/>
                <a:gd name="T42" fmla="*/ 180 w 315"/>
                <a:gd name="T43" fmla="*/ 416 h 424"/>
                <a:gd name="T44" fmla="*/ 221 w 315"/>
                <a:gd name="T45" fmla="*/ 394 h 424"/>
                <a:gd name="T46" fmla="*/ 244 w 315"/>
                <a:gd name="T47" fmla="*/ 368 h 424"/>
                <a:gd name="T48" fmla="*/ 241 w 315"/>
                <a:gd name="T49" fmla="*/ 353 h 424"/>
                <a:gd name="T50" fmla="*/ 221 w 315"/>
                <a:gd name="T51" fmla="*/ 330 h 424"/>
                <a:gd name="T52" fmla="*/ 221 w 315"/>
                <a:gd name="T53" fmla="*/ 302 h 424"/>
                <a:gd name="T54" fmla="*/ 218 w 315"/>
                <a:gd name="T55" fmla="*/ 259 h 424"/>
                <a:gd name="T56" fmla="*/ 226 w 315"/>
                <a:gd name="T57" fmla="*/ 252 h 424"/>
                <a:gd name="T58" fmla="*/ 228 w 315"/>
                <a:gd name="T59" fmla="*/ 236 h 424"/>
                <a:gd name="T60" fmla="*/ 246 w 315"/>
                <a:gd name="T61" fmla="*/ 221 h 424"/>
                <a:gd name="T62" fmla="*/ 264 w 315"/>
                <a:gd name="T63" fmla="*/ 198 h 424"/>
                <a:gd name="T64" fmla="*/ 279 w 315"/>
                <a:gd name="T65" fmla="*/ 193 h 424"/>
                <a:gd name="T66" fmla="*/ 315 w 315"/>
                <a:gd name="T67" fmla="*/ 140 h 424"/>
                <a:gd name="T68" fmla="*/ 287 w 315"/>
                <a:gd name="T69" fmla="*/ 110 h 424"/>
                <a:gd name="T70" fmla="*/ 277 w 315"/>
                <a:gd name="T71" fmla="*/ 107 h 424"/>
                <a:gd name="T72" fmla="*/ 264 w 315"/>
                <a:gd name="T73" fmla="*/ 97 h 424"/>
                <a:gd name="T74" fmla="*/ 249 w 315"/>
                <a:gd name="T75" fmla="*/ 104 h 424"/>
                <a:gd name="T76" fmla="*/ 213 w 315"/>
                <a:gd name="T77" fmla="*/ 84 h 424"/>
                <a:gd name="T78" fmla="*/ 188 w 315"/>
                <a:gd name="T79" fmla="*/ 61 h 424"/>
                <a:gd name="T80" fmla="*/ 155 w 315"/>
                <a:gd name="T81" fmla="*/ 21 h 424"/>
                <a:gd name="T82" fmla="*/ 129 w 315"/>
                <a:gd name="T83" fmla="*/ 6 h 424"/>
                <a:gd name="T84" fmla="*/ 99 w 315"/>
                <a:gd name="T85" fmla="*/ 16 h 424"/>
                <a:gd name="T86" fmla="*/ 79 w 315"/>
                <a:gd name="T87" fmla="*/ 1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15" h="424">
                  <a:moveTo>
                    <a:pt x="61" y="23"/>
                  </a:moveTo>
                  <a:cubicBezTo>
                    <a:pt x="58" y="26"/>
                    <a:pt x="58" y="28"/>
                    <a:pt x="56" y="31"/>
                  </a:cubicBezTo>
                  <a:cubicBezTo>
                    <a:pt x="53" y="36"/>
                    <a:pt x="48" y="44"/>
                    <a:pt x="43" y="49"/>
                  </a:cubicBezTo>
                  <a:cubicBezTo>
                    <a:pt x="36" y="56"/>
                    <a:pt x="28" y="59"/>
                    <a:pt x="20" y="64"/>
                  </a:cubicBezTo>
                  <a:cubicBezTo>
                    <a:pt x="10" y="69"/>
                    <a:pt x="3" y="72"/>
                    <a:pt x="0" y="79"/>
                  </a:cubicBezTo>
                  <a:cubicBezTo>
                    <a:pt x="3" y="79"/>
                    <a:pt x="3" y="82"/>
                    <a:pt x="5" y="82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8" y="127"/>
                    <a:pt x="20" y="130"/>
                    <a:pt x="20" y="135"/>
                  </a:cubicBezTo>
                  <a:cubicBezTo>
                    <a:pt x="20" y="137"/>
                    <a:pt x="20" y="137"/>
                    <a:pt x="20" y="140"/>
                  </a:cubicBezTo>
                  <a:cubicBezTo>
                    <a:pt x="20" y="143"/>
                    <a:pt x="20" y="143"/>
                    <a:pt x="20" y="145"/>
                  </a:cubicBezTo>
                  <a:cubicBezTo>
                    <a:pt x="20" y="150"/>
                    <a:pt x="28" y="153"/>
                    <a:pt x="33" y="158"/>
                  </a:cubicBezTo>
                  <a:cubicBezTo>
                    <a:pt x="36" y="160"/>
                    <a:pt x="38" y="163"/>
                    <a:pt x="43" y="165"/>
                  </a:cubicBezTo>
                  <a:cubicBezTo>
                    <a:pt x="58" y="178"/>
                    <a:pt x="63" y="201"/>
                    <a:pt x="56" y="221"/>
                  </a:cubicBezTo>
                  <a:cubicBezTo>
                    <a:pt x="48" y="234"/>
                    <a:pt x="36" y="244"/>
                    <a:pt x="25" y="252"/>
                  </a:cubicBezTo>
                  <a:cubicBezTo>
                    <a:pt x="23" y="254"/>
                    <a:pt x="20" y="257"/>
                    <a:pt x="15" y="259"/>
                  </a:cubicBezTo>
                  <a:cubicBezTo>
                    <a:pt x="33" y="272"/>
                    <a:pt x="46" y="292"/>
                    <a:pt x="48" y="315"/>
                  </a:cubicBezTo>
                  <a:cubicBezTo>
                    <a:pt x="48" y="318"/>
                    <a:pt x="48" y="323"/>
                    <a:pt x="48" y="328"/>
                  </a:cubicBezTo>
                  <a:cubicBezTo>
                    <a:pt x="48" y="330"/>
                    <a:pt x="46" y="335"/>
                    <a:pt x="43" y="338"/>
                  </a:cubicBezTo>
                  <a:cubicBezTo>
                    <a:pt x="41" y="340"/>
                    <a:pt x="41" y="343"/>
                    <a:pt x="41" y="343"/>
                  </a:cubicBezTo>
                  <a:cubicBezTo>
                    <a:pt x="41" y="345"/>
                    <a:pt x="41" y="348"/>
                    <a:pt x="43" y="351"/>
                  </a:cubicBezTo>
                  <a:cubicBezTo>
                    <a:pt x="46" y="356"/>
                    <a:pt x="48" y="363"/>
                    <a:pt x="46" y="371"/>
                  </a:cubicBezTo>
                  <a:cubicBezTo>
                    <a:pt x="43" y="378"/>
                    <a:pt x="36" y="381"/>
                    <a:pt x="33" y="384"/>
                  </a:cubicBezTo>
                  <a:cubicBezTo>
                    <a:pt x="30" y="386"/>
                    <a:pt x="28" y="386"/>
                    <a:pt x="25" y="389"/>
                  </a:cubicBezTo>
                  <a:cubicBezTo>
                    <a:pt x="25" y="389"/>
                    <a:pt x="23" y="391"/>
                    <a:pt x="23" y="394"/>
                  </a:cubicBezTo>
                  <a:cubicBezTo>
                    <a:pt x="23" y="399"/>
                    <a:pt x="28" y="404"/>
                    <a:pt x="33" y="406"/>
                  </a:cubicBezTo>
                  <a:cubicBezTo>
                    <a:pt x="36" y="406"/>
                    <a:pt x="36" y="406"/>
                    <a:pt x="36" y="406"/>
                  </a:cubicBezTo>
                  <a:cubicBezTo>
                    <a:pt x="36" y="406"/>
                    <a:pt x="38" y="404"/>
                    <a:pt x="41" y="404"/>
                  </a:cubicBezTo>
                  <a:cubicBezTo>
                    <a:pt x="43" y="401"/>
                    <a:pt x="46" y="399"/>
                    <a:pt x="48" y="399"/>
                  </a:cubicBezTo>
                  <a:cubicBezTo>
                    <a:pt x="58" y="396"/>
                    <a:pt x="66" y="401"/>
                    <a:pt x="71" y="406"/>
                  </a:cubicBezTo>
                  <a:cubicBezTo>
                    <a:pt x="76" y="409"/>
                    <a:pt x="79" y="411"/>
                    <a:pt x="81" y="411"/>
                  </a:cubicBezTo>
                  <a:cubicBezTo>
                    <a:pt x="84" y="411"/>
                    <a:pt x="86" y="409"/>
                    <a:pt x="89" y="406"/>
                  </a:cubicBezTo>
                  <a:cubicBezTo>
                    <a:pt x="91" y="404"/>
                    <a:pt x="91" y="404"/>
                    <a:pt x="91" y="404"/>
                  </a:cubicBezTo>
                  <a:cubicBezTo>
                    <a:pt x="99" y="399"/>
                    <a:pt x="107" y="396"/>
                    <a:pt x="114" y="401"/>
                  </a:cubicBezTo>
                  <a:cubicBezTo>
                    <a:pt x="117" y="404"/>
                    <a:pt x="117" y="404"/>
                    <a:pt x="119" y="406"/>
                  </a:cubicBezTo>
                  <a:cubicBezTo>
                    <a:pt x="119" y="406"/>
                    <a:pt x="119" y="409"/>
                    <a:pt x="122" y="409"/>
                  </a:cubicBezTo>
                  <a:cubicBezTo>
                    <a:pt x="124" y="409"/>
                    <a:pt x="124" y="409"/>
                    <a:pt x="124" y="409"/>
                  </a:cubicBezTo>
                  <a:cubicBezTo>
                    <a:pt x="127" y="409"/>
                    <a:pt x="129" y="409"/>
                    <a:pt x="132" y="409"/>
                  </a:cubicBezTo>
                  <a:cubicBezTo>
                    <a:pt x="137" y="409"/>
                    <a:pt x="142" y="411"/>
                    <a:pt x="145" y="414"/>
                  </a:cubicBezTo>
                  <a:cubicBezTo>
                    <a:pt x="147" y="414"/>
                    <a:pt x="147" y="416"/>
                    <a:pt x="150" y="416"/>
                  </a:cubicBezTo>
                  <a:cubicBezTo>
                    <a:pt x="150" y="416"/>
                    <a:pt x="150" y="416"/>
                    <a:pt x="150" y="414"/>
                  </a:cubicBezTo>
                  <a:cubicBezTo>
                    <a:pt x="152" y="411"/>
                    <a:pt x="152" y="409"/>
                    <a:pt x="157" y="406"/>
                  </a:cubicBezTo>
                  <a:cubicBezTo>
                    <a:pt x="168" y="401"/>
                    <a:pt x="175" y="409"/>
                    <a:pt x="178" y="414"/>
                  </a:cubicBezTo>
                  <a:cubicBezTo>
                    <a:pt x="180" y="416"/>
                    <a:pt x="180" y="416"/>
                    <a:pt x="180" y="416"/>
                  </a:cubicBezTo>
                  <a:cubicBezTo>
                    <a:pt x="188" y="424"/>
                    <a:pt x="203" y="416"/>
                    <a:pt x="211" y="406"/>
                  </a:cubicBezTo>
                  <a:cubicBezTo>
                    <a:pt x="213" y="401"/>
                    <a:pt x="218" y="399"/>
                    <a:pt x="221" y="394"/>
                  </a:cubicBezTo>
                  <a:cubicBezTo>
                    <a:pt x="226" y="386"/>
                    <a:pt x="231" y="376"/>
                    <a:pt x="241" y="368"/>
                  </a:cubicBezTo>
                  <a:cubicBezTo>
                    <a:pt x="244" y="368"/>
                    <a:pt x="244" y="368"/>
                    <a:pt x="244" y="368"/>
                  </a:cubicBezTo>
                  <a:cubicBezTo>
                    <a:pt x="246" y="368"/>
                    <a:pt x="246" y="366"/>
                    <a:pt x="246" y="366"/>
                  </a:cubicBezTo>
                  <a:cubicBezTo>
                    <a:pt x="249" y="363"/>
                    <a:pt x="244" y="356"/>
                    <a:pt x="241" y="353"/>
                  </a:cubicBezTo>
                  <a:cubicBezTo>
                    <a:pt x="239" y="353"/>
                    <a:pt x="239" y="351"/>
                    <a:pt x="236" y="351"/>
                  </a:cubicBezTo>
                  <a:cubicBezTo>
                    <a:pt x="228" y="345"/>
                    <a:pt x="223" y="340"/>
                    <a:pt x="221" y="330"/>
                  </a:cubicBezTo>
                  <a:cubicBezTo>
                    <a:pt x="218" y="323"/>
                    <a:pt x="221" y="318"/>
                    <a:pt x="221" y="312"/>
                  </a:cubicBezTo>
                  <a:cubicBezTo>
                    <a:pt x="221" y="310"/>
                    <a:pt x="223" y="305"/>
                    <a:pt x="221" y="302"/>
                  </a:cubicBezTo>
                  <a:cubicBezTo>
                    <a:pt x="221" y="300"/>
                    <a:pt x="218" y="295"/>
                    <a:pt x="218" y="290"/>
                  </a:cubicBezTo>
                  <a:cubicBezTo>
                    <a:pt x="216" y="282"/>
                    <a:pt x="211" y="269"/>
                    <a:pt x="218" y="259"/>
                  </a:cubicBezTo>
                  <a:cubicBezTo>
                    <a:pt x="221" y="257"/>
                    <a:pt x="223" y="254"/>
                    <a:pt x="223" y="254"/>
                  </a:cubicBezTo>
                  <a:cubicBezTo>
                    <a:pt x="226" y="254"/>
                    <a:pt x="226" y="252"/>
                    <a:pt x="226" y="252"/>
                  </a:cubicBezTo>
                  <a:cubicBezTo>
                    <a:pt x="226" y="252"/>
                    <a:pt x="226" y="249"/>
                    <a:pt x="226" y="247"/>
                  </a:cubicBezTo>
                  <a:cubicBezTo>
                    <a:pt x="226" y="244"/>
                    <a:pt x="226" y="239"/>
                    <a:pt x="228" y="236"/>
                  </a:cubicBezTo>
                  <a:cubicBezTo>
                    <a:pt x="231" y="231"/>
                    <a:pt x="236" y="226"/>
                    <a:pt x="241" y="224"/>
                  </a:cubicBezTo>
                  <a:cubicBezTo>
                    <a:pt x="244" y="224"/>
                    <a:pt x="244" y="221"/>
                    <a:pt x="246" y="221"/>
                  </a:cubicBezTo>
                  <a:cubicBezTo>
                    <a:pt x="249" y="219"/>
                    <a:pt x="251" y="216"/>
                    <a:pt x="251" y="214"/>
                  </a:cubicBezTo>
                  <a:cubicBezTo>
                    <a:pt x="254" y="208"/>
                    <a:pt x="259" y="203"/>
                    <a:pt x="264" y="198"/>
                  </a:cubicBezTo>
                  <a:cubicBezTo>
                    <a:pt x="267" y="196"/>
                    <a:pt x="272" y="196"/>
                    <a:pt x="274" y="196"/>
                  </a:cubicBezTo>
                  <a:cubicBezTo>
                    <a:pt x="277" y="196"/>
                    <a:pt x="277" y="196"/>
                    <a:pt x="279" y="193"/>
                  </a:cubicBezTo>
                  <a:cubicBezTo>
                    <a:pt x="287" y="191"/>
                    <a:pt x="292" y="181"/>
                    <a:pt x="297" y="168"/>
                  </a:cubicBezTo>
                  <a:cubicBezTo>
                    <a:pt x="302" y="158"/>
                    <a:pt x="307" y="148"/>
                    <a:pt x="315" y="140"/>
                  </a:cubicBezTo>
                  <a:cubicBezTo>
                    <a:pt x="307" y="135"/>
                    <a:pt x="302" y="130"/>
                    <a:pt x="300" y="122"/>
                  </a:cubicBezTo>
                  <a:cubicBezTo>
                    <a:pt x="297" y="117"/>
                    <a:pt x="292" y="112"/>
                    <a:pt x="287" y="110"/>
                  </a:cubicBezTo>
                  <a:cubicBezTo>
                    <a:pt x="284" y="110"/>
                    <a:pt x="284" y="110"/>
                    <a:pt x="284" y="110"/>
                  </a:cubicBezTo>
                  <a:cubicBezTo>
                    <a:pt x="282" y="110"/>
                    <a:pt x="279" y="110"/>
                    <a:pt x="277" y="107"/>
                  </a:cubicBezTo>
                  <a:cubicBezTo>
                    <a:pt x="274" y="104"/>
                    <a:pt x="272" y="102"/>
                    <a:pt x="269" y="99"/>
                  </a:cubicBezTo>
                  <a:cubicBezTo>
                    <a:pt x="267" y="97"/>
                    <a:pt x="267" y="97"/>
                    <a:pt x="264" y="97"/>
                  </a:cubicBezTo>
                  <a:cubicBezTo>
                    <a:pt x="264" y="97"/>
                    <a:pt x="261" y="99"/>
                    <a:pt x="259" y="99"/>
                  </a:cubicBezTo>
                  <a:cubicBezTo>
                    <a:pt x="256" y="102"/>
                    <a:pt x="254" y="104"/>
                    <a:pt x="249" y="104"/>
                  </a:cubicBezTo>
                  <a:cubicBezTo>
                    <a:pt x="239" y="110"/>
                    <a:pt x="226" y="102"/>
                    <a:pt x="221" y="94"/>
                  </a:cubicBezTo>
                  <a:cubicBezTo>
                    <a:pt x="218" y="92"/>
                    <a:pt x="216" y="87"/>
                    <a:pt x="213" y="84"/>
                  </a:cubicBezTo>
                  <a:cubicBezTo>
                    <a:pt x="211" y="82"/>
                    <a:pt x="208" y="77"/>
                    <a:pt x="206" y="74"/>
                  </a:cubicBezTo>
                  <a:cubicBezTo>
                    <a:pt x="201" y="69"/>
                    <a:pt x="195" y="66"/>
                    <a:pt x="188" y="61"/>
                  </a:cubicBezTo>
                  <a:cubicBezTo>
                    <a:pt x="178" y="56"/>
                    <a:pt x="168" y="51"/>
                    <a:pt x="160" y="39"/>
                  </a:cubicBezTo>
                  <a:cubicBezTo>
                    <a:pt x="157" y="33"/>
                    <a:pt x="157" y="26"/>
                    <a:pt x="155" y="21"/>
                  </a:cubicBezTo>
                  <a:cubicBezTo>
                    <a:pt x="155" y="13"/>
                    <a:pt x="152" y="8"/>
                    <a:pt x="150" y="6"/>
                  </a:cubicBezTo>
                  <a:cubicBezTo>
                    <a:pt x="145" y="0"/>
                    <a:pt x="135" y="3"/>
                    <a:pt x="129" y="6"/>
                  </a:cubicBezTo>
                  <a:cubicBezTo>
                    <a:pt x="127" y="6"/>
                    <a:pt x="124" y="8"/>
                    <a:pt x="124" y="8"/>
                  </a:cubicBezTo>
                  <a:cubicBezTo>
                    <a:pt x="117" y="13"/>
                    <a:pt x="109" y="16"/>
                    <a:pt x="99" y="16"/>
                  </a:cubicBezTo>
                  <a:cubicBezTo>
                    <a:pt x="96" y="16"/>
                    <a:pt x="91" y="16"/>
                    <a:pt x="89" y="16"/>
                  </a:cubicBezTo>
                  <a:cubicBezTo>
                    <a:pt x="86" y="16"/>
                    <a:pt x="81" y="16"/>
                    <a:pt x="79" y="16"/>
                  </a:cubicBezTo>
                  <a:cubicBezTo>
                    <a:pt x="69" y="11"/>
                    <a:pt x="63" y="18"/>
                    <a:pt x="61" y="23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" name="Freeform 220"/>
            <p:cNvSpPr>
              <a:spLocks/>
            </p:cNvSpPr>
            <p:nvPr/>
          </p:nvSpPr>
          <p:spPr bwMode="auto">
            <a:xfrm>
              <a:off x="3641" y="2167"/>
              <a:ext cx="15" cy="16"/>
            </a:xfrm>
            <a:custGeom>
              <a:avLst/>
              <a:gdLst>
                <a:gd name="T0" fmla="*/ 74 w 272"/>
                <a:gd name="T1" fmla="*/ 229 h 274"/>
                <a:gd name="T2" fmla="*/ 84 w 272"/>
                <a:gd name="T3" fmla="*/ 254 h 274"/>
                <a:gd name="T4" fmla="*/ 97 w 272"/>
                <a:gd name="T5" fmla="*/ 254 h 274"/>
                <a:gd name="T6" fmla="*/ 122 w 272"/>
                <a:gd name="T7" fmla="*/ 254 h 274"/>
                <a:gd name="T8" fmla="*/ 148 w 272"/>
                <a:gd name="T9" fmla="*/ 254 h 274"/>
                <a:gd name="T10" fmla="*/ 155 w 272"/>
                <a:gd name="T11" fmla="*/ 252 h 274"/>
                <a:gd name="T12" fmla="*/ 168 w 272"/>
                <a:gd name="T13" fmla="*/ 247 h 274"/>
                <a:gd name="T14" fmla="*/ 224 w 272"/>
                <a:gd name="T15" fmla="*/ 264 h 274"/>
                <a:gd name="T16" fmla="*/ 241 w 272"/>
                <a:gd name="T17" fmla="*/ 274 h 274"/>
                <a:gd name="T18" fmla="*/ 267 w 272"/>
                <a:gd name="T19" fmla="*/ 206 h 274"/>
                <a:gd name="T20" fmla="*/ 267 w 272"/>
                <a:gd name="T21" fmla="*/ 203 h 274"/>
                <a:gd name="T22" fmla="*/ 264 w 272"/>
                <a:gd name="T23" fmla="*/ 186 h 274"/>
                <a:gd name="T24" fmla="*/ 269 w 272"/>
                <a:gd name="T25" fmla="*/ 168 h 274"/>
                <a:gd name="T26" fmla="*/ 272 w 272"/>
                <a:gd name="T27" fmla="*/ 160 h 274"/>
                <a:gd name="T28" fmla="*/ 272 w 272"/>
                <a:gd name="T29" fmla="*/ 150 h 274"/>
                <a:gd name="T30" fmla="*/ 249 w 272"/>
                <a:gd name="T31" fmla="*/ 155 h 274"/>
                <a:gd name="T32" fmla="*/ 244 w 272"/>
                <a:gd name="T33" fmla="*/ 155 h 274"/>
                <a:gd name="T34" fmla="*/ 244 w 272"/>
                <a:gd name="T35" fmla="*/ 150 h 274"/>
                <a:gd name="T36" fmla="*/ 196 w 272"/>
                <a:gd name="T37" fmla="*/ 110 h 274"/>
                <a:gd name="T38" fmla="*/ 165 w 272"/>
                <a:gd name="T39" fmla="*/ 97 h 274"/>
                <a:gd name="T40" fmla="*/ 130 w 272"/>
                <a:gd name="T41" fmla="*/ 74 h 274"/>
                <a:gd name="T42" fmla="*/ 122 w 272"/>
                <a:gd name="T43" fmla="*/ 36 h 274"/>
                <a:gd name="T44" fmla="*/ 102 w 272"/>
                <a:gd name="T45" fmla="*/ 23 h 274"/>
                <a:gd name="T46" fmla="*/ 87 w 272"/>
                <a:gd name="T47" fmla="*/ 13 h 274"/>
                <a:gd name="T48" fmla="*/ 61 w 272"/>
                <a:gd name="T49" fmla="*/ 18 h 274"/>
                <a:gd name="T50" fmla="*/ 79 w 272"/>
                <a:gd name="T51" fmla="*/ 0 h 274"/>
                <a:gd name="T52" fmla="*/ 76 w 272"/>
                <a:gd name="T53" fmla="*/ 0 h 274"/>
                <a:gd name="T54" fmla="*/ 61 w 272"/>
                <a:gd name="T55" fmla="*/ 8 h 274"/>
                <a:gd name="T56" fmla="*/ 33 w 272"/>
                <a:gd name="T57" fmla="*/ 21 h 274"/>
                <a:gd name="T58" fmla="*/ 26 w 272"/>
                <a:gd name="T59" fmla="*/ 18 h 274"/>
                <a:gd name="T60" fmla="*/ 21 w 272"/>
                <a:gd name="T61" fmla="*/ 18 h 274"/>
                <a:gd name="T62" fmla="*/ 16 w 272"/>
                <a:gd name="T63" fmla="*/ 26 h 274"/>
                <a:gd name="T64" fmla="*/ 16 w 272"/>
                <a:gd name="T65" fmla="*/ 31 h 274"/>
                <a:gd name="T66" fmla="*/ 10 w 272"/>
                <a:gd name="T67" fmla="*/ 49 h 274"/>
                <a:gd name="T68" fmla="*/ 8 w 272"/>
                <a:gd name="T69" fmla="*/ 54 h 274"/>
                <a:gd name="T70" fmla="*/ 5 w 272"/>
                <a:gd name="T71" fmla="*/ 56 h 274"/>
                <a:gd name="T72" fmla="*/ 3 w 272"/>
                <a:gd name="T73" fmla="*/ 66 h 274"/>
                <a:gd name="T74" fmla="*/ 0 w 272"/>
                <a:gd name="T75" fmla="*/ 87 h 274"/>
                <a:gd name="T76" fmla="*/ 10 w 272"/>
                <a:gd name="T77" fmla="*/ 89 h 274"/>
                <a:gd name="T78" fmla="*/ 18 w 272"/>
                <a:gd name="T79" fmla="*/ 92 h 274"/>
                <a:gd name="T80" fmla="*/ 33 w 272"/>
                <a:gd name="T81" fmla="*/ 97 h 274"/>
                <a:gd name="T82" fmla="*/ 38 w 272"/>
                <a:gd name="T83" fmla="*/ 97 h 274"/>
                <a:gd name="T84" fmla="*/ 59 w 272"/>
                <a:gd name="T85" fmla="*/ 102 h 274"/>
                <a:gd name="T86" fmla="*/ 64 w 272"/>
                <a:gd name="T87" fmla="*/ 110 h 274"/>
                <a:gd name="T88" fmla="*/ 66 w 272"/>
                <a:gd name="T89" fmla="*/ 112 h 274"/>
                <a:gd name="T90" fmla="*/ 76 w 272"/>
                <a:gd name="T91" fmla="*/ 117 h 274"/>
                <a:gd name="T92" fmla="*/ 79 w 272"/>
                <a:gd name="T93" fmla="*/ 120 h 274"/>
                <a:gd name="T94" fmla="*/ 94 w 272"/>
                <a:gd name="T95" fmla="*/ 140 h 274"/>
                <a:gd name="T96" fmla="*/ 84 w 272"/>
                <a:gd name="T97" fmla="*/ 160 h 274"/>
                <a:gd name="T98" fmla="*/ 76 w 272"/>
                <a:gd name="T99" fmla="*/ 170 h 274"/>
                <a:gd name="T100" fmla="*/ 82 w 272"/>
                <a:gd name="T101" fmla="*/ 178 h 274"/>
                <a:gd name="T102" fmla="*/ 92 w 272"/>
                <a:gd name="T103" fmla="*/ 191 h 274"/>
                <a:gd name="T104" fmla="*/ 74 w 272"/>
                <a:gd name="T105" fmla="*/ 221 h 274"/>
                <a:gd name="T106" fmla="*/ 71 w 272"/>
                <a:gd name="T107" fmla="*/ 224 h 274"/>
                <a:gd name="T108" fmla="*/ 74 w 272"/>
                <a:gd name="T109" fmla="*/ 229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2" h="274">
                  <a:moveTo>
                    <a:pt x="74" y="229"/>
                  </a:moveTo>
                  <a:cubicBezTo>
                    <a:pt x="82" y="236"/>
                    <a:pt x="84" y="244"/>
                    <a:pt x="84" y="254"/>
                  </a:cubicBezTo>
                  <a:cubicBezTo>
                    <a:pt x="89" y="254"/>
                    <a:pt x="94" y="254"/>
                    <a:pt x="97" y="254"/>
                  </a:cubicBezTo>
                  <a:cubicBezTo>
                    <a:pt x="104" y="254"/>
                    <a:pt x="112" y="252"/>
                    <a:pt x="122" y="254"/>
                  </a:cubicBezTo>
                  <a:cubicBezTo>
                    <a:pt x="130" y="254"/>
                    <a:pt x="140" y="257"/>
                    <a:pt x="148" y="254"/>
                  </a:cubicBezTo>
                  <a:cubicBezTo>
                    <a:pt x="150" y="254"/>
                    <a:pt x="153" y="252"/>
                    <a:pt x="155" y="252"/>
                  </a:cubicBezTo>
                  <a:cubicBezTo>
                    <a:pt x="160" y="249"/>
                    <a:pt x="163" y="249"/>
                    <a:pt x="168" y="247"/>
                  </a:cubicBezTo>
                  <a:cubicBezTo>
                    <a:pt x="188" y="241"/>
                    <a:pt x="206" y="254"/>
                    <a:pt x="224" y="264"/>
                  </a:cubicBezTo>
                  <a:cubicBezTo>
                    <a:pt x="229" y="269"/>
                    <a:pt x="236" y="272"/>
                    <a:pt x="241" y="274"/>
                  </a:cubicBezTo>
                  <a:cubicBezTo>
                    <a:pt x="262" y="259"/>
                    <a:pt x="272" y="231"/>
                    <a:pt x="267" y="206"/>
                  </a:cubicBezTo>
                  <a:cubicBezTo>
                    <a:pt x="267" y="203"/>
                    <a:pt x="267" y="203"/>
                    <a:pt x="267" y="203"/>
                  </a:cubicBezTo>
                  <a:cubicBezTo>
                    <a:pt x="264" y="198"/>
                    <a:pt x="264" y="193"/>
                    <a:pt x="264" y="186"/>
                  </a:cubicBezTo>
                  <a:cubicBezTo>
                    <a:pt x="264" y="178"/>
                    <a:pt x="267" y="173"/>
                    <a:pt x="269" y="168"/>
                  </a:cubicBezTo>
                  <a:cubicBezTo>
                    <a:pt x="269" y="165"/>
                    <a:pt x="272" y="163"/>
                    <a:pt x="272" y="160"/>
                  </a:cubicBezTo>
                  <a:cubicBezTo>
                    <a:pt x="272" y="158"/>
                    <a:pt x="272" y="153"/>
                    <a:pt x="272" y="150"/>
                  </a:cubicBezTo>
                  <a:cubicBezTo>
                    <a:pt x="264" y="153"/>
                    <a:pt x="257" y="155"/>
                    <a:pt x="249" y="155"/>
                  </a:cubicBezTo>
                  <a:cubicBezTo>
                    <a:pt x="244" y="155"/>
                    <a:pt x="244" y="155"/>
                    <a:pt x="244" y="155"/>
                  </a:cubicBezTo>
                  <a:cubicBezTo>
                    <a:pt x="244" y="150"/>
                    <a:pt x="244" y="150"/>
                    <a:pt x="244" y="150"/>
                  </a:cubicBezTo>
                  <a:cubicBezTo>
                    <a:pt x="241" y="130"/>
                    <a:pt x="219" y="120"/>
                    <a:pt x="196" y="110"/>
                  </a:cubicBezTo>
                  <a:cubicBezTo>
                    <a:pt x="165" y="97"/>
                    <a:pt x="165" y="97"/>
                    <a:pt x="165" y="97"/>
                  </a:cubicBezTo>
                  <a:cubicBezTo>
                    <a:pt x="155" y="92"/>
                    <a:pt x="140" y="87"/>
                    <a:pt x="130" y="74"/>
                  </a:cubicBezTo>
                  <a:cubicBezTo>
                    <a:pt x="122" y="64"/>
                    <a:pt x="120" y="49"/>
                    <a:pt x="122" y="36"/>
                  </a:cubicBezTo>
                  <a:cubicBezTo>
                    <a:pt x="115" y="36"/>
                    <a:pt x="109" y="31"/>
                    <a:pt x="102" y="23"/>
                  </a:cubicBezTo>
                  <a:cubicBezTo>
                    <a:pt x="97" y="18"/>
                    <a:pt x="92" y="13"/>
                    <a:pt x="87" y="13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1" y="0"/>
                    <a:pt x="66" y="6"/>
                    <a:pt x="61" y="8"/>
                  </a:cubicBezTo>
                  <a:cubicBezTo>
                    <a:pt x="54" y="13"/>
                    <a:pt x="46" y="21"/>
                    <a:pt x="33" y="21"/>
                  </a:cubicBezTo>
                  <a:cubicBezTo>
                    <a:pt x="31" y="21"/>
                    <a:pt x="28" y="21"/>
                    <a:pt x="26" y="18"/>
                  </a:cubicBezTo>
                  <a:cubicBezTo>
                    <a:pt x="23" y="18"/>
                    <a:pt x="23" y="18"/>
                    <a:pt x="21" y="18"/>
                  </a:cubicBezTo>
                  <a:cubicBezTo>
                    <a:pt x="18" y="18"/>
                    <a:pt x="16" y="21"/>
                    <a:pt x="16" y="26"/>
                  </a:cubicBezTo>
                  <a:cubicBezTo>
                    <a:pt x="16" y="28"/>
                    <a:pt x="16" y="28"/>
                    <a:pt x="16" y="31"/>
                  </a:cubicBezTo>
                  <a:cubicBezTo>
                    <a:pt x="16" y="36"/>
                    <a:pt x="13" y="41"/>
                    <a:pt x="10" y="49"/>
                  </a:cubicBezTo>
                  <a:cubicBezTo>
                    <a:pt x="10" y="51"/>
                    <a:pt x="8" y="51"/>
                    <a:pt x="8" y="54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3" y="59"/>
                    <a:pt x="3" y="64"/>
                    <a:pt x="3" y="66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3" y="87"/>
                    <a:pt x="8" y="89"/>
                    <a:pt x="10" y="89"/>
                  </a:cubicBezTo>
                  <a:cubicBezTo>
                    <a:pt x="13" y="89"/>
                    <a:pt x="16" y="92"/>
                    <a:pt x="18" y="92"/>
                  </a:cubicBezTo>
                  <a:cubicBezTo>
                    <a:pt x="23" y="94"/>
                    <a:pt x="28" y="97"/>
                    <a:pt x="33" y="97"/>
                  </a:cubicBezTo>
                  <a:cubicBezTo>
                    <a:pt x="36" y="97"/>
                    <a:pt x="36" y="97"/>
                    <a:pt x="38" y="97"/>
                  </a:cubicBezTo>
                  <a:cubicBezTo>
                    <a:pt x="46" y="97"/>
                    <a:pt x="54" y="97"/>
                    <a:pt x="59" y="102"/>
                  </a:cubicBezTo>
                  <a:cubicBezTo>
                    <a:pt x="61" y="104"/>
                    <a:pt x="61" y="107"/>
                    <a:pt x="64" y="110"/>
                  </a:cubicBezTo>
                  <a:cubicBezTo>
                    <a:pt x="64" y="110"/>
                    <a:pt x="64" y="112"/>
                    <a:pt x="66" y="112"/>
                  </a:cubicBezTo>
                  <a:cubicBezTo>
                    <a:pt x="69" y="115"/>
                    <a:pt x="71" y="117"/>
                    <a:pt x="76" y="117"/>
                  </a:cubicBezTo>
                  <a:cubicBezTo>
                    <a:pt x="76" y="117"/>
                    <a:pt x="79" y="117"/>
                    <a:pt x="79" y="120"/>
                  </a:cubicBezTo>
                  <a:cubicBezTo>
                    <a:pt x="89" y="125"/>
                    <a:pt x="94" y="132"/>
                    <a:pt x="94" y="140"/>
                  </a:cubicBezTo>
                  <a:cubicBezTo>
                    <a:pt x="94" y="150"/>
                    <a:pt x="89" y="155"/>
                    <a:pt x="84" y="160"/>
                  </a:cubicBezTo>
                  <a:cubicBezTo>
                    <a:pt x="82" y="163"/>
                    <a:pt x="76" y="168"/>
                    <a:pt x="76" y="170"/>
                  </a:cubicBezTo>
                  <a:cubicBezTo>
                    <a:pt x="76" y="173"/>
                    <a:pt x="79" y="176"/>
                    <a:pt x="82" y="178"/>
                  </a:cubicBezTo>
                  <a:cubicBezTo>
                    <a:pt x="84" y="181"/>
                    <a:pt x="89" y="186"/>
                    <a:pt x="92" y="191"/>
                  </a:cubicBezTo>
                  <a:cubicBezTo>
                    <a:pt x="94" y="203"/>
                    <a:pt x="84" y="216"/>
                    <a:pt x="74" y="221"/>
                  </a:cubicBezTo>
                  <a:cubicBezTo>
                    <a:pt x="74" y="221"/>
                    <a:pt x="71" y="221"/>
                    <a:pt x="71" y="224"/>
                  </a:cubicBezTo>
                  <a:cubicBezTo>
                    <a:pt x="69" y="221"/>
                    <a:pt x="71" y="224"/>
                    <a:pt x="74" y="229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Freeform 221"/>
            <p:cNvSpPr>
              <a:spLocks/>
            </p:cNvSpPr>
            <p:nvPr/>
          </p:nvSpPr>
          <p:spPr bwMode="auto">
            <a:xfrm>
              <a:off x="3595" y="2165"/>
              <a:ext cx="17" cy="19"/>
            </a:xfrm>
            <a:custGeom>
              <a:avLst/>
              <a:gdLst>
                <a:gd name="T0" fmla="*/ 68 w 284"/>
                <a:gd name="T1" fmla="*/ 315 h 330"/>
                <a:gd name="T2" fmla="*/ 68 w 284"/>
                <a:gd name="T3" fmla="*/ 320 h 330"/>
                <a:gd name="T4" fmla="*/ 68 w 284"/>
                <a:gd name="T5" fmla="*/ 330 h 330"/>
                <a:gd name="T6" fmla="*/ 78 w 284"/>
                <a:gd name="T7" fmla="*/ 328 h 330"/>
                <a:gd name="T8" fmla="*/ 86 w 284"/>
                <a:gd name="T9" fmla="*/ 325 h 330"/>
                <a:gd name="T10" fmla="*/ 104 w 284"/>
                <a:gd name="T11" fmla="*/ 315 h 330"/>
                <a:gd name="T12" fmla="*/ 109 w 284"/>
                <a:gd name="T13" fmla="*/ 312 h 330"/>
                <a:gd name="T14" fmla="*/ 177 w 284"/>
                <a:gd name="T15" fmla="*/ 284 h 330"/>
                <a:gd name="T16" fmla="*/ 195 w 284"/>
                <a:gd name="T17" fmla="*/ 287 h 330"/>
                <a:gd name="T18" fmla="*/ 228 w 284"/>
                <a:gd name="T19" fmla="*/ 251 h 330"/>
                <a:gd name="T20" fmla="*/ 231 w 284"/>
                <a:gd name="T21" fmla="*/ 249 h 330"/>
                <a:gd name="T22" fmla="*/ 228 w 284"/>
                <a:gd name="T23" fmla="*/ 244 h 330"/>
                <a:gd name="T24" fmla="*/ 223 w 284"/>
                <a:gd name="T25" fmla="*/ 229 h 330"/>
                <a:gd name="T26" fmla="*/ 228 w 284"/>
                <a:gd name="T27" fmla="*/ 218 h 330"/>
                <a:gd name="T28" fmla="*/ 231 w 284"/>
                <a:gd name="T29" fmla="*/ 216 h 330"/>
                <a:gd name="T30" fmla="*/ 231 w 284"/>
                <a:gd name="T31" fmla="*/ 211 h 330"/>
                <a:gd name="T32" fmla="*/ 238 w 284"/>
                <a:gd name="T33" fmla="*/ 165 h 330"/>
                <a:gd name="T34" fmla="*/ 256 w 284"/>
                <a:gd name="T35" fmla="*/ 140 h 330"/>
                <a:gd name="T36" fmla="*/ 261 w 284"/>
                <a:gd name="T37" fmla="*/ 140 h 330"/>
                <a:gd name="T38" fmla="*/ 264 w 284"/>
                <a:gd name="T39" fmla="*/ 140 h 330"/>
                <a:gd name="T40" fmla="*/ 264 w 284"/>
                <a:gd name="T41" fmla="*/ 137 h 330"/>
                <a:gd name="T42" fmla="*/ 264 w 284"/>
                <a:gd name="T43" fmla="*/ 135 h 330"/>
                <a:gd name="T44" fmla="*/ 274 w 284"/>
                <a:gd name="T45" fmla="*/ 107 h 330"/>
                <a:gd name="T46" fmla="*/ 276 w 284"/>
                <a:gd name="T47" fmla="*/ 104 h 330"/>
                <a:gd name="T48" fmla="*/ 281 w 284"/>
                <a:gd name="T49" fmla="*/ 84 h 330"/>
                <a:gd name="T50" fmla="*/ 276 w 284"/>
                <a:gd name="T51" fmla="*/ 79 h 330"/>
                <a:gd name="T52" fmla="*/ 271 w 284"/>
                <a:gd name="T53" fmla="*/ 74 h 330"/>
                <a:gd name="T54" fmla="*/ 266 w 284"/>
                <a:gd name="T55" fmla="*/ 66 h 330"/>
                <a:gd name="T56" fmla="*/ 264 w 284"/>
                <a:gd name="T57" fmla="*/ 61 h 330"/>
                <a:gd name="T58" fmla="*/ 251 w 284"/>
                <a:gd name="T59" fmla="*/ 54 h 330"/>
                <a:gd name="T60" fmla="*/ 236 w 284"/>
                <a:gd name="T61" fmla="*/ 56 h 330"/>
                <a:gd name="T62" fmla="*/ 233 w 284"/>
                <a:gd name="T63" fmla="*/ 59 h 330"/>
                <a:gd name="T64" fmla="*/ 213 w 284"/>
                <a:gd name="T65" fmla="*/ 66 h 330"/>
                <a:gd name="T66" fmla="*/ 200 w 284"/>
                <a:gd name="T67" fmla="*/ 51 h 330"/>
                <a:gd name="T68" fmla="*/ 200 w 284"/>
                <a:gd name="T69" fmla="*/ 43 h 330"/>
                <a:gd name="T70" fmla="*/ 200 w 284"/>
                <a:gd name="T71" fmla="*/ 38 h 330"/>
                <a:gd name="T72" fmla="*/ 172 w 284"/>
                <a:gd name="T73" fmla="*/ 10 h 330"/>
                <a:gd name="T74" fmla="*/ 167 w 284"/>
                <a:gd name="T75" fmla="*/ 10 h 330"/>
                <a:gd name="T76" fmla="*/ 152 w 284"/>
                <a:gd name="T77" fmla="*/ 8 h 330"/>
                <a:gd name="T78" fmla="*/ 139 w 284"/>
                <a:gd name="T79" fmla="*/ 0 h 330"/>
                <a:gd name="T80" fmla="*/ 134 w 284"/>
                <a:gd name="T81" fmla="*/ 3 h 330"/>
                <a:gd name="T82" fmla="*/ 68 w 284"/>
                <a:gd name="T83" fmla="*/ 48 h 330"/>
                <a:gd name="T84" fmla="*/ 61 w 284"/>
                <a:gd name="T85" fmla="*/ 56 h 330"/>
                <a:gd name="T86" fmla="*/ 55 w 284"/>
                <a:gd name="T87" fmla="*/ 71 h 330"/>
                <a:gd name="T88" fmla="*/ 55 w 284"/>
                <a:gd name="T89" fmla="*/ 74 h 330"/>
                <a:gd name="T90" fmla="*/ 43 w 284"/>
                <a:gd name="T91" fmla="*/ 130 h 330"/>
                <a:gd name="T92" fmla="*/ 33 w 284"/>
                <a:gd name="T93" fmla="*/ 145 h 330"/>
                <a:gd name="T94" fmla="*/ 20 w 284"/>
                <a:gd name="T95" fmla="*/ 150 h 330"/>
                <a:gd name="T96" fmla="*/ 12 w 284"/>
                <a:gd name="T97" fmla="*/ 150 h 330"/>
                <a:gd name="T98" fmla="*/ 12 w 284"/>
                <a:gd name="T99" fmla="*/ 152 h 330"/>
                <a:gd name="T100" fmla="*/ 15 w 284"/>
                <a:gd name="T101" fmla="*/ 183 h 330"/>
                <a:gd name="T102" fmla="*/ 7 w 284"/>
                <a:gd name="T103" fmla="*/ 191 h 330"/>
                <a:gd name="T104" fmla="*/ 2 w 284"/>
                <a:gd name="T105" fmla="*/ 196 h 330"/>
                <a:gd name="T106" fmla="*/ 2 w 284"/>
                <a:gd name="T107" fmla="*/ 208 h 330"/>
                <a:gd name="T108" fmla="*/ 12 w 284"/>
                <a:gd name="T109" fmla="*/ 218 h 330"/>
                <a:gd name="T110" fmla="*/ 15 w 284"/>
                <a:gd name="T111" fmla="*/ 221 h 330"/>
                <a:gd name="T112" fmla="*/ 25 w 284"/>
                <a:gd name="T113" fmla="*/ 226 h 330"/>
                <a:gd name="T114" fmla="*/ 40 w 284"/>
                <a:gd name="T115" fmla="*/ 254 h 330"/>
                <a:gd name="T116" fmla="*/ 48 w 284"/>
                <a:gd name="T117" fmla="*/ 284 h 330"/>
                <a:gd name="T118" fmla="*/ 50 w 284"/>
                <a:gd name="T119" fmla="*/ 284 h 330"/>
                <a:gd name="T120" fmla="*/ 68 w 284"/>
                <a:gd name="T121" fmla="*/ 315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4" h="330">
                  <a:moveTo>
                    <a:pt x="68" y="315"/>
                  </a:moveTo>
                  <a:cubicBezTo>
                    <a:pt x="68" y="317"/>
                    <a:pt x="68" y="317"/>
                    <a:pt x="68" y="320"/>
                  </a:cubicBezTo>
                  <a:cubicBezTo>
                    <a:pt x="68" y="322"/>
                    <a:pt x="68" y="328"/>
                    <a:pt x="68" y="330"/>
                  </a:cubicBezTo>
                  <a:cubicBezTo>
                    <a:pt x="71" y="330"/>
                    <a:pt x="73" y="330"/>
                    <a:pt x="78" y="328"/>
                  </a:cubicBezTo>
                  <a:cubicBezTo>
                    <a:pt x="81" y="328"/>
                    <a:pt x="83" y="328"/>
                    <a:pt x="86" y="325"/>
                  </a:cubicBezTo>
                  <a:cubicBezTo>
                    <a:pt x="91" y="322"/>
                    <a:pt x="96" y="320"/>
                    <a:pt x="104" y="315"/>
                  </a:cubicBezTo>
                  <a:cubicBezTo>
                    <a:pt x="106" y="315"/>
                    <a:pt x="106" y="312"/>
                    <a:pt x="109" y="312"/>
                  </a:cubicBezTo>
                  <a:cubicBezTo>
                    <a:pt x="129" y="297"/>
                    <a:pt x="152" y="287"/>
                    <a:pt x="177" y="284"/>
                  </a:cubicBezTo>
                  <a:cubicBezTo>
                    <a:pt x="185" y="284"/>
                    <a:pt x="190" y="284"/>
                    <a:pt x="195" y="287"/>
                  </a:cubicBezTo>
                  <a:cubicBezTo>
                    <a:pt x="208" y="277"/>
                    <a:pt x="218" y="264"/>
                    <a:pt x="228" y="251"/>
                  </a:cubicBezTo>
                  <a:cubicBezTo>
                    <a:pt x="231" y="249"/>
                    <a:pt x="231" y="249"/>
                    <a:pt x="231" y="249"/>
                  </a:cubicBezTo>
                  <a:cubicBezTo>
                    <a:pt x="231" y="249"/>
                    <a:pt x="231" y="246"/>
                    <a:pt x="228" y="244"/>
                  </a:cubicBezTo>
                  <a:cubicBezTo>
                    <a:pt x="225" y="241"/>
                    <a:pt x="223" y="236"/>
                    <a:pt x="223" y="229"/>
                  </a:cubicBezTo>
                  <a:cubicBezTo>
                    <a:pt x="223" y="223"/>
                    <a:pt x="225" y="221"/>
                    <a:pt x="228" y="218"/>
                  </a:cubicBezTo>
                  <a:cubicBezTo>
                    <a:pt x="231" y="216"/>
                    <a:pt x="231" y="216"/>
                    <a:pt x="231" y="216"/>
                  </a:cubicBezTo>
                  <a:cubicBezTo>
                    <a:pt x="231" y="216"/>
                    <a:pt x="231" y="213"/>
                    <a:pt x="231" y="211"/>
                  </a:cubicBezTo>
                  <a:cubicBezTo>
                    <a:pt x="238" y="165"/>
                    <a:pt x="238" y="165"/>
                    <a:pt x="238" y="165"/>
                  </a:cubicBezTo>
                  <a:cubicBezTo>
                    <a:pt x="238" y="160"/>
                    <a:pt x="243" y="145"/>
                    <a:pt x="256" y="140"/>
                  </a:cubicBezTo>
                  <a:cubicBezTo>
                    <a:pt x="258" y="140"/>
                    <a:pt x="258" y="140"/>
                    <a:pt x="261" y="140"/>
                  </a:cubicBezTo>
                  <a:cubicBezTo>
                    <a:pt x="261" y="140"/>
                    <a:pt x="261" y="140"/>
                    <a:pt x="264" y="140"/>
                  </a:cubicBezTo>
                  <a:cubicBezTo>
                    <a:pt x="264" y="137"/>
                    <a:pt x="264" y="137"/>
                    <a:pt x="264" y="137"/>
                  </a:cubicBezTo>
                  <a:cubicBezTo>
                    <a:pt x="264" y="135"/>
                    <a:pt x="264" y="135"/>
                    <a:pt x="264" y="135"/>
                  </a:cubicBezTo>
                  <a:cubicBezTo>
                    <a:pt x="264" y="125"/>
                    <a:pt x="269" y="114"/>
                    <a:pt x="274" y="107"/>
                  </a:cubicBezTo>
                  <a:cubicBezTo>
                    <a:pt x="276" y="104"/>
                    <a:pt x="276" y="104"/>
                    <a:pt x="276" y="104"/>
                  </a:cubicBezTo>
                  <a:cubicBezTo>
                    <a:pt x="279" y="99"/>
                    <a:pt x="284" y="89"/>
                    <a:pt x="281" y="84"/>
                  </a:cubicBezTo>
                  <a:cubicBezTo>
                    <a:pt x="281" y="81"/>
                    <a:pt x="279" y="81"/>
                    <a:pt x="276" y="79"/>
                  </a:cubicBezTo>
                  <a:cubicBezTo>
                    <a:pt x="274" y="76"/>
                    <a:pt x="274" y="76"/>
                    <a:pt x="271" y="74"/>
                  </a:cubicBezTo>
                  <a:cubicBezTo>
                    <a:pt x="269" y="71"/>
                    <a:pt x="266" y="69"/>
                    <a:pt x="266" y="66"/>
                  </a:cubicBezTo>
                  <a:cubicBezTo>
                    <a:pt x="266" y="64"/>
                    <a:pt x="264" y="64"/>
                    <a:pt x="264" y="61"/>
                  </a:cubicBezTo>
                  <a:cubicBezTo>
                    <a:pt x="261" y="56"/>
                    <a:pt x="256" y="54"/>
                    <a:pt x="251" y="54"/>
                  </a:cubicBezTo>
                  <a:cubicBezTo>
                    <a:pt x="246" y="54"/>
                    <a:pt x="241" y="54"/>
                    <a:pt x="236" y="56"/>
                  </a:cubicBezTo>
                  <a:cubicBezTo>
                    <a:pt x="233" y="59"/>
                    <a:pt x="233" y="59"/>
                    <a:pt x="233" y="59"/>
                  </a:cubicBezTo>
                  <a:cubicBezTo>
                    <a:pt x="228" y="64"/>
                    <a:pt x="220" y="69"/>
                    <a:pt x="213" y="66"/>
                  </a:cubicBezTo>
                  <a:cubicBezTo>
                    <a:pt x="208" y="64"/>
                    <a:pt x="203" y="59"/>
                    <a:pt x="200" y="51"/>
                  </a:cubicBezTo>
                  <a:cubicBezTo>
                    <a:pt x="200" y="48"/>
                    <a:pt x="200" y="46"/>
                    <a:pt x="200" y="43"/>
                  </a:cubicBezTo>
                  <a:cubicBezTo>
                    <a:pt x="200" y="41"/>
                    <a:pt x="200" y="41"/>
                    <a:pt x="200" y="38"/>
                  </a:cubicBezTo>
                  <a:cubicBezTo>
                    <a:pt x="200" y="26"/>
                    <a:pt x="185" y="13"/>
                    <a:pt x="172" y="10"/>
                  </a:cubicBezTo>
                  <a:cubicBezTo>
                    <a:pt x="170" y="10"/>
                    <a:pt x="170" y="10"/>
                    <a:pt x="167" y="10"/>
                  </a:cubicBezTo>
                  <a:cubicBezTo>
                    <a:pt x="162" y="10"/>
                    <a:pt x="157" y="10"/>
                    <a:pt x="152" y="8"/>
                  </a:cubicBezTo>
                  <a:cubicBezTo>
                    <a:pt x="147" y="5"/>
                    <a:pt x="144" y="3"/>
                    <a:pt x="139" y="0"/>
                  </a:cubicBezTo>
                  <a:cubicBezTo>
                    <a:pt x="137" y="0"/>
                    <a:pt x="137" y="3"/>
                    <a:pt x="134" y="3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66" y="51"/>
                    <a:pt x="63" y="54"/>
                    <a:pt x="61" y="56"/>
                  </a:cubicBezTo>
                  <a:cubicBezTo>
                    <a:pt x="58" y="61"/>
                    <a:pt x="58" y="66"/>
                    <a:pt x="55" y="71"/>
                  </a:cubicBezTo>
                  <a:cubicBezTo>
                    <a:pt x="55" y="74"/>
                    <a:pt x="55" y="74"/>
                    <a:pt x="55" y="74"/>
                  </a:cubicBezTo>
                  <a:cubicBezTo>
                    <a:pt x="53" y="94"/>
                    <a:pt x="50" y="112"/>
                    <a:pt x="43" y="130"/>
                  </a:cubicBezTo>
                  <a:cubicBezTo>
                    <a:pt x="40" y="135"/>
                    <a:pt x="38" y="142"/>
                    <a:pt x="33" y="145"/>
                  </a:cubicBezTo>
                  <a:cubicBezTo>
                    <a:pt x="28" y="147"/>
                    <a:pt x="25" y="147"/>
                    <a:pt x="20" y="150"/>
                  </a:cubicBezTo>
                  <a:cubicBezTo>
                    <a:pt x="12" y="150"/>
                    <a:pt x="12" y="150"/>
                    <a:pt x="12" y="150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5" y="160"/>
                    <a:pt x="22" y="173"/>
                    <a:pt x="15" y="183"/>
                  </a:cubicBezTo>
                  <a:cubicBezTo>
                    <a:pt x="12" y="188"/>
                    <a:pt x="10" y="191"/>
                    <a:pt x="7" y="191"/>
                  </a:cubicBezTo>
                  <a:cubicBezTo>
                    <a:pt x="5" y="193"/>
                    <a:pt x="5" y="193"/>
                    <a:pt x="2" y="196"/>
                  </a:cubicBezTo>
                  <a:cubicBezTo>
                    <a:pt x="0" y="198"/>
                    <a:pt x="0" y="203"/>
                    <a:pt x="2" y="208"/>
                  </a:cubicBezTo>
                  <a:cubicBezTo>
                    <a:pt x="5" y="213"/>
                    <a:pt x="7" y="216"/>
                    <a:pt x="12" y="218"/>
                  </a:cubicBezTo>
                  <a:cubicBezTo>
                    <a:pt x="12" y="218"/>
                    <a:pt x="15" y="218"/>
                    <a:pt x="15" y="221"/>
                  </a:cubicBezTo>
                  <a:cubicBezTo>
                    <a:pt x="17" y="223"/>
                    <a:pt x="22" y="223"/>
                    <a:pt x="25" y="226"/>
                  </a:cubicBezTo>
                  <a:cubicBezTo>
                    <a:pt x="35" y="234"/>
                    <a:pt x="38" y="244"/>
                    <a:pt x="40" y="254"/>
                  </a:cubicBezTo>
                  <a:cubicBezTo>
                    <a:pt x="48" y="284"/>
                    <a:pt x="48" y="284"/>
                    <a:pt x="48" y="284"/>
                  </a:cubicBezTo>
                  <a:cubicBezTo>
                    <a:pt x="48" y="284"/>
                    <a:pt x="48" y="284"/>
                    <a:pt x="50" y="284"/>
                  </a:cubicBezTo>
                  <a:cubicBezTo>
                    <a:pt x="63" y="289"/>
                    <a:pt x="68" y="300"/>
                    <a:pt x="68" y="315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" name="Freeform 222"/>
            <p:cNvSpPr>
              <a:spLocks/>
            </p:cNvSpPr>
            <p:nvPr/>
          </p:nvSpPr>
          <p:spPr bwMode="auto">
            <a:xfrm>
              <a:off x="3588" y="2157"/>
              <a:ext cx="16" cy="15"/>
            </a:xfrm>
            <a:custGeom>
              <a:avLst/>
              <a:gdLst>
                <a:gd name="T0" fmla="*/ 30 w 276"/>
                <a:gd name="T1" fmla="*/ 114 h 269"/>
                <a:gd name="T2" fmla="*/ 38 w 276"/>
                <a:gd name="T3" fmla="*/ 117 h 269"/>
                <a:gd name="T4" fmla="*/ 68 w 276"/>
                <a:gd name="T5" fmla="*/ 149 h 269"/>
                <a:gd name="T6" fmla="*/ 68 w 276"/>
                <a:gd name="T7" fmla="*/ 155 h 269"/>
                <a:gd name="T8" fmla="*/ 68 w 276"/>
                <a:gd name="T9" fmla="*/ 160 h 269"/>
                <a:gd name="T10" fmla="*/ 76 w 276"/>
                <a:gd name="T11" fmla="*/ 167 h 269"/>
                <a:gd name="T12" fmla="*/ 91 w 276"/>
                <a:gd name="T13" fmla="*/ 182 h 269"/>
                <a:gd name="T14" fmla="*/ 86 w 276"/>
                <a:gd name="T15" fmla="*/ 208 h 269"/>
                <a:gd name="T16" fmla="*/ 81 w 276"/>
                <a:gd name="T17" fmla="*/ 221 h 269"/>
                <a:gd name="T18" fmla="*/ 86 w 276"/>
                <a:gd name="T19" fmla="*/ 226 h 269"/>
                <a:gd name="T20" fmla="*/ 96 w 276"/>
                <a:gd name="T21" fmla="*/ 233 h 269"/>
                <a:gd name="T22" fmla="*/ 101 w 276"/>
                <a:gd name="T23" fmla="*/ 246 h 269"/>
                <a:gd name="T24" fmla="*/ 106 w 276"/>
                <a:gd name="T25" fmla="*/ 254 h 269"/>
                <a:gd name="T26" fmla="*/ 109 w 276"/>
                <a:gd name="T27" fmla="*/ 254 h 269"/>
                <a:gd name="T28" fmla="*/ 119 w 276"/>
                <a:gd name="T29" fmla="*/ 256 h 269"/>
                <a:gd name="T30" fmla="*/ 124 w 276"/>
                <a:gd name="T31" fmla="*/ 266 h 269"/>
                <a:gd name="T32" fmla="*/ 124 w 276"/>
                <a:gd name="T33" fmla="*/ 269 h 269"/>
                <a:gd name="T34" fmla="*/ 144 w 276"/>
                <a:gd name="T35" fmla="*/ 266 h 269"/>
                <a:gd name="T36" fmla="*/ 149 w 276"/>
                <a:gd name="T37" fmla="*/ 264 h 269"/>
                <a:gd name="T38" fmla="*/ 155 w 276"/>
                <a:gd name="T39" fmla="*/ 256 h 269"/>
                <a:gd name="T40" fmla="*/ 165 w 276"/>
                <a:gd name="T41" fmla="*/ 203 h 269"/>
                <a:gd name="T42" fmla="*/ 165 w 276"/>
                <a:gd name="T43" fmla="*/ 200 h 269"/>
                <a:gd name="T44" fmla="*/ 172 w 276"/>
                <a:gd name="T45" fmla="*/ 177 h 269"/>
                <a:gd name="T46" fmla="*/ 185 w 276"/>
                <a:gd name="T47" fmla="*/ 167 h 269"/>
                <a:gd name="T48" fmla="*/ 251 w 276"/>
                <a:gd name="T49" fmla="*/ 122 h 269"/>
                <a:gd name="T50" fmla="*/ 274 w 276"/>
                <a:gd name="T51" fmla="*/ 101 h 269"/>
                <a:gd name="T52" fmla="*/ 271 w 276"/>
                <a:gd name="T53" fmla="*/ 81 h 269"/>
                <a:gd name="T54" fmla="*/ 261 w 276"/>
                <a:gd name="T55" fmla="*/ 78 h 269"/>
                <a:gd name="T56" fmla="*/ 246 w 276"/>
                <a:gd name="T57" fmla="*/ 73 h 269"/>
                <a:gd name="T58" fmla="*/ 233 w 276"/>
                <a:gd name="T59" fmla="*/ 35 h 269"/>
                <a:gd name="T60" fmla="*/ 233 w 276"/>
                <a:gd name="T61" fmla="*/ 33 h 269"/>
                <a:gd name="T62" fmla="*/ 233 w 276"/>
                <a:gd name="T63" fmla="*/ 25 h 269"/>
                <a:gd name="T64" fmla="*/ 223 w 276"/>
                <a:gd name="T65" fmla="*/ 18 h 269"/>
                <a:gd name="T66" fmla="*/ 187 w 276"/>
                <a:gd name="T67" fmla="*/ 28 h 269"/>
                <a:gd name="T68" fmla="*/ 190 w 276"/>
                <a:gd name="T69" fmla="*/ 33 h 269"/>
                <a:gd name="T70" fmla="*/ 139 w 276"/>
                <a:gd name="T71" fmla="*/ 40 h 269"/>
                <a:gd name="T72" fmla="*/ 134 w 276"/>
                <a:gd name="T73" fmla="*/ 38 h 269"/>
                <a:gd name="T74" fmla="*/ 134 w 276"/>
                <a:gd name="T75" fmla="*/ 33 h 269"/>
                <a:gd name="T76" fmla="*/ 134 w 276"/>
                <a:gd name="T77" fmla="*/ 7 h 269"/>
                <a:gd name="T78" fmla="*/ 127 w 276"/>
                <a:gd name="T79" fmla="*/ 0 h 269"/>
                <a:gd name="T80" fmla="*/ 122 w 276"/>
                <a:gd name="T81" fmla="*/ 0 h 269"/>
                <a:gd name="T82" fmla="*/ 116 w 276"/>
                <a:gd name="T83" fmla="*/ 7 h 269"/>
                <a:gd name="T84" fmla="*/ 104 w 276"/>
                <a:gd name="T85" fmla="*/ 20 h 269"/>
                <a:gd name="T86" fmla="*/ 94 w 276"/>
                <a:gd name="T87" fmla="*/ 23 h 269"/>
                <a:gd name="T88" fmla="*/ 89 w 276"/>
                <a:gd name="T89" fmla="*/ 23 h 269"/>
                <a:gd name="T90" fmla="*/ 68 w 276"/>
                <a:gd name="T91" fmla="*/ 45 h 269"/>
                <a:gd name="T92" fmla="*/ 35 w 276"/>
                <a:gd name="T93" fmla="*/ 73 h 269"/>
                <a:gd name="T94" fmla="*/ 25 w 276"/>
                <a:gd name="T95" fmla="*/ 73 h 269"/>
                <a:gd name="T96" fmla="*/ 20 w 276"/>
                <a:gd name="T97" fmla="*/ 73 h 269"/>
                <a:gd name="T98" fmla="*/ 17 w 276"/>
                <a:gd name="T99" fmla="*/ 73 h 269"/>
                <a:gd name="T100" fmla="*/ 12 w 276"/>
                <a:gd name="T101" fmla="*/ 76 h 269"/>
                <a:gd name="T102" fmla="*/ 10 w 276"/>
                <a:gd name="T103" fmla="*/ 78 h 269"/>
                <a:gd name="T104" fmla="*/ 7 w 276"/>
                <a:gd name="T105" fmla="*/ 78 h 269"/>
                <a:gd name="T106" fmla="*/ 2 w 276"/>
                <a:gd name="T107" fmla="*/ 84 h 269"/>
                <a:gd name="T108" fmla="*/ 5 w 276"/>
                <a:gd name="T109" fmla="*/ 99 h 269"/>
                <a:gd name="T110" fmla="*/ 30 w 276"/>
                <a:gd name="T111" fmla="*/ 114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76" h="269">
                  <a:moveTo>
                    <a:pt x="30" y="114"/>
                  </a:moveTo>
                  <a:cubicBezTo>
                    <a:pt x="33" y="114"/>
                    <a:pt x="35" y="117"/>
                    <a:pt x="38" y="117"/>
                  </a:cubicBezTo>
                  <a:cubicBezTo>
                    <a:pt x="56" y="124"/>
                    <a:pt x="68" y="137"/>
                    <a:pt x="68" y="149"/>
                  </a:cubicBezTo>
                  <a:cubicBezTo>
                    <a:pt x="68" y="152"/>
                    <a:pt x="68" y="152"/>
                    <a:pt x="68" y="155"/>
                  </a:cubicBezTo>
                  <a:cubicBezTo>
                    <a:pt x="68" y="157"/>
                    <a:pt x="68" y="160"/>
                    <a:pt x="68" y="160"/>
                  </a:cubicBezTo>
                  <a:cubicBezTo>
                    <a:pt x="68" y="162"/>
                    <a:pt x="73" y="165"/>
                    <a:pt x="76" y="167"/>
                  </a:cubicBezTo>
                  <a:cubicBezTo>
                    <a:pt x="81" y="170"/>
                    <a:pt x="89" y="175"/>
                    <a:pt x="91" y="182"/>
                  </a:cubicBezTo>
                  <a:cubicBezTo>
                    <a:pt x="94" y="193"/>
                    <a:pt x="89" y="200"/>
                    <a:pt x="86" y="208"/>
                  </a:cubicBezTo>
                  <a:cubicBezTo>
                    <a:pt x="83" y="213"/>
                    <a:pt x="81" y="218"/>
                    <a:pt x="81" y="221"/>
                  </a:cubicBezTo>
                  <a:cubicBezTo>
                    <a:pt x="81" y="223"/>
                    <a:pt x="83" y="223"/>
                    <a:pt x="86" y="226"/>
                  </a:cubicBezTo>
                  <a:cubicBezTo>
                    <a:pt x="89" y="228"/>
                    <a:pt x="94" y="231"/>
                    <a:pt x="96" y="233"/>
                  </a:cubicBezTo>
                  <a:cubicBezTo>
                    <a:pt x="99" y="238"/>
                    <a:pt x="101" y="243"/>
                    <a:pt x="101" y="246"/>
                  </a:cubicBezTo>
                  <a:cubicBezTo>
                    <a:pt x="104" y="251"/>
                    <a:pt x="104" y="254"/>
                    <a:pt x="106" y="254"/>
                  </a:cubicBezTo>
                  <a:cubicBezTo>
                    <a:pt x="109" y="254"/>
                    <a:pt x="109" y="254"/>
                    <a:pt x="109" y="254"/>
                  </a:cubicBezTo>
                  <a:cubicBezTo>
                    <a:pt x="111" y="254"/>
                    <a:pt x="116" y="254"/>
                    <a:pt x="119" y="256"/>
                  </a:cubicBezTo>
                  <a:cubicBezTo>
                    <a:pt x="122" y="259"/>
                    <a:pt x="124" y="264"/>
                    <a:pt x="124" y="266"/>
                  </a:cubicBezTo>
                  <a:cubicBezTo>
                    <a:pt x="124" y="266"/>
                    <a:pt x="124" y="266"/>
                    <a:pt x="124" y="269"/>
                  </a:cubicBezTo>
                  <a:cubicBezTo>
                    <a:pt x="144" y="266"/>
                    <a:pt x="144" y="266"/>
                    <a:pt x="144" y="266"/>
                  </a:cubicBezTo>
                  <a:cubicBezTo>
                    <a:pt x="147" y="266"/>
                    <a:pt x="149" y="266"/>
                    <a:pt x="149" y="264"/>
                  </a:cubicBezTo>
                  <a:cubicBezTo>
                    <a:pt x="152" y="264"/>
                    <a:pt x="152" y="259"/>
                    <a:pt x="155" y="256"/>
                  </a:cubicBezTo>
                  <a:cubicBezTo>
                    <a:pt x="160" y="238"/>
                    <a:pt x="165" y="221"/>
                    <a:pt x="165" y="203"/>
                  </a:cubicBezTo>
                  <a:cubicBezTo>
                    <a:pt x="165" y="200"/>
                    <a:pt x="165" y="200"/>
                    <a:pt x="165" y="200"/>
                  </a:cubicBezTo>
                  <a:cubicBezTo>
                    <a:pt x="165" y="193"/>
                    <a:pt x="165" y="182"/>
                    <a:pt x="172" y="177"/>
                  </a:cubicBezTo>
                  <a:cubicBezTo>
                    <a:pt x="175" y="172"/>
                    <a:pt x="180" y="170"/>
                    <a:pt x="185" y="167"/>
                  </a:cubicBezTo>
                  <a:cubicBezTo>
                    <a:pt x="251" y="122"/>
                    <a:pt x="251" y="122"/>
                    <a:pt x="251" y="122"/>
                  </a:cubicBezTo>
                  <a:cubicBezTo>
                    <a:pt x="259" y="117"/>
                    <a:pt x="269" y="109"/>
                    <a:pt x="274" y="101"/>
                  </a:cubicBezTo>
                  <a:cubicBezTo>
                    <a:pt x="276" y="94"/>
                    <a:pt x="276" y="84"/>
                    <a:pt x="271" y="81"/>
                  </a:cubicBezTo>
                  <a:cubicBezTo>
                    <a:pt x="269" y="78"/>
                    <a:pt x="266" y="78"/>
                    <a:pt x="261" y="78"/>
                  </a:cubicBezTo>
                  <a:cubicBezTo>
                    <a:pt x="256" y="78"/>
                    <a:pt x="251" y="76"/>
                    <a:pt x="246" y="73"/>
                  </a:cubicBezTo>
                  <a:cubicBezTo>
                    <a:pt x="233" y="66"/>
                    <a:pt x="228" y="48"/>
                    <a:pt x="233" y="35"/>
                  </a:cubicBezTo>
                  <a:cubicBezTo>
                    <a:pt x="233" y="33"/>
                    <a:pt x="233" y="33"/>
                    <a:pt x="233" y="33"/>
                  </a:cubicBezTo>
                  <a:cubicBezTo>
                    <a:pt x="233" y="30"/>
                    <a:pt x="233" y="28"/>
                    <a:pt x="233" y="25"/>
                  </a:cubicBezTo>
                  <a:cubicBezTo>
                    <a:pt x="233" y="23"/>
                    <a:pt x="228" y="20"/>
                    <a:pt x="223" y="18"/>
                  </a:cubicBezTo>
                  <a:cubicBezTo>
                    <a:pt x="213" y="15"/>
                    <a:pt x="200" y="23"/>
                    <a:pt x="187" y="28"/>
                  </a:cubicBezTo>
                  <a:cubicBezTo>
                    <a:pt x="190" y="33"/>
                    <a:pt x="190" y="33"/>
                    <a:pt x="190" y="33"/>
                  </a:cubicBezTo>
                  <a:cubicBezTo>
                    <a:pt x="170" y="43"/>
                    <a:pt x="155" y="45"/>
                    <a:pt x="139" y="40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37" y="23"/>
                    <a:pt x="137" y="15"/>
                    <a:pt x="134" y="7"/>
                  </a:cubicBezTo>
                  <a:cubicBezTo>
                    <a:pt x="132" y="5"/>
                    <a:pt x="129" y="0"/>
                    <a:pt x="127" y="0"/>
                  </a:cubicBezTo>
                  <a:cubicBezTo>
                    <a:pt x="124" y="0"/>
                    <a:pt x="122" y="0"/>
                    <a:pt x="122" y="0"/>
                  </a:cubicBezTo>
                  <a:cubicBezTo>
                    <a:pt x="119" y="0"/>
                    <a:pt x="116" y="5"/>
                    <a:pt x="116" y="7"/>
                  </a:cubicBezTo>
                  <a:cubicBezTo>
                    <a:pt x="114" y="13"/>
                    <a:pt x="111" y="18"/>
                    <a:pt x="104" y="20"/>
                  </a:cubicBezTo>
                  <a:cubicBezTo>
                    <a:pt x="101" y="23"/>
                    <a:pt x="96" y="23"/>
                    <a:pt x="94" y="23"/>
                  </a:cubicBezTo>
                  <a:cubicBezTo>
                    <a:pt x="91" y="23"/>
                    <a:pt x="91" y="23"/>
                    <a:pt x="89" y="23"/>
                  </a:cubicBezTo>
                  <a:cubicBezTo>
                    <a:pt x="78" y="25"/>
                    <a:pt x="73" y="35"/>
                    <a:pt x="68" y="45"/>
                  </a:cubicBezTo>
                  <a:cubicBezTo>
                    <a:pt x="61" y="58"/>
                    <a:pt x="53" y="71"/>
                    <a:pt x="35" y="73"/>
                  </a:cubicBezTo>
                  <a:cubicBezTo>
                    <a:pt x="30" y="73"/>
                    <a:pt x="28" y="73"/>
                    <a:pt x="25" y="73"/>
                  </a:cubicBezTo>
                  <a:cubicBezTo>
                    <a:pt x="23" y="73"/>
                    <a:pt x="23" y="73"/>
                    <a:pt x="20" y="73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5" y="73"/>
                    <a:pt x="12" y="76"/>
                    <a:pt x="12" y="76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7" y="78"/>
                    <a:pt x="7" y="78"/>
                    <a:pt x="7" y="78"/>
                  </a:cubicBezTo>
                  <a:cubicBezTo>
                    <a:pt x="5" y="78"/>
                    <a:pt x="2" y="81"/>
                    <a:pt x="2" y="84"/>
                  </a:cubicBezTo>
                  <a:cubicBezTo>
                    <a:pt x="0" y="89"/>
                    <a:pt x="2" y="96"/>
                    <a:pt x="5" y="99"/>
                  </a:cubicBezTo>
                  <a:cubicBezTo>
                    <a:pt x="10" y="109"/>
                    <a:pt x="20" y="111"/>
                    <a:pt x="30" y="114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" name="Freeform 223"/>
            <p:cNvSpPr>
              <a:spLocks/>
            </p:cNvSpPr>
            <p:nvPr/>
          </p:nvSpPr>
          <p:spPr bwMode="auto">
            <a:xfrm>
              <a:off x="3591" y="2131"/>
              <a:ext cx="18" cy="14"/>
            </a:xfrm>
            <a:custGeom>
              <a:avLst/>
              <a:gdLst>
                <a:gd name="T0" fmla="*/ 31 w 320"/>
                <a:gd name="T1" fmla="*/ 119 h 243"/>
                <a:gd name="T2" fmla="*/ 23 w 320"/>
                <a:gd name="T3" fmla="*/ 139 h 243"/>
                <a:gd name="T4" fmla="*/ 6 w 320"/>
                <a:gd name="T5" fmla="*/ 152 h 243"/>
                <a:gd name="T6" fmla="*/ 3 w 320"/>
                <a:gd name="T7" fmla="*/ 162 h 243"/>
                <a:gd name="T8" fmla="*/ 8 w 320"/>
                <a:gd name="T9" fmla="*/ 198 h 243"/>
                <a:gd name="T10" fmla="*/ 13 w 320"/>
                <a:gd name="T11" fmla="*/ 210 h 243"/>
                <a:gd name="T12" fmla="*/ 21 w 320"/>
                <a:gd name="T13" fmla="*/ 215 h 243"/>
                <a:gd name="T14" fmla="*/ 39 w 320"/>
                <a:gd name="T15" fmla="*/ 215 h 243"/>
                <a:gd name="T16" fmla="*/ 69 w 320"/>
                <a:gd name="T17" fmla="*/ 233 h 243"/>
                <a:gd name="T18" fmla="*/ 77 w 320"/>
                <a:gd name="T19" fmla="*/ 231 h 243"/>
                <a:gd name="T20" fmla="*/ 87 w 320"/>
                <a:gd name="T21" fmla="*/ 228 h 243"/>
                <a:gd name="T22" fmla="*/ 110 w 320"/>
                <a:gd name="T23" fmla="*/ 218 h 243"/>
                <a:gd name="T24" fmla="*/ 140 w 320"/>
                <a:gd name="T25" fmla="*/ 218 h 243"/>
                <a:gd name="T26" fmla="*/ 155 w 320"/>
                <a:gd name="T27" fmla="*/ 200 h 243"/>
                <a:gd name="T28" fmla="*/ 173 w 320"/>
                <a:gd name="T29" fmla="*/ 213 h 243"/>
                <a:gd name="T30" fmla="*/ 183 w 320"/>
                <a:gd name="T31" fmla="*/ 218 h 243"/>
                <a:gd name="T32" fmla="*/ 206 w 320"/>
                <a:gd name="T33" fmla="*/ 233 h 243"/>
                <a:gd name="T34" fmla="*/ 216 w 320"/>
                <a:gd name="T35" fmla="*/ 238 h 243"/>
                <a:gd name="T36" fmla="*/ 239 w 320"/>
                <a:gd name="T37" fmla="*/ 238 h 243"/>
                <a:gd name="T38" fmla="*/ 249 w 320"/>
                <a:gd name="T39" fmla="*/ 243 h 243"/>
                <a:gd name="T40" fmla="*/ 290 w 320"/>
                <a:gd name="T41" fmla="*/ 218 h 243"/>
                <a:gd name="T42" fmla="*/ 308 w 320"/>
                <a:gd name="T43" fmla="*/ 157 h 243"/>
                <a:gd name="T44" fmla="*/ 280 w 320"/>
                <a:gd name="T45" fmla="*/ 129 h 243"/>
                <a:gd name="T46" fmla="*/ 280 w 320"/>
                <a:gd name="T47" fmla="*/ 119 h 243"/>
                <a:gd name="T48" fmla="*/ 267 w 320"/>
                <a:gd name="T49" fmla="*/ 73 h 243"/>
                <a:gd name="T50" fmla="*/ 231 w 320"/>
                <a:gd name="T51" fmla="*/ 71 h 243"/>
                <a:gd name="T52" fmla="*/ 188 w 320"/>
                <a:gd name="T53" fmla="*/ 66 h 243"/>
                <a:gd name="T54" fmla="*/ 170 w 320"/>
                <a:gd name="T55" fmla="*/ 63 h 243"/>
                <a:gd name="T56" fmla="*/ 143 w 320"/>
                <a:gd name="T57" fmla="*/ 53 h 243"/>
                <a:gd name="T58" fmla="*/ 138 w 320"/>
                <a:gd name="T59" fmla="*/ 51 h 243"/>
                <a:gd name="T60" fmla="*/ 112 w 320"/>
                <a:gd name="T61" fmla="*/ 38 h 243"/>
                <a:gd name="T62" fmla="*/ 102 w 320"/>
                <a:gd name="T63" fmla="*/ 2 h 243"/>
                <a:gd name="T64" fmla="*/ 82 w 320"/>
                <a:gd name="T65" fmla="*/ 7 h 243"/>
                <a:gd name="T66" fmla="*/ 36 w 320"/>
                <a:gd name="T67" fmla="*/ 30 h 243"/>
                <a:gd name="T68" fmla="*/ 36 w 320"/>
                <a:gd name="T69" fmla="*/ 35 h 243"/>
                <a:gd name="T70" fmla="*/ 31 w 320"/>
                <a:gd name="T71" fmla="*/ 61 h 243"/>
                <a:gd name="T72" fmla="*/ 33 w 320"/>
                <a:gd name="T73" fmla="*/ 76 h 243"/>
                <a:gd name="T74" fmla="*/ 39 w 320"/>
                <a:gd name="T75" fmla="*/ 11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20" h="243">
                  <a:moveTo>
                    <a:pt x="36" y="111"/>
                  </a:moveTo>
                  <a:cubicBezTo>
                    <a:pt x="33" y="114"/>
                    <a:pt x="31" y="116"/>
                    <a:pt x="31" y="119"/>
                  </a:cubicBezTo>
                  <a:cubicBezTo>
                    <a:pt x="31" y="122"/>
                    <a:pt x="28" y="124"/>
                    <a:pt x="28" y="127"/>
                  </a:cubicBezTo>
                  <a:cubicBezTo>
                    <a:pt x="28" y="132"/>
                    <a:pt x="26" y="134"/>
                    <a:pt x="23" y="139"/>
                  </a:cubicBezTo>
                  <a:cubicBezTo>
                    <a:pt x="21" y="144"/>
                    <a:pt x="16" y="147"/>
                    <a:pt x="11" y="149"/>
                  </a:cubicBezTo>
                  <a:cubicBezTo>
                    <a:pt x="8" y="149"/>
                    <a:pt x="8" y="152"/>
                    <a:pt x="6" y="152"/>
                  </a:cubicBezTo>
                  <a:cubicBezTo>
                    <a:pt x="3" y="155"/>
                    <a:pt x="0" y="157"/>
                    <a:pt x="0" y="160"/>
                  </a:cubicBezTo>
                  <a:cubicBezTo>
                    <a:pt x="3" y="162"/>
                    <a:pt x="3" y="162"/>
                    <a:pt x="3" y="162"/>
                  </a:cubicBezTo>
                  <a:cubicBezTo>
                    <a:pt x="3" y="162"/>
                    <a:pt x="6" y="165"/>
                    <a:pt x="6" y="167"/>
                  </a:cubicBezTo>
                  <a:cubicBezTo>
                    <a:pt x="13" y="177"/>
                    <a:pt x="11" y="187"/>
                    <a:pt x="8" y="198"/>
                  </a:cubicBezTo>
                  <a:cubicBezTo>
                    <a:pt x="8" y="203"/>
                    <a:pt x="6" y="205"/>
                    <a:pt x="6" y="208"/>
                  </a:cubicBezTo>
                  <a:cubicBezTo>
                    <a:pt x="8" y="208"/>
                    <a:pt x="11" y="208"/>
                    <a:pt x="13" y="210"/>
                  </a:cubicBezTo>
                  <a:cubicBezTo>
                    <a:pt x="16" y="210"/>
                    <a:pt x="16" y="213"/>
                    <a:pt x="18" y="213"/>
                  </a:cubicBezTo>
                  <a:cubicBezTo>
                    <a:pt x="21" y="215"/>
                    <a:pt x="21" y="215"/>
                    <a:pt x="21" y="215"/>
                  </a:cubicBezTo>
                  <a:cubicBezTo>
                    <a:pt x="23" y="215"/>
                    <a:pt x="26" y="215"/>
                    <a:pt x="28" y="215"/>
                  </a:cubicBezTo>
                  <a:cubicBezTo>
                    <a:pt x="31" y="215"/>
                    <a:pt x="36" y="213"/>
                    <a:pt x="39" y="215"/>
                  </a:cubicBezTo>
                  <a:cubicBezTo>
                    <a:pt x="44" y="215"/>
                    <a:pt x="46" y="218"/>
                    <a:pt x="49" y="220"/>
                  </a:cubicBezTo>
                  <a:cubicBezTo>
                    <a:pt x="69" y="233"/>
                    <a:pt x="69" y="233"/>
                    <a:pt x="69" y="233"/>
                  </a:cubicBezTo>
                  <a:cubicBezTo>
                    <a:pt x="72" y="233"/>
                    <a:pt x="74" y="236"/>
                    <a:pt x="74" y="236"/>
                  </a:cubicBezTo>
                  <a:cubicBezTo>
                    <a:pt x="77" y="231"/>
                    <a:pt x="77" y="231"/>
                    <a:pt x="77" y="231"/>
                  </a:cubicBezTo>
                  <a:cubicBezTo>
                    <a:pt x="84" y="231"/>
                    <a:pt x="84" y="231"/>
                    <a:pt x="84" y="231"/>
                  </a:cubicBezTo>
                  <a:cubicBezTo>
                    <a:pt x="87" y="228"/>
                    <a:pt x="87" y="228"/>
                    <a:pt x="87" y="228"/>
                  </a:cubicBezTo>
                  <a:cubicBezTo>
                    <a:pt x="89" y="226"/>
                    <a:pt x="92" y="220"/>
                    <a:pt x="97" y="220"/>
                  </a:cubicBezTo>
                  <a:cubicBezTo>
                    <a:pt x="102" y="218"/>
                    <a:pt x="107" y="218"/>
                    <a:pt x="110" y="218"/>
                  </a:cubicBezTo>
                  <a:cubicBezTo>
                    <a:pt x="138" y="218"/>
                    <a:pt x="138" y="218"/>
                    <a:pt x="138" y="218"/>
                  </a:cubicBezTo>
                  <a:cubicBezTo>
                    <a:pt x="140" y="218"/>
                    <a:pt x="140" y="218"/>
                    <a:pt x="140" y="218"/>
                  </a:cubicBezTo>
                  <a:cubicBezTo>
                    <a:pt x="140" y="218"/>
                    <a:pt x="143" y="215"/>
                    <a:pt x="143" y="213"/>
                  </a:cubicBezTo>
                  <a:cubicBezTo>
                    <a:pt x="145" y="208"/>
                    <a:pt x="148" y="200"/>
                    <a:pt x="155" y="200"/>
                  </a:cubicBezTo>
                  <a:cubicBezTo>
                    <a:pt x="163" y="200"/>
                    <a:pt x="168" y="203"/>
                    <a:pt x="173" y="210"/>
                  </a:cubicBezTo>
                  <a:cubicBezTo>
                    <a:pt x="173" y="213"/>
                    <a:pt x="173" y="213"/>
                    <a:pt x="173" y="213"/>
                  </a:cubicBezTo>
                  <a:cubicBezTo>
                    <a:pt x="173" y="215"/>
                    <a:pt x="176" y="218"/>
                    <a:pt x="176" y="218"/>
                  </a:cubicBezTo>
                  <a:cubicBezTo>
                    <a:pt x="178" y="218"/>
                    <a:pt x="181" y="218"/>
                    <a:pt x="183" y="218"/>
                  </a:cubicBezTo>
                  <a:cubicBezTo>
                    <a:pt x="188" y="218"/>
                    <a:pt x="198" y="218"/>
                    <a:pt x="203" y="226"/>
                  </a:cubicBezTo>
                  <a:cubicBezTo>
                    <a:pt x="206" y="228"/>
                    <a:pt x="206" y="231"/>
                    <a:pt x="206" y="233"/>
                  </a:cubicBezTo>
                  <a:cubicBezTo>
                    <a:pt x="206" y="236"/>
                    <a:pt x="206" y="236"/>
                    <a:pt x="206" y="236"/>
                  </a:cubicBezTo>
                  <a:cubicBezTo>
                    <a:pt x="206" y="238"/>
                    <a:pt x="211" y="238"/>
                    <a:pt x="216" y="238"/>
                  </a:cubicBezTo>
                  <a:cubicBezTo>
                    <a:pt x="219" y="238"/>
                    <a:pt x="219" y="238"/>
                    <a:pt x="221" y="238"/>
                  </a:cubicBezTo>
                  <a:cubicBezTo>
                    <a:pt x="226" y="238"/>
                    <a:pt x="231" y="238"/>
                    <a:pt x="239" y="238"/>
                  </a:cubicBezTo>
                  <a:cubicBezTo>
                    <a:pt x="242" y="238"/>
                    <a:pt x="242" y="238"/>
                    <a:pt x="244" y="241"/>
                  </a:cubicBezTo>
                  <a:cubicBezTo>
                    <a:pt x="247" y="241"/>
                    <a:pt x="249" y="243"/>
                    <a:pt x="249" y="243"/>
                  </a:cubicBezTo>
                  <a:cubicBezTo>
                    <a:pt x="259" y="241"/>
                    <a:pt x="267" y="233"/>
                    <a:pt x="275" y="228"/>
                  </a:cubicBezTo>
                  <a:cubicBezTo>
                    <a:pt x="280" y="223"/>
                    <a:pt x="285" y="220"/>
                    <a:pt x="290" y="218"/>
                  </a:cubicBezTo>
                  <a:cubicBezTo>
                    <a:pt x="300" y="210"/>
                    <a:pt x="310" y="205"/>
                    <a:pt x="315" y="195"/>
                  </a:cubicBezTo>
                  <a:cubicBezTo>
                    <a:pt x="320" y="182"/>
                    <a:pt x="318" y="167"/>
                    <a:pt x="308" y="157"/>
                  </a:cubicBezTo>
                  <a:cubicBezTo>
                    <a:pt x="305" y="155"/>
                    <a:pt x="302" y="155"/>
                    <a:pt x="300" y="152"/>
                  </a:cubicBezTo>
                  <a:cubicBezTo>
                    <a:pt x="292" y="147"/>
                    <a:pt x="282" y="142"/>
                    <a:pt x="280" y="129"/>
                  </a:cubicBezTo>
                  <a:cubicBezTo>
                    <a:pt x="280" y="127"/>
                    <a:pt x="280" y="124"/>
                    <a:pt x="280" y="122"/>
                  </a:cubicBezTo>
                  <a:cubicBezTo>
                    <a:pt x="280" y="119"/>
                    <a:pt x="280" y="119"/>
                    <a:pt x="280" y="119"/>
                  </a:cubicBezTo>
                  <a:cubicBezTo>
                    <a:pt x="280" y="116"/>
                    <a:pt x="280" y="111"/>
                    <a:pt x="277" y="109"/>
                  </a:cubicBezTo>
                  <a:cubicBezTo>
                    <a:pt x="267" y="73"/>
                    <a:pt x="267" y="73"/>
                    <a:pt x="267" y="73"/>
                  </a:cubicBezTo>
                  <a:cubicBezTo>
                    <a:pt x="259" y="68"/>
                    <a:pt x="249" y="68"/>
                    <a:pt x="236" y="71"/>
                  </a:cubicBezTo>
                  <a:cubicBezTo>
                    <a:pt x="234" y="71"/>
                    <a:pt x="231" y="71"/>
                    <a:pt x="231" y="71"/>
                  </a:cubicBezTo>
                  <a:cubicBezTo>
                    <a:pt x="219" y="73"/>
                    <a:pt x="206" y="73"/>
                    <a:pt x="193" y="68"/>
                  </a:cubicBezTo>
                  <a:cubicBezTo>
                    <a:pt x="191" y="68"/>
                    <a:pt x="191" y="66"/>
                    <a:pt x="188" y="66"/>
                  </a:cubicBezTo>
                  <a:cubicBezTo>
                    <a:pt x="186" y="66"/>
                    <a:pt x="183" y="63"/>
                    <a:pt x="181" y="63"/>
                  </a:cubicBezTo>
                  <a:cubicBezTo>
                    <a:pt x="178" y="63"/>
                    <a:pt x="176" y="63"/>
                    <a:pt x="170" y="63"/>
                  </a:cubicBezTo>
                  <a:cubicBezTo>
                    <a:pt x="163" y="63"/>
                    <a:pt x="155" y="63"/>
                    <a:pt x="148" y="58"/>
                  </a:cubicBezTo>
                  <a:cubicBezTo>
                    <a:pt x="145" y="58"/>
                    <a:pt x="145" y="56"/>
                    <a:pt x="143" y="53"/>
                  </a:cubicBezTo>
                  <a:cubicBezTo>
                    <a:pt x="140" y="51"/>
                    <a:pt x="140" y="51"/>
                    <a:pt x="140" y="51"/>
                  </a:cubicBezTo>
                  <a:cubicBezTo>
                    <a:pt x="140" y="51"/>
                    <a:pt x="140" y="51"/>
                    <a:pt x="138" y="51"/>
                  </a:cubicBezTo>
                  <a:cubicBezTo>
                    <a:pt x="138" y="51"/>
                    <a:pt x="135" y="51"/>
                    <a:pt x="132" y="51"/>
                  </a:cubicBezTo>
                  <a:cubicBezTo>
                    <a:pt x="127" y="51"/>
                    <a:pt x="120" y="48"/>
                    <a:pt x="112" y="38"/>
                  </a:cubicBezTo>
                  <a:cubicBezTo>
                    <a:pt x="107" y="28"/>
                    <a:pt x="102" y="18"/>
                    <a:pt x="102" y="5"/>
                  </a:cubicBezTo>
                  <a:cubicBezTo>
                    <a:pt x="102" y="2"/>
                    <a:pt x="102" y="2"/>
                    <a:pt x="102" y="2"/>
                  </a:cubicBezTo>
                  <a:cubicBezTo>
                    <a:pt x="102" y="0"/>
                    <a:pt x="97" y="0"/>
                    <a:pt x="94" y="0"/>
                  </a:cubicBezTo>
                  <a:cubicBezTo>
                    <a:pt x="89" y="0"/>
                    <a:pt x="87" y="2"/>
                    <a:pt x="82" y="7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66" y="18"/>
                    <a:pt x="51" y="25"/>
                    <a:pt x="36" y="30"/>
                  </a:cubicBezTo>
                  <a:cubicBezTo>
                    <a:pt x="36" y="30"/>
                    <a:pt x="36" y="30"/>
                    <a:pt x="36" y="33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9" y="38"/>
                    <a:pt x="39" y="43"/>
                    <a:pt x="39" y="45"/>
                  </a:cubicBezTo>
                  <a:cubicBezTo>
                    <a:pt x="39" y="53"/>
                    <a:pt x="36" y="58"/>
                    <a:pt x="31" y="61"/>
                  </a:cubicBezTo>
                  <a:cubicBezTo>
                    <a:pt x="28" y="63"/>
                    <a:pt x="28" y="66"/>
                    <a:pt x="28" y="68"/>
                  </a:cubicBezTo>
                  <a:cubicBezTo>
                    <a:pt x="28" y="71"/>
                    <a:pt x="31" y="73"/>
                    <a:pt x="33" y="76"/>
                  </a:cubicBezTo>
                  <a:cubicBezTo>
                    <a:pt x="36" y="78"/>
                    <a:pt x="41" y="83"/>
                    <a:pt x="44" y="89"/>
                  </a:cubicBezTo>
                  <a:cubicBezTo>
                    <a:pt x="46" y="96"/>
                    <a:pt x="44" y="104"/>
                    <a:pt x="39" y="111"/>
                  </a:cubicBezTo>
                  <a:cubicBezTo>
                    <a:pt x="39" y="109"/>
                    <a:pt x="36" y="111"/>
                    <a:pt x="36" y="111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Freeform 224"/>
            <p:cNvSpPr>
              <a:spLocks/>
            </p:cNvSpPr>
            <p:nvPr/>
          </p:nvSpPr>
          <p:spPr bwMode="auto">
            <a:xfrm>
              <a:off x="3788" y="2271"/>
              <a:ext cx="24" cy="39"/>
            </a:xfrm>
            <a:custGeom>
              <a:avLst/>
              <a:gdLst>
                <a:gd name="T0" fmla="*/ 120 w 404"/>
                <a:gd name="T1" fmla="*/ 589 h 668"/>
                <a:gd name="T2" fmla="*/ 158 w 404"/>
                <a:gd name="T3" fmla="*/ 614 h 668"/>
                <a:gd name="T4" fmla="*/ 196 w 404"/>
                <a:gd name="T5" fmla="*/ 630 h 668"/>
                <a:gd name="T6" fmla="*/ 206 w 404"/>
                <a:gd name="T7" fmla="*/ 668 h 668"/>
                <a:gd name="T8" fmla="*/ 244 w 404"/>
                <a:gd name="T9" fmla="*/ 645 h 668"/>
                <a:gd name="T10" fmla="*/ 287 w 404"/>
                <a:gd name="T11" fmla="*/ 594 h 668"/>
                <a:gd name="T12" fmla="*/ 272 w 404"/>
                <a:gd name="T13" fmla="*/ 553 h 668"/>
                <a:gd name="T14" fmla="*/ 284 w 404"/>
                <a:gd name="T15" fmla="*/ 538 h 668"/>
                <a:gd name="T16" fmla="*/ 277 w 404"/>
                <a:gd name="T17" fmla="*/ 513 h 668"/>
                <a:gd name="T18" fmla="*/ 317 w 404"/>
                <a:gd name="T19" fmla="*/ 449 h 668"/>
                <a:gd name="T20" fmla="*/ 320 w 404"/>
                <a:gd name="T21" fmla="*/ 442 h 668"/>
                <a:gd name="T22" fmla="*/ 325 w 404"/>
                <a:gd name="T23" fmla="*/ 409 h 668"/>
                <a:gd name="T24" fmla="*/ 338 w 404"/>
                <a:gd name="T25" fmla="*/ 396 h 668"/>
                <a:gd name="T26" fmla="*/ 302 w 404"/>
                <a:gd name="T27" fmla="*/ 368 h 668"/>
                <a:gd name="T28" fmla="*/ 287 w 404"/>
                <a:gd name="T29" fmla="*/ 368 h 668"/>
                <a:gd name="T30" fmla="*/ 277 w 404"/>
                <a:gd name="T31" fmla="*/ 348 h 668"/>
                <a:gd name="T32" fmla="*/ 292 w 404"/>
                <a:gd name="T33" fmla="*/ 340 h 668"/>
                <a:gd name="T34" fmla="*/ 305 w 404"/>
                <a:gd name="T35" fmla="*/ 320 h 668"/>
                <a:gd name="T36" fmla="*/ 315 w 404"/>
                <a:gd name="T37" fmla="*/ 292 h 668"/>
                <a:gd name="T38" fmla="*/ 323 w 404"/>
                <a:gd name="T39" fmla="*/ 208 h 668"/>
                <a:gd name="T40" fmla="*/ 343 w 404"/>
                <a:gd name="T41" fmla="*/ 201 h 668"/>
                <a:gd name="T42" fmla="*/ 345 w 404"/>
                <a:gd name="T43" fmla="*/ 196 h 668"/>
                <a:gd name="T44" fmla="*/ 353 w 404"/>
                <a:gd name="T45" fmla="*/ 196 h 668"/>
                <a:gd name="T46" fmla="*/ 389 w 404"/>
                <a:gd name="T47" fmla="*/ 99 h 668"/>
                <a:gd name="T48" fmla="*/ 378 w 404"/>
                <a:gd name="T49" fmla="*/ 18 h 668"/>
                <a:gd name="T50" fmla="*/ 284 w 404"/>
                <a:gd name="T51" fmla="*/ 23 h 668"/>
                <a:gd name="T52" fmla="*/ 279 w 404"/>
                <a:gd name="T53" fmla="*/ 18 h 668"/>
                <a:gd name="T54" fmla="*/ 264 w 404"/>
                <a:gd name="T55" fmla="*/ 23 h 668"/>
                <a:gd name="T56" fmla="*/ 193 w 404"/>
                <a:gd name="T57" fmla="*/ 3 h 668"/>
                <a:gd name="T58" fmla="*/ 183 w 404"/>
                <a:gd name="T59" fmla="*/ 5 h 668"/>
                <a:gd name="T60" fmla="*/ 163 w 404"/>
                <a:gd name="T61" fmla="*/ 18 h 668"/>
                <a:gd name="T62" fmla="*/ 147 w 404"/>
                <a:gd name="T63" fmla="*/ 28 h 668"/>
                <a:gd name="T64" fmla="*/ 104 w 404"/>
                <a:gd name="T65" fmla="*/ 44 h 668"/>
                <a:gd name="T66" fmla="*/ 87 w 404"/>
                <a:gd name="T67" fmla="*/ 41 h 668"/>
                <a:gd name="T68" fmla="*/ 54 w 404"/>
                <a:gd name="T69" fmla="*/ 44 h 668"/>
                <a:gd name="T70" fmla="*/ 41 w 404"/>
                <a:gd name="T71" fmla="*/ 44 h 668"/>
                <a:gd name="T72" fmla="*/ 36 w 404"/>
                <a:gd name="T73" fmla="*/ 115 h 668"/>
                <a:gd name="T74" fmla="*/ 36 w 404"/>
                <a:gd name="T75" fmla="*/ 137 h 668"/>
                <a:gd name="T76" fmla="*/ 28 w 404"/>
                <a:gd name="T77" fmla="*/ 158 h 668"/>
                <a:gd name="T78" fmla="*/ 28 w 404"/>
                <a:gd name="T79" fmla="*/ 188 h 668"/>
                <a:gd name="T80" fmla="*/ 10 w 404"/>
                <a:gd name="T81" fmla="*/ 244 h 668"/>
                <a:gd name="T82" fmla="*/ 5 w 404"/>
                <a:gd name="T83" fmla="*/ 262 h 668"/>
                <a:gd name="T84" fmla="*/ 18 w 404"/>
                <a:gd name="T85" fmla="*/ 285 h 668"/>
                <a:gd name="T86" fmla="*/ 54 w 404"/>
                <a:gd name="T87" fmla="*/ 343 h 668"/>
                <a:gd name="T88" fmla="*/ 76 w 404"/>
                <a:gd name="T89" fmla="*/ 366 h 668"/>
                <a:gd name="T90" fmla="*/ 97 w 404"/>
                <a:gd name="T91" fmla="*/ 449 h 668"/>
                <a:gd name="T92" fmla="*/ 122 w 404"/>
                <a:gd name="T93" fmla="*/ 460 h 668"/>
                <a:gd name="T94" fmla="*/ 122 w 404"/>
                <a:gd name="T95" fmla="*/ 495 h 668"/>
                <a:gd name="T96" fmla="*/ 112 w 404"/>
                <a:gd name="T97" fmla="*/ 503 h 668"/>
                <a:gd name="T98" fmla="*/ 132 w 404"/>
                <a:gd name="T99" fmla="*/ 533 h 668"/>
                <a:gd name="T100" fmla="*/ 120 w 404"/>
                <a:gd name="T101" fmla="*/ 548 h 668"/>
                <a:gd name="T102" fmla="*/ 112 w 404"/>
                <a:gd name="T103" fmla="*/ 571 h 668"/>
                <a:gd name="T104" fmla="*/ 102 w 404"/>
                <a:gd name="T105" fmla="*/ 569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04" h="668">
                  <a:moveTo>
                    <a:pt x="102" y="569"/>
                  </a:moveTo>
                  <a:cubicBezTo>
                    <a:pt x="109" y="574"/>
                    <a:pt x="114" y="581"/>
                    <a:pt x="120" y="589"/>
                  </a:cubicBezTo>
                  <a:cubicBezTo>
                    <a:pt x="127" y="599"/>
                    <a:pt x="132" y="607"/>
                    <a:pt x="142" y="612"/>
                  </a:cubicBezTo>
                  <a:cubicBezTo>
                    <a:pt x="147" y="614"/>
                    <a:pt x="152" y="614"/>
                    <a:pt x="158" y="614"/>
                  </a:cubicBezTo>
                  <a:cubicBezTo>
                    <a:pt x="163" y="614"/>
                    <a:pt x="170" y="614"/>
                    <a:pt x="175" y="617"/>
                  </a:cubicBezTo>
                  <a:cubicBezTo>
                    <a:pt x="183" y="619"/>
                    <a:pt x="191" y="624"/>
                    <a:pt x="196" y="630"/>
                  </a:cubicBezTo>
                  <a:cubicBezTo>
                    <a:pt x="201" y="635"/>
                    <a:pt x="206" y="640"/>
                    <a:pt x="208" y="647"/>
                  </a:cubicBezTo>
                  <a:cubicBezTo>
                    <a:pt x="211" y="655"/>
                    <a:pt x="208" y="660"/>
                    <a:pt x="206" y="668"/>
                  </a:cubicBezTo>
                  <a:cubicBezTo>
                    <a:pt x="211" y="668"/>
                    <a:pt x="216" y="668"/>
                    <a:pt x="218" y="665"/>
                  </a:cubicBezTo>
                  <a:cubicBezTo>
                    <a:pt x="229" y="662"/>
                    <a:pt x="236" y="652"/>
                    <a:pt x="244" y="645"/>
                  </a:cubicBezTo>
                  <a:cubicBezTo>
                    <a:pt x="279" y="607"/>
                    <a:pt x="279" y="607"/>
                    <a:pt x="279" y="607"/>
                  </a:cubicBezTo>
                  <a:cubicBezTo>
                    <a:pt x="284" y="602"/>
                    <a:pt x="287" y="599"/>
                    <a:pt x="287" y="594"/>
                  </a:cubicBezTo>
                  <a:cubicBezTo>
                    <a:pt x="287" y="589"/>
                    <a:pt x="284" y="586"/>
                    <a:pt x="279" y="581"/>
                  </a:cubicBezTo>
                  <a:cubicBezTo>
                    <a:pt x="274" y="574"/>
                    <a:pt x="267" y="564"/>
                    <a:pt x="272" y="553"/>
                  </a:cubicBezTo>
                  <a:cubicBezTo>
                    <a:pt x="274" y="548"/>
                    <a:pt x="277" y="546"/>
                    <a:pt x="279" y="543"/>
                  </a:cubicBezTo>
                  <a:cubicBezTo>
                    <a:pt x="282" y="541"/>
                    <a:pt x="282" y="541"/>
                    <a:pt x="284" y="538"/>
                  </a:cubicBezTo>
                  <a:cubicBezTo>
                    <a:pt x="287" y="536"/>
                    <a:pt x="284" y="531"/>
                    <a:pt x="282" y="523"/>
                  </a:cubicBezTo>
                  <a:cubicBezTo>
                    <a:pt x="279" y="520"/>
                    <a:pt x="279" y="515"/>
                    <a:pt x="277" y="513"/>
                  </a:cubicBezTo>
                  <a:cubicBezTo>
                    <a:pt x="274" y="500"/>
                    <a:pt x="277" y="485"/>
                    <a:pt x="287" y="472"/>
                  </a:cubicBezTo>
                  <a:cubicBezTo>
                    <a:pt x="295" y="462"/>
                    <a:pt x="307" y="454"/>
                    <a:pt x="317" y="449"/>
                  </a:cubicBezTo>
                  <a:cubicBezTo>
                    <a:pt x="323" y="447"/>
                    <a:pt x="323" y="444"/>
                    <a:pt x="323" y="444"/>
                  </a:cubicBezTo>
                  <a:cubicBezTo>
                    <a:pt x="320" y="442"/>
                    <a:pt x="320" y="442"/>
                    <a:pt x="320" y="442"/>
                  </a:cubicBezTo>
                  <a:cubicBezTo>
                    <a:pt x="317" y="439"/>
                    <a:pt x="317" y="439"/>
                    <a:pt x="315" y="437"/>
                  </a:cubicBezTo>
                  <a:cubicBezTo>
                    <a:pt x="310" y="427"/>
                    <a:pt x="315" y="416"/>
                    <a:pt x="325" y="409"/>
                  </a:cubicBezTo>
                  <a:cubicBezTo>
                    <a:pt x="328" y="406"/>
                    <a:pt x="328" y="406"/>
                    <a:pt x="328" y="406"/>
                  </a:cubicBezTo>
                  <a:cubicBezTo>
                    <a:pt x="333" y="404"/>
                    <a:pt x="335" y="399"/>
                    <a:pt x="338" y="396"/>
                  </a:cubicBezTo>
                  <a:cubicBezTo>
                    <a:pt x="338" y="394"/>
                    <a:pt x="338" y="389"/>
                    <a:pt x="335" y="383"/>
                  </a:cubicBezTo>
                  <a:cubicBezTo>
                    <a:pt x="328" y="373"/>
                    <a:pt x="315" y="366"/>
                    <a:pt x="302" y="368"/>
                  </a:cubicBezTo>
                  <a:cubicBezTo>
                    <a:pt x="300" y="368"/>
                    <a:pt x="300" y="368"/>
                    <a:pt x="300" y="368"/>
                  </a:cubicBezTo>
                  <a:cubicBezTo>
                    <a:pt x="295" y="368"/>
                    <a:pt x="292" y="368"/>
                    <a:pt x="287" y="368"/>
                  </a:cubicBezTo>
                  <a:cubicBezTo>
                    <a:pt x="282" y="366"/>
                    <a:pt x="279" y="363"/>
                    <a:pt x="277" y="358"/>
                  </a:cubicBezTo>
                  <a:cubicBezTo>
                    <a:pt x="274" y="353"/>
                    <a:pt x="274" y="350"/>
                    <a:pt x="277" y="348"/>
                  </a:cubicBezTo>
                  <a:cubicBezTo>
                    <a:pt x="279" y="343"/>
                    <a:pt x="284" y="340"/>
                    <a:pt x="290" y="340"/>
                  </a:cubicBezTo>
                  <a:cubicBezTo>
                    <a:pt x="292" y="340"/>
                    <a:pt x="292" y="340"/>
                    <a:pt x="292" y="340"/>
                  </a:cubicBezTo>
                  <a:cubicBezTo>
                    <a:pt x="292" y="338"/>
                    <a:pt x="292" y="338"/>
                    <a:pt x="292" y="335"/>
                  </a:cubicBezTo>
                  <a:cubicBezTo>
                    <a:pt x="292" y="328"/>
                    <a:pt x="300" y="323"/>
                    <a:pt x="305" y="320"/>
                  </a:cubicBezTo>
                  <a:cubicBezTo>
                    <a:pt x="305" y="320"/>
                    <a:pt x="307" y="320"/>
                    <a:pt x="307" y="318"/>
                  </a:cubicBezTo>
                  <a:cubicBezTo>
                    <a:pt x="315" y="312"/>
                    <a:pt x="315" y="302"/>
                    <a:pt x="315" y="292"/>
                  </a:cubicBezTo>
                  <a:cubicBezTo>
                    <a:pt x="317" y="231"/>
                    <a:pt x="317" y="231"/>
                    <a:pt x="317" y="231"/>
                  </a:cubicBezTo>
                  <a:cubicBezTo>
                    <a:pt x="317" y="221"/>
                    <a:pt x="317" y="213"/>
                    <a:pt x="323" y="208"/>
                  </a:cubicBezTo>
                  <a:cubicBezTo>
                    <a:pt x="328" y="203"/>
                    <a:pt x="335" y="201"/>
                    <a:pt x="340" y="201"/>
                  </a:cubicBezTo>
                  <a:cubicBezTo>
                    <a:pt x="343" y="201"/>
                    <a:pt x="343" y="201"/>
                    <a:pt x="343" y="201"/>
                  </a:cubicBezTo>
                  <a:cubicBezTo>
                    <a:pt x="343" y="198"/>
                    <a:pt x="343" y="198"/>
                    <a:pt x="343" y="198"/>
                  </a:cubicBezTo>
                  <a:cubicBezTo>
                    <a:pt x="345" y="196"/>
                    <a:pt x="345" y="196"/>
                    <a:pt x="345" y="196"/>
                  </a:cubicBezTo>
                  <a:cubicBezTo>
                    <a:pt x="348" y="196"/>
                    <a:pt x="348" y="196"/>
                    <a:pt x="348" y="196"/>
                  </a:cubicBezTo>
                  <a:cubicBezTo>
                    <a:pt x="350" y="196"/>
                    <a:pt x="350" y="196"/>
                    <a:pt x="353" y="196"/>
                  </a:cubicBezTo>
                  <a:cubicBezTo>
                    <a:pt x="371" y="193"/>
                    <a:pt x="404" y="186"/>
                    <a:pt x="401" y="142"/>
                  </a:cubicBezTo>
                  <a:cubicBezTo>
                    <a:pt x="401" y="127"/>
                    <a:pt x="394" y="115"/>
                    <a:pt x="389" y="99"/>
                  </a:cubicBezTo>
                  <a:cubicBezTo>
                    <a:pt x="383" y="89"/>
                    <a:pt x="381" y="79"/>
                    <a:pt x="378" y="66"/>
                  </a:cubicBezTo>
                  <a:cubicBezTo>
                    <a:pt x="376" y="51"/>
                    <a:pt x="376" y="33"/>
                    <a:pt x="378" y="18"/>
                  </a:cubicBezTo>
                  <a:cubicBezTo>
                    <a:pt x="368" y="16"/>
                    <a:pt x="353" y="18"/>
                    <a:pt x="340" y="26"/>
                  </a:cubicBezTo>
                  <a:cubicBezTo>
                    <a:pt x="315" y="38"/>
                    <a:pt x="295" y="38"/>
                    <a:pt x="284" y="23"/>
                  </a:cubicBezTo>
                  <a:cubicBezTo>
                    <a:pt x="282" y="21"/>
                    <a:pt x="282" y="21"/>
                    <a:pt x="282" y="21"/>
                  </a:cubicBezTo>
                  <a:cubicBezTo>
                    <a:pt x="282" y="18"/>
                    <a:pt x="279" y="18"/>
                    <a:pt x="279" y="18"/>
                  </a:cubicBezTo>
                  <a:cubicBezTo>
                    <a:pt x="279" y="18"/>
                    <a:pt x="277" y="18"/>
                    <a:pt x="274" y="21"/>
                  </a:cubicBezTo>
                  <a:cubicBezTo>
                    <a:pt x="272" y="21"/>
                    <a:pt x="269" y="23"/>
                    <a:pt x="264" y="23"/>
                  </a:cubicBezTo>
                  <a:cubicBezTo>
                    <a:pt x="259" y="23"/>
                    <a:pt x="254" y="23"/>
                    <a:pt x="251" y="21"/>
                  </a:cubicBezTo>
                  <a:cubicBezTo>
                    <a:pt x="193" y="3"/>
                    <a:pt x="193" y="3"/>
                    <a:pt x="193" y="3"/>
                  </a:cubicBezTo>
                  <a:cubicBezTo>
                    <a:pt x="188" y="0"/>
                    <a:pt x="185" y="0"/>
                    <a:pt x="185" y="3"/>
                  </a:cubicBezTo>
                  <a:cubicBezTo>
                    <a:pt x="183" y="5"/>
                    <a:pt x="183" y="5"/>
                    <a:pt x="183" y="5"/>
                  </a:cubicBezTo>
                  <a:cubicBezTo>
                    <a:pt x="180" y="8"/>
                    <a:pt x="180" y="13"/>
                    <a:pt x="175" y="16"/>
                  </a:cubicBezTo>
                  <a:cubicBezTo>
                    <a:pt x="170" y="18"/>
                    <a:pt x="165" y="18"/>
                    <a:pt x="163" y="18"/>
                  </a:cubicBezTo>
                  <a:cubicBezTo>
                    <a:pt x="160" y="18"/>
                    <a:pt x="160" y="18"/>
                    <a:pt x="158" y="18"/>
                  </a:cubicBezTo>
                  <a:cubicBezTo>
                    <a:pt x="155" y="18"/>
                    <a:pt x="152" y="23"/>
                    <a:pt x="147" y="28"/>
                  </a:cubicBezTo>
                  <a:cubicBezTo>
                    <a:pt x="145" y="36"/>
                    <a:pt x="140" y="44"/>
                    <a:pt x="130" y="49"/>
                  </a:cubicBezTo>
                  <a:cubicBezTo>
                    <a:pt x="120" y="51"/>
                    <a:pt x="112" y="46"/>
                    <a:pt x="104" y="44"/>
                  </a:cubicBezTo>
                  <a:cubicBezTo>
                    <a:pt x="99" y="41"/>
                    <a:pt x="94" y="38"/>
                    <a:pt x="92" y="38"/>
                  </a:cubicBezTo>
                  <a:cubicBezTo>
                    <a:pt x="89" y="38"/>
                    <a:pt x="89" y="41"/>
                    <a:pt x="87" y="41"/>
                  </a:cubicBezTo>
                  <a:cubicBezTo>
                    <a:pt x="84" y="44"/>
                    <a:pt x="81" y="46"/>
                    <a:pt x="76" y="46"/>
                  </a:cubicBezTo>
                  <a:cubicBezTo>
                    <a:pt x="69" y="49"/>
                    <a:pt x="59" y="46"/>
                    <a:pt x="54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43" y="41"/>
                    <a:pt x="41" y="41"/>
                    <a:pt x="41" y="44"/>
                  </a:cubicBezTo>
                  <a:cubicBezTo>
                    <a:pt x="38" y="49"/>
                    <a:pt x="38" y="49"/>
                    <a:pt x="38" y="49"/>
                  </a:cubicBezTo>
                  <a:cubicBezTo>
                    <a:pt x="33" y="69"/>
                    <a:pt x="31" y="92"/>
                    <a:pt x="36" y="115"/>
                  </a:cubicBezTo>
                  <a:cubicBezTo>
                    <a:pt x="36" y="117"/>
                    <a:pt x="36" y="117"/>
                    <a:pt x="36" y="117"/>
                  </a:cubicBezTo>
                  <a:cubicBezTo>
                    <a:pt x="36" y="122"/>
                    <a:pt x="38" y="130"/>
                    <a:pt x="36" y="137"/>
                  </a:cubicBezTo>
                  <a:cubicBezTo>
                    <a:pt x="36" y="142"/>
                    <a:pt x="33" y="148"/>
                    <a:pt x="31" y="150"/>
                  </a:cubicBezTo>
                  <a:cubicBezTo>
                    <a:pt x="28" y="153"/>
                    <a:pt x="28" y="155"/>
                    <a:pt x="28" y="158"/>
                  </a:cubicBezTo>
                  <a:cubicBezTo>
                    <a:pt x="26" y="165"/>
                    <a:pt x="26" y="175"/>
                    <a:pt x="28" y="183"/>
                  </a:cubicBezTo>
                  <a:cubicBezTo>
                    <a:pt x="28" y="188"/>
                    <a:pt x="28" y="188"/>
                    <a:pt x="28" y="188"/>
                  </a:cubicBezTo>
                  <a:cubicBezTo>
                    <a:pt x="31" y="198"/>
                    <a:pt x="33" y="206"/>
                    <a:pt x="31" y="216"/>
                  </a:cubicBezTo>
                  <a:cubicBezTo>
                    <a:pt x="31" y="229"/>
                    <a:pt x="23" y="241"/>
                    <a:pt x="10" y="244"/>
                  </a:cubicBezTo>
                  <a:cubicBezTo>
                    <a:pt x="3" y="252"/>
                    <a:pt x="0" y="257"/>
                    <a:pt x="3" y="259"/>
                  </a:cubicBezTo>
                  <a:cubicBezTo>
                    <a:pt x="5" y="262"/>
                    <a:pt x="5" y="262"/>
                    <a:pt x="5" y="262"/>
                  </a:cubicBezTo>
                  <a:cubicBezTo>
                    <a:pt x="8" y="264"/>
                    <a:pt x="8" y="264"/>
                    <a:pt x="8" y="264"/>
                  </a:cubicBezTo>
                  <a:cubicBezTo>
                    <a:pt x="13" y="269"/>
                    <a:pt x="15" y="277"/>
                    <a:pt x="18" y="285"/>
                  </a:cubicBezTo>
                  <a:cubicBezTo>
                    <a:pt x="23" y="302"/>
                    <a:pt x="31" y="325"/>
                    <a:pt x="48" y="338"/>
                  </a:cubicBezTo>
                  <a:cubicBezTo>
                    <a:pt x="51" y="340"/>
                    <a:pt x="51" y="340"/>
                    <a:pt x="54" y="343"/>
                  </a:cubicBezTo>
                  <a:cubicBezTo>
                    <a:pt x="56" y="345"/>
                    <a:pt x="61" y="348"/>
                    <a:pt x="64" y="350"/>
                  </a:cubicBezTo>
                  <a:cubicBezTo>
                    <a:pt x="69" y="356"/>
                    <a:pt x="74" y="361"/>
                    <a:pt x="76" y="366"/>
                  </a:cubicBezTo>
                  <a:cubicBezTo>
                    <a:pt x="92" y="391"/>
                    <a:pt x="97" y="416"/>
                    <a:pt x="89" y="434"/>
                  </a:cubicBezTo>
                  <a:cubicBezTo>
                    <a:pt x="87" y="439"/>
                    <a:pt x="92" y="444"/>
                    <a:pt x="97" y="449"/>
                  </a:cubicBezTo>
                  <a:cubicBezTo>
                    <a:pt x="102" y="452"/>
                    <a:pt x="109" y="454"/>
                    <a:pt x="114" y="457"/>
                  </a:cubicBezTo>
                  <a:cubicBezTo>
                    <a:pt x="117" y="457"/>
                    <a:pt x="120" y="460"/>
                    <a:pt x="122" y="460"/>
                  </a:cubicBezTo>
                  <a:cubicBezTo>
                    <a:pt x="125" y="460"/>
                    <a:pt x="135" y="465"/>
                    <a:pt x="137" y="472"/>
                  </a:cubicBezTo>
                  <a:cubicBezTo>
                    <a:pt x="140" y="482"/>
                    <a:pt x="132" y="490"/>
                    <a:pt x="122" y="495"/>
                  </a:cubicBezTo>
                  <a:cubicBezTo>
                    <a:pt x="122" y="495"/>
                    <a:pt x="120" y="495"/>
                    <a:pt x="120" y="498"/>
                  </a:cubicBezTo>
                  <a:cubicBezTo>
                    <a:pt x="117" y="500"/>
                    <a:pt x="112" y="500"/>
                    <a:pt x="112" y="503"/>
                  </a:cubicBezTo>
                  <a:cubicBezTo>
                    <a:pt x="112" y="503"/>
                    <a:pt x="114" y="508"/>
                    <a:pt x="117" y="510"/>
                  </a:cubicBezTo>
                  <a:cubicBezTo>
                    <a:pt x="125" y="515"/>
                    <a:pt x="132" y="523"/>
                    <a:pt x="132" y="533"/>
                  </a:cubicBezTo>
                  <a:cubicBezTo>
                    <a:pt x="132" y="541"/>
                    <a:pt x="127" y="543"/>
                    <a:pt x="122" y="546"/>
                  </a:cubicBezTo>
                  <a:cubicBezTo>
                    <a:pt x="122" y="546"/>
                    <a:pt x="120" y="546"/>
                    <a:pt x="120" y="548"/>
                  </a:cubicBezTo>
                  <a:cubicBezTo>
                    <a:pt x="114" y="553"/>
                    <a:pt x="112" y="561"/>
                    <a:pt x="112" y="569"/>
                  </a:cubicBezTo>
                  <a:cubicBezTo>
                    <a:pt x="112" y="571"/>
                    <a:pt x="112" y="571"/>
                    <a:pt x="112" y="571"/>
                  </a:cubicBezTo>
                  <a:cubicBezTo>
                    <a:pt x="102" y="558"/>
                    <a:pt x="102" y="564"/>
                    <a:pt x="102" y="569"/>
                  </a:cubicBezTo>
                  <a:cubicBezTo>
                    <a:pt x="102" y="566"/>
                    <a:pt x="102" y="569"/>
                    <a:pt x="102" y="569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" name="Freeform 225"/>
            <p:cNvSpPr>
              <a:spLocks/>
            </p:cNvSpPr>
            <p:nvPr/>
          </p:nvSpPr>
          <p:spPr bwMode="auto">
            <a:xfrm>
              <a:off x="3755" y="2223"/>
              <a:ext cx="61" cy="50"/>
            </a:xfrm>
            <a:custGeom>
              <a:avLst/>
              <a:gdLst>
                <a:gd name="T0" fmla="*/ 508 w 1051"/>
                <a:gd name="T1" fmla="*/ 873 h 875"/>
                <a:gd name="T2" fmla="*/ 510 w 1051"/>
                <a:gd name="T3" fmla="*/ 875 h 875"/>
                <a:gd name="T4" fmla="*/ 602 w 1051"/>
                <a:gd name="T5" fmla="*/ 855 h 875"/>
                <a:gd name="T6" fmla="*/ 627 w 1051"/>
                <a:gd name="T7" fmla="*/ 855 h 875"/>
                <a:gd name="T8" fmla="*/ 645 w 1051"/>
                <a:gd name="T9" fmla="*/ 855 h 875"/>
                <a:gd name="T10" fmla="*/ 680 w 1051"/>
                <a:gd name="T11" fmla="*/ 855 h 875"/>
                <a:gd name="T12" fmla="*/ 703 w 1051"/>
                <a:gd name="T13" fmla="*/ 848 h 875"/>
                <a:gd name="T14" fmla="*/ 731 w 1051"/>
                <a:gd name="T15" fmla="*/ 827 h 875"/>
                <a:gd name="T16" fmla="*/ 739 w 1051"/>
                <a:gd name="T17" fmla="*/ 825 h 875"/>
                <a:gd name="T18" fmla="*/ 767 w 1051"/>
                <a:gd name="T19" fmla="*/ 817 h 875"/>
                <a:gd name="T20" fmla="*/ 833 w 1051"/>
                <a:gd name="T21" fmla="*/ 837 h 875"/>
                <a:gd name="T22" fmla="*/ 855 w 1051"/>
                <a:gd name="T23" fmla="*/ 832 h 875"/>
                <a:gd name="T24" fmla="*/ 868 w 1051"/>
                <a:gd name="T25" fmla="*/ 845 h 875"/>
                <a:gd name="T26" fmla="*/ 952 w 1051"/>
                <a:gd name="T27" fmla="*/ 835 h 875"/>
                <a:gd name="T28" fmla="*/ 970 w 1051"/>
                <a:gd name="T29" fmla="*/ 774 h 875"/>
                <a:gd name="T30" fmla="*/ 1020 w 1051"/>
                <a:gd name="T31" fmla="*/ 741 h 875"/>
                <a:gd name="T32" fmla="*/ 1031 w 1051"/>
                <a:gd name="T33" fmla="*/ 703 h 875"/>
                <a:gd name="T34" fmla="*/ 1005 w 1051"/>
                <a:gd name="T35" fmla="*/ 690 h 875"/>
                <a:gd name="T36" fmla="*/ 992 w 1051"/>
                <a:gd name="T37" fmla="*/ 667 h 875"/>
                <a:gd name="T38" fmla="*/ 952 w 1051"/>
                <a:gd name="T39" fmla="*/ 604 h 875"/>
                <a:gd name="T40" fmla="*/ 1003 w 1051"/>
                <a:gd name="T41" fmla="*/ 546 h 875"/>
                <a:gd name="T42" fmla="*/ 1043 w 1051"/>
                <a:gd name="T43" fmla="*/ 498 h 875"/>
                <a:gd name="T44" fmla="*/ 1018 w 1051"/>
                <a:gd name="T45" fmla="*/ 485 h 875"/>
                <a:gd name="T46" fmla="*/ 914 w 1051"/>
                <a:gd name="T47" fmla="*/ 368 h 875"/>
                <a:gd name="T48" fmla="*/ 774 w 1051"/>
                <a:gd name="T49" fmla="*/ 322 h 875"/>
                <a:gd name="T50" fmla="*/ 784 w 1051"/>
                <a:gd name="T51" fmla="*/ 262 h 875"/>
                <a:gd name="T52" fmla="*/ 789 w 1051"/>
                <a:gd name="T53" fmla="*/ 206 h 875"/>
                <a:gd name="T54" fmla="*/ 759 w 1051"/>
                <a:gd name="T55" fmla="*/ 140 h 875"/>
                <a:gd name="T56" fmla="*/ 723 w 1051"/>
                <a:gd name="T57" fmla="*/ 137 h 875"/>
                <a:gd name="T58" fmla="*/ 652 w 1051"/>
                <a:gd name="T59" fmla="*/ 155 h 875"/>
                <a:gd name="T60" fmla="*/ 589 w 1051"/>
                <a:gd name="T61" fmla="*/ 147 h 875"/>
                <a:gd name="T62" fmla="*/ 551 w 1051"/>
                <a:gd name="T63" fmla="*/ 125 h 875"/>
                <a:gd name="T64" fmla="*/ 543 w 1051"/>
                <a:gd name="T65" fmla="*/ 112 h 875"/>
                <a:gd name="T66" fmla="*/ 487 w 1051"/>
                <a:gd name="T67" fmla="*/ 92 h 875"/>
                <a:gd name="T68" fmla="*/ 444 w 1051"/>
                <a:gd name="T69" fmla="*/ 66 h 875"/>
                <a:gd name="T70" fmla="*/ 401 w 1051"/>
                <a:gd name="T71" fmla="*/ 36 h 875"/>
                <a:gd name="T72" fmla="*/ 335 w 1051"/>
                <a:gd name="T73" fmla="*/ 26 h 875"/>
                <a:gd name="T74" fmla="*/ 307 w 1051"/>
                <a:gd name="T75" fmla="*/ 0 h 875"/>
                <a:gd name="T76" fmla="*/ 267 w 1051"/>
                <a:gd name="T77" fmla="*/ 36 h 875"/>
                <a:gd name="T78" fmla="*/ 201 w 1051"/>
                <a:gd name="T79" fmla="*/ 145 h 875"/>
                <a:gd name="T80" fmla="*/ 137 w 1051"/>
                <a:gd name="T81" fmla="*/ 163 h 875"/>
                <a:gd name="T82" fmla="*/ 112 w 1051"/>
                <a:gd name="T83" fmla="*/ 183 h 875"/>
                <a:gd name="T84" fmla="*/ 53 w 1051"/>
                <a:gd name="T85" fmla="*/ 234 h 875"/>
                <a:gd name="T86" fmla="*/ 38 w 1051"/>
                <a:gd name="T87" fmla="*/ 234 h 875"/>
                <a:gd name="T88" fmla="*/ 43 w 1051"/>
                <a:gd name="T89" fmla="*/ 264 h 875"/>
                <a:gd name="T90" fmla="*/ 23 w 1051"/>
                <a:gd name="T91" fmla="*/ 284 h 875"/>
                <a:gd name="T92" fmla="*/ 18 w 1051"/>
                <a:gd name="T93" fmla="*/ 290 h 875"/>
                <a:gd name="T94" fmla="*/ 5 w 1051"/>
                <a:gd name="T95" fmla="*/ 310 h 875"/>
                <a:gd name="T96" fmla="*/ 8 w 1051"/>
                <a:gd name="T97" fmla="*/ 317 h 875"/>
                <a:gd name="T98" fmla="*/ 10 w 1051"/>
                <a:gd name="T99" fmla="*/ 363 h 875"/>
                <a:gd name="T100" fmla="*/ 5 w 1051"/>
                <a:gd name="T101" fmla="*/ 388 h 875"/>
                <a:gd name="T102" fmla="*/ 8 w 1051"/>
                <a:gd name="T103" fmla="*/ 411 h 875"/>
                <a:gd name="T104" fmla="*/ 20 w 1051"/>
                <a:gd name="T105" fmla="*/ 439 h 875"/>
                <a:gd name="T106" fmla="*/ 46 w 1051"/>
                <a:gd name="T107" fmla="*/ 465 h 875"/>
                <a:gd name="T108" fmla="*/ 56 w 1051"/>
                <a:gd name="T109" fmla="*/ 480 h 875"/>
                <a:gd name="T110" fmla="*/ 99 w 1051"/>
                <a:gd name="T111" fmla="*/ 498 h 875"/>
                <a:gd name="T112" fmla="*/ 249 w 1051"/>
                <a:gd name="T113" fmla="*/ 581 h 875"/>
                <a:gd name="T114" fmla="*/ 267 w 1051"/>
                <a:gd name="T115" fmla="*/ 640 h 875"/>
                <a:gd name="T116" fmla="*/ 310 w 1051"/>
                <a:gd name="T117" fmla="*/ 690 h 875"/>
                <a:gd name="T118" fmla="*/ 355 w 1051"/>
                <a:gd name="T119" fmla="*/ 706 h 875"/>
                <a:gd name="T120" fmla="*/ 411 w 1051"/>
                <a:gd name="T121" fmla="*/ 751 h 875"/>
                <a:gd name="T122" fmla="*/ 495 w 1051"/>
                <a:gd name="T123" fmla="*/ 754 h 875"/>
                <a:gd name="T124" fmla="*/ 513 w 1051"/>
                <a:gd name="T125" fmla="*/ 787 h 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51" h="875">
                  <a:moveTo>
                    <a:pt x="513" y="787"/>
                  </a:moveTo>
                  <a:cubicBezTo>
                    <a:pt x="508" y="815"/>
                    <a:pt x="508" y="845"/>
                    <a:pt x="508" y="873"/>
                  </a:cubicBezTo>
                  <a:cubicBezTo>
                    <a:pt x="508" y="875"/>
                    <a:pt x="508" y="875"/>
                    <a:pt x="508" y="875"/>
                  </a:cubicBezTo>
                  <a:cubicBezTo>
                    <a:pt x="508" y="875"/>
                    <a:pt x="508" y="875"/>
                    <a:pt x="510" y="875"/>
                  </a:cubicBezTo>
                  <a:cubicBezTo>
                    <a:pt x="523" y="875"/>
                    <a:pt x="536" y="870"/>
                    <a:pt x="551" y="865"/>
                  </a:cubicBezTo>
                  <a:cubicBezTo>
                    <a:pt x="569" y="858"/>
                    <a:pt x="584" y="853"/>
                    <a:pt x="602" y="855"/>
                  </a:cubicBezTo>
                  <a:cubicBezTo>
                    <a:pt x="607" y="850"/>
                    <a:pt x="614" y="850"/>
                    <a:pt x="624" y="855"/>
                  </a:cubicBezTo>
                  <a:cubicBezTo>
                    <a:pt x="627" y="855"/>
                    <a:pt x="627" y="855"/>
                    <a:pt x="627" y="855"/>
                  </a:cubicBezTo>
                  <a:cubicBezTo>
                    <a:pt x="632" y="858"/>
                    <a:pt x="637" y="860"/>
                    <a:pt x="640" y="858"/>
                  </a:cubicBezTo>
                  <a:cubicBezTo>
                    <a:pt x="642" y="858"/>
                    <a:pt x="642" y="855"/>
                    <a:pt x="645" y="855"/>
                  </a:cubicBezTo>
                  <a:cubicBezTo>
                    <a:pt x="647" y="853"/>
                    <a:pt x="650" y="850"/>
                    <a:pt x="655" y="850"/>
                  </a:cubicBezTo>
                  <a:cubicBezTo>
                    <a:pt x="665" y="848"/>
                    <a:pt x="673" y="853"/>
                    <a:pt x="680" y="855"/>
                  </a:cubicBezTo>
                  <a:cubicBezTo>
                    <a:pt x="685" y="858"/>
                    <a:pt x="690" y="860"/>
                    <a:pt x="693" y="860"/>
                  </a:cubicBezTo>
                  <a:cubicBezTo>
                    <a:pt x="696" y="860"/>
                    <a:pt x="701" y="853"/>
                    <a:pt x="703" y="848"/>
                  </a:cubicBezTo>
                  <a:cubicBezTo>
                    <a:pt x="708" y="840"/>
                    <a:pt x="713" y="830"/>
                    <a:pt x="723" y="827"/>
                  </a:cubicBezTo>
                  <a:cubicBezTo>
                    <a:pt x="726" y="827"/>
                    <a:pt x="728" y="827"/>
                    <a:pt x="731" y="827"/>
                  </a:cubicBezTo>
                  <a:cubicBezTo>
                    <a:pt x="734" y="827"/>
                    <a:pt x="736" y="827"/>
                    <a:pt x="736" y="827"/>
                  </a:cubicBezTo>
                  <a:cubicBezTo>
                    <a:pt x="739" y="825"/>
                    <a:pt x="739" y="825"/>
                    <a:pt x="739" y="825"/>
                  </a:cubicBezTo>
                  <a:cubicBezTo>
                    <a:pt x="741" y="822"/>
                    <a:pt x="741" y="820"/>
                    <a:pt x="746" y="817"/>
                  </a:cubicBezTo>
                  <a:cubicBezTo>
                    <a:pt x="754" y="812"/>
                    <a:pt x="761" y="815"/>
                    <a:pt x="767" y="817"/>
                  </a:cubicBezTo>
                  <a:cubicBezTo>
                    <a:pt x="825" y="835"/>
                    <a:pt x="825" y="835"/>
                    <a:pt x="825" y="835"/>
                  </a:cubicBezTo>
                  <a:cubicBezTo>
                    <a:pt x="827" y="835"/>
                    <a:pt x="830" y="837"/>
                    <a:pt x="833" y="837"/>
                  </a:cubicBezTo>
                  <a:cubicBezTo>
                    <a:pt x="835" y="837"/>
                    <a:pt x="835" y="837"/>
                    <a:pt x="838" y="835"/>
                  </a:cubicBezTo>
                  <a:cubicBezTo>
                    <a:pt x="843" y="832"/>
                    <a:pt x="848" y="830"/>
                    <a:pt x="855" y="832"/>
                  </a:cubicBezTo>
                  <a:cubicBezTo>
                    <a:pt x="860" y="835"/>
                    <a:pt x="863" y="837"/>
                    <a:pt x="866" y="842"/>
                  </a:cubicBezTo>
                  <a:cubicBezTo>
                    <a:pt x="866" y="842"/>
                    <a:pt x="866" y="845"/>
                    <a:pt x="868" y="845"/>
                  </a:cubicBezTo>
                  <a:cubicBezTo>
                    <a:pt x="873" y="853"/>
                    <a:pt x="886" y="853"/>
                    <a:pt x="906" y="842"/>
                  </a:cubicBezTo>
                  <a:cubicBezTo>
                    <a:pt x="919" y="837"/>
                    <a:pt x="939" y="832"/>
                    <a:pt x="952" y="835"/>
                  </a:cubicBezTo>
                  <a:cubicBezTo>
                    <a:pt x="952" y="830"/>
                    <a:pt x="954" y="822"/>
                    <a:pt x="954" y="817"/>
                  </a:cubicBezTo>
                  <a:cubicBezTo>
                    <a:pt x="957" y="804"/>
                    <a:pt x="959" y="787"/>
                    <a:pt x="970" y="774"/>
                  </a:cubicBezTo>
                  <a:cubicBezTo>
                    <a:pt x="977" y="764"/>
                    <a:pt x="990" y="756"/>
                    <a:pt x="1003" y="751"/>
                  </a:cubicBezTo>
                  <a:cubicBezTo>
                    <a:pt x="1010" y="749"/>
                    <a:pt x="1015" y="744"/>
                    <a:pt x="1020" y="741"/>
                  </a:cubicBezTo>
                  <a:cubicBezTo>
                    <a:pt x="1028" y="736"/>
                    <a:pt x="1036" y="723"/>
                    <a:pt x="1036" y="713"/>
                  </a:cubicBezTo>
                  <a:cubicBezTo>
                    <a:pt x="1036" y="708"/>
                    <a:pt x="1033" y="706"/>
                    <a:pt x="1031" y="703"/>
                  </a:cubicBezTo>
                  <a:cubicBezTo>
                    <a:pt x="1028" y="700"/>
                    <a:pt x="1025" y="700"/>
                    <a:pt x="1020" y="698"/>
                  </a:cubicBezTo>
                  <a:cubicBezTo>
                    <a:pt x="1015" y="695"/>
                    <a:pt x="1010" y="693"/>
                    <a:pt x="1005" y="690"/>
                  </a:cubicBezTo>
                  <a:cubicBezTo>
                    <a:pt x="1000" y="685"/>
                    <a:pt x="998" y="678"/>
                    <a:pt x="995" y="673"/>
                  </a:cubicBezTo>
                  <a:cubicBezTo>
                    <a:pt x="995" y="670"/>
                    <a:pt x="992" y="667"/>
                    <a:pt x="992" y="667"/>
                  </a:cubicBezTo>
                  <a:cubicBezTo>
                    <a:pt x="990" y="660"/>
                    <a:pt x="982" y="652"/>
                    <a:pt x="975" y="645"/>
                  </a:cubicBezTo>
                  <a:cubicBezTo>
                    <a:pt x="965" y="632"/>
                    <a:pt x="952" y="622"/>
                    <a:pt x="952" y="604"/>
                  </a:cubicBezTo>
                  <a:cubicBezTo>
                    <a:pt x="949" y="574"/>
                    <a:pt x="980" y="556"/>
                    <a:pt x="998" y="548"/>
                  </a:cubicBezTo>
                  <a:cubicBezTo>
                    <a:pt x="1003" y="546"/>
                    <a:pt x="1003" y="546"/>
                    <a:pt x="1003" y="546"/>
                  </a:cubicBezTo>
                  <a:cubicBezTo>
                    <a:pt x="1020" y="538"/>
                    <a:pt x="1038" y="528"/>
                    <a:pt x="1048" y="513"/>
                  </a:cubicBezTo>
                  <a:cubicBezTo>
                    <a:pt x="1051" y="508"/>
                    <a:pt x="1048" y="500"/>
                    <a:pt x="1043" y="498"/>
                  </a:cubicBezTo>
                  <a:cubicBezTo>
                    <a:pt x="1038" y="495"/>
                    <a:pt x="1033" y="492"/>
                    <a:pt x="1028" y="490"/>
                  </a:cubicBezTo>
                  <a:cubicBezTo>
                    <a:pt x="1025" y="490"/>
                    <a:pt x="1020" y="487"/>
                    <a:pt x="1018" y="485"/>
                  </a:cubicBezTo>
                  <a:cubicBezTo>
                    <a:pt x="992" y="472"/>
                    <a:pt x="977" y="449"/>
                    <a:pt x="965" y="429"/>
                  </a:cubicBezTo>
                  <a:cubicBezTo>
                    <a:pt x="949" y="406"/>
                    <a:pt x="934" y="383"/>
                    <a:pt x="914" y="368"/>
                  </a:cubicBezTo>
                  <a:cubicBezTo>
                    <a:pt x="888" y="348"/>
                    <a:pt x="853" y="335"/>
                    <a:pt x="802" y="333"/>
                  </a:cubicBezTo>
                  <a:cubicBezTo>
                    <a:pt x="794" y="333"/>
                    <a:pt x="782" y="330"/>
                    <a:pt x="774" y="322"/>
                  </a:cubicBezTo>
                  <a:cubicBezTo>
                    <a:pt x="759" y="307"/>
                    <a:pt x="772" y="284"/>
                    <a:pt x="782" y="267"/>
                  </a:cubicBezTo>
                  <a:cubicBezTo>
                    <a:pt x="782" y="264"/>
                    <a:pt x="784" y="262"/>
                    <a:pt x="784" y="262"/>
                  </a:cubicBezTo>
                  <a:cubicBezTo>
                    <a:pt x="792" y="246"/>
                    <a:pt x="794" y="229"/>
                    <a:pt x="792" y="213"/>
                  </a:cubicBezTo>
                  <a:cubicBezTo>
                    <a:pt x="792" y="211"/>
                    <a:pt x="789" y="208"/>
                    <a:pt x="789" y="206"/>
                  </a:cubicBezTo>
                  <a:cubicBezTo>
                    <a:pt x="787" y="196"/>
                    <a:pt x="784" y="186"/>
                    <a:pt x="787" y="175"/>
                  </a:cubicBezTo>
                  <a:cubicBezTo>
                    <a:pt x="767" y="168"/>
                    <a:pt x="761" y="150"/>
                    <a:pt x="759" y="140"/>
                  </a:cubicBezTo>
                  <a:cubicBezTo>
                    <a:pt x="759" y="137"/>
                    <a:pt x="759" y="137"/>
                    <a:pt x="756" y="135"/>
                  </a:cubicBezTo>
                  <a:cubicBezTo>
                    <a:pt x="746" y="135"/>
                    <a:pt x="734" y="137"/>
                    <a:pt x="723" y="137"/>
                  </a:cubicBezTo>
                  <a:cubicBezTo>
                    <a:pt x="701" y="137"/>
                    <a:pt x="678" y="140"/>
                    <a:pt x="663" y="147"/>
                  </a:cubicBezTo>
                  <a:cubicBezTo>
                    <a:pt x="660" y="150"/>
                    <a:pt x="655" y="153"/>
                    <a:pt x="652" y="155"/>
                  </a:cubicBezTo>
                  <a:cubicBezTo>
                    <a:pt x="645" y="160"/>
                    <a:pt x="640" y="165"/>
                    <a:pt x="632" y="168"/>
                  </a:cubicBezTo>
                  <a:cubicBezTo>
                    <a:pt x="612" y="175"/>
                    <a:pt x="599" y="158"/>
                    <a:pt x="589" y="147"/>
                  </a:cubicBezTo>
                  <a:cubicBezTo>
                    <a:pt x="586" y="145"/>
                    <a:pt x="581" y="140"/>
                    <a:pt x="581" y="137"/>
                  </a:cubicBezTo>
                  <a:cubicBezTo>
                    <a:pt x="564" y="137"/>
                    <a:pt x="556" y="130"/>
                    <a:pt x="551" y="125"/>
                  </a:cubicBezTo>
                  <a:cubicBezTo>
                    <a:pt x="548" y="122"/>
                    <a:pt x="548" y="120"/>
                    <a:pt x="546" y="117"/>
                  </a:cubicBezTo>
                  <a:cubicBezTo>
                    <a:pt x="546" y="114"/>
                    <a:pt x="543" y="112"/>
                    <a:pt x="543" y="112"/>
                  </a:cubicBezTo>
                  <a:cubicBezTo>
                    <a:pt x="523" y="109"/>
                    <a:pt x="513" y="104"/>
                    <a:pt x="505" y="99"/>
                  </a:cubicBezTo>
                  <a:cubicBezTo>
                    <a:pt x="500" y="94"/>
                    <a:pt x="495" y="92"/>
                    <a:pt x="487" y="92"/>
                  </a:cubicBezTo>
                  <a:cubicBezTo>
                    <a:pt x="457" y="94"/>
                    <a:pt x="452" y="84"/>
                    <a:pt x="447" y="71"/>
                  </a:cubicBezTo>
                  <a:cubicBezTo>
                    <a:pt x="447" y="66"/>
                    <a:pt x="444" y="66"/>
                    <a:pt x="444" y="66"/>
                  </a:cubicBezTo>
                  <a:cubicBezTo>
                    <a:pt x="434" y="61"/>
                    <a:pt x="429" y="56"/>
                    <a:pt x="424" y="51"/>
                  </a:cubicBezTo>
                  <a:cubicBezTo>
                    <a:pt x="419" y="46"/>
                    <a:pt x="414" y="41"/>
                    <a:pt x="401" y="36"/>
                  </a:cubicBezTo>
                  <a:cubicBezTo>
                    <a:pt x="393" y="33"/>
                    <a:pt x="386" y="33"/>
                    <a:pt x="376" y="33"/>
                  </a:cubicBezTo>
                  <a:cubicBezTo>
                    <a:pt x="363" y="33"/>
                    <a:pt x="348" y="33"/>
                    <a:pt x="335" y="26"/>
                  </a:cubicBezTo>
                  <a:cubicBezTo>
                    <a:pt x="330" y="23"/>
                    <a:pt x="327" y="18"/>
                    <a:pt x="322" y="13"/>
                  </a:cubicBezTo>
                  <a:cubicBezTo>
                    <a:pt x="317" y="5"/>
                    <a:pt x="312" y="0"/>
                    <a:pt x="307" y="0"/>
                  </a:cubicBezTo>
                  <a:cubicBezTo>
                    <a:pt x="305" y="0"/>
                    <a:pt x="294" y="5"/>
                    <a:pt x="289" y="8"/>
                  </a:cubicBezTo>
                  <a:cubicBezTo>
                    <a:pt x="287" y="28"/>
                    <a:pt x="274" y="33"/>
                    <a:pt x="267" y="36"/>
                  </a:cubicBezTo>
                  <a:cubicBezTo>
                    <a:pt x="264" y="38"/>
                    <a:pt x="261" y="38"/>
                    <a:pt x="259" y="41"/>
                  </a:cubicBezTo>
                  <a:cubicBezTo>
                    <a:pt x="259" y="87"/>
                    <a:pt x="218" y="127"/>
                    <a:pt x="201" y="145"/>
                  </a:cubicBezTo>
                  <a:cubicBezTo>
                    <a:pt x="198" y="147"/>
                    <a:pt x="198" y="147"/>
                    <a:pt x="198" y="147"/>
                  </a:cubicBezTo>
                  <a:cubicBezTo>
                    <a:pt x="137" y="163"/>
                    <a:pt x="137" y="163"/>
                    <a:pt x="137" y="163"/>
                  </a:cubicBezTo>
                  <a:cubicBezTo>
                    <a:pt x="130" y="165"/>
                    <a:pt x="124" y="165"/>
                    <a:pt x="119" y="170"/>
                  </a:cubicBezTo>
                  <a:cubicBezTo>
                    <a:pt x="117" y="173"/>
                    <a:pt x="114" y="178"/>
                    <a:pt x="112" y="183"/>
                  </a:cubicBezTo>
                  <a:cubicBezTo>
                    <a:pt x="109" y="188"/>
                    <a:pt x="109" y="193"/>
                    <a:pt x="107" y="198"/>
                  </a:cubicBezTo>
                  <a:cubicBezTo>
                    <a:pt x="97" y="216"/>
                    <a:pt x="74" y="229"/>
                    <a:pt x="53" y="234"/>
                  </a:cubicBezTo>
                  <a:cubicBezTo>
                    <a:pt x="48" y="234"/>
                    <a:pt x="46" y="234"/>
                    <a:pt x="41" y="234"/>
                  </a:cubicBezTo>
                  <a:cubicBezTo>
                    <a:pt x="38" y="234"/>
                    <a:pt x="38" y="234"/>
                    <a:pt x="38" y="234"/>
                  </a:cubicBezTo>
                  <a:cubicBezTo>
                    <a:pt x="38" y="236"/>
                    <a:pt x="38" y="236"/>
                    <a:pt x="36" y="239"/>
                  </a:cubicBezTo>
                  <a:cubicBezTo>
                    <a:pt x="41" y="246"/>
                    <a:pt x="43" y="257"/>
                    <a:pt x="43" y="264"/>
                  </a:cubicBezTo>
                  <a:cubicBezTo>
                    <a:pt x="43" y="272"/>
                    <a:pt x="41" y="277"/>
                    <a:pt x="36" y="279"/>
                  </a:cubicBezTo>
                  <a:cubicBezTo>
                    <a:pt x="33" y="282"/>
                    <a:pt x="28" y="284"/>
                    <a:pt x="23" y="284"/>
                  </a:cubicBezTo>
                  <a:cubicBezTo>
                    <a:pt x="20" y="284"/>
                    <a:pt x="18" y="287"/>
                    <a:pt x="18" y="287"/>
                  </a:cubicBezTo>
                  <a:cubicBezTo>
                    <a:pt x="18" y="290"/>
                    <a:pt x="18" y="290"/>
                    <a:pt x="18" y="290"/>
                  </a:cubicBezTo>
                  <a:cubicBezTo>
                    <a:pt x="18" y="292"/>
                    <a:pt x="18" y="295"/>
                    <a:pt x="15" y="300"/>
                  </a:cubicBezTo>
                  <a:cubicBezTo>
                    <a:pt x="13" y="305"/>
                    <a:pt x="8" y="307"/>
                    <a:pt x="5" y="310"/>
                  </a:cubicBezTo>
                  <a:cubicBezTo>
                    <a:pt x="3" y="312"/>
                    <a:pt x="3" y="312"/>
                    <a:pt x="3" y="312"/>
                  </a:cubicBezTo>
                  <a:cubicBezTo>
                    <a:pt x="5" y="315"/>
                    <a:pt x="5" y="317"/>
                    <a:pt x="8" y="317"/>
                  </a:cubicBezTo>
                  <a:cubicBezTo>
                    <a:pt x="10" y="320"/>
                    <a:pt x="15" y="322"/>
                    <a:pt x="18" y="328"/>
                  </a:cubicBezTo>
                  <a:cubicBezTo>
                    <a:pt x="25" y="340"/>
                    <a:pt x="18" y="353"/>
                    <a:pt x="10" y="363"/>
                  </a:cubicBezTo>
                  <a:cubicBezTo>
                    <a:pt x="5" y="373"/>
                    <a:pt x="0" y="378"/>
                    <a:pt x="3" y="383"/>
                  </a:cubicBezTo>
                  <a:cubicBezTo>
                    <a:pt x="3" y="383"/>
                    <a:pt x="5" y="386"/>
                    <a:pt x="5" y="388"/>
                  </a:cubicBezTo>
                  <a:cubicBezTo>
                    <a:pt x="8" y="394"/>
                    <a:pt x="13" y="399"/>
                    <a:pt x="10" y="406"/>
                  </a:cubicBezTo>
                  <a:cubicBezTo>
                    <a:pt x="10" y="409"/>
                    <a:pt x="8" y="411"/>
                    <a:pt x="8" y="411"/>
                  </a:cubicBezTo>
                  <a:cubicBezTo>
                    <a:pt x="5" y="414"/>
                    <a:pt x="8" y="416"/>
                    <a:pt x="13" y="424"/>
                  </a:cubicBezTo>
                  <a:cubicBezTo>
                    <a:pt x="15" y="429"/>
                    <a:pt x="18" y="434"/>
                    <a:pt x="20" y="439"/>
                  </a:cubicBezTo>
                  <a:cubicBezTo>
                    <a:pt x="20" y="444"/>
                    <a:pt x="20" y="447"/>
                    <a:pt x="20" y="449"/>
                  </a:cubicBezTo>
                  <a:cubicBezTo>
                    <a:pt x="28" y="452"/>
                    <a:pt x="38" y="457"/>
                    <a:pt x="46" y="465"/>
                  </a:cubicBezTo>
                  <a:cubicBezTo>
                    <a:pt x="48" y="467"/>
                    <a:pt x="51" y="470"/>
                    <a:pt x="51" y="472"/>
                  </a:cubicBezTo>
                  <a:cubicBezTo>
                    <a:pt x="53" y="475"/>
                    <a:pt x="53" y="477"/>
                    <a:pt x="56" y="480"/>
                  </a:cubicBezTo>
                  <a:cubicBezTo>
                    <a:pt x="64" y="487"/>
                    <a:pt x="76" y="492"/>
                    <a:pt x="91" y="495"/>
                  </a:cubicBezTo>
                  <a:cubicBezTo>
                    <a:pt x="94" y="495"/>
                    <a:pt x="97" y="495"/>
                    <a:pt x="99" y="498"/>
                  </a:cubicBezTo>
                  <a:cubicBezTo>
                    <a:pt x="132" y="505"/>
                    <a:pt x="160" y="520"/>
                    <a:pt x="188" y="536"/>
                  </a:cubicBezTo>
                  <a:cubicBezTo>
                    <a:pt x="208" y="546"/>
                    <a:pt x="234" y="558"/>
                    <a:pt x="249" y="581"/>
                  </a:cubicBezTo>
                  <a:cubicBezTo>
                    <a:pt x="259" y="594"/>
                    <a:pt x="264" y="609"/>
                    <a:pt x="267" y="627"/>
                  </a:cubicBezTo>
                  <a:cubicBezTo>
                    <a:pt x="267" y="632"/>
                    <a:pt x="267" y="637"/>
                    <a:pt x="267" y="640"/>
                  </a:cubicBezTo>
                  <a:cubicBezTo>
                    <a:pt x="267" y="652"/>
                    <a:pt x="267" y="662"/>
                    <a:pt x="274" y="670"/>
                  </a:cubicBezTo>
                  <a:cubicBezTo>
                    <a:pt x="279" y="680"/>
                    <a:pt x="292" y="685"/>
                    <a:pt x="310" y="690"/>
                  </a:cubicBezTo>
                  <a:cubicBezTo>
                    <a:pt x="312" y="690"/>
                    <a:pt x="317" y="693"/>
                    <a:pt x="320" y="693"/>
                  </a:cubicBezTo>
                  <a:cubicBezTo>
                    <a:pt x="333" y="695"/>
                    <a:pt x="345" y="698"/>
                    <a:pt x="355" y="706"/>
                  </a:cubicBezTo>
                  <a:cubicBezTo>
                    <a:pt x="368" y="713"/>
                    <a:pt x="381" y="731"/>
                    <a:pt x="378" y="746"/>
                  </a:cubicBezTo>
                  <a:cubicBezTo>
                    <a:pt x="388" y="751"/>
                    <a:pt x="399" y="751"/>
                    <a:pt x="411" y="751"/>
                  </a:cubicBezTo>
                  <a:cubicBezTo>
                    <a:pt x="437" y="751"/>
                    <a:pt x="462" y="751"/>
                    <a:pt x="487" y="751"/>
                  </a:cubicBezTo>
                  <a:cubicBezTo>
                    <a:pt x="490" y="751"/>
                    <a:pt x="492" y="751"/>
                    <a:pt x="495" y="754"/>
                  </a:cubicBezTo>
                  <a:cubicBezTo>
                    <a:pt x="500" y="756"/>
                    <a:pt x="503" y="759"/>
                    <a:pt x="503" y="764"/>
                  </a:cubicBezTo>
                  <a:cubicBezTo>
                    <a:pt x="515" y="774"/>
                    <a:pt x="513" y="782"/>
                    <a:pt x="513" y="787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" name="Freeform 226"/>
            <p:cNvSpPr>
              <a:spLocks/>
            </p:cNvSpPr>
            <p:nvPr/>
          </p:nvSpPr>
          <p:spPr bwMode="auto">
            <a:xfrm>
              <a:off x="3717" y="2157"/>
              <a:ext cx="92" cy="78"/>
            </a:xfrm>
            <a:custGeom>
              <a:avLst/>
              <a:gdLst>
                <a:gd name="T0" fmla="*/ 615 w 1576"/>
                <a:gd name="T1" fmla="*/ 1304 h 1362"/>
                <a:gd name="T2" fmla="*/ 706 w 1576"/>
                <a:gd name="T3" fmla="*/ 1359 h 1362"/>
                <a:gd name="T4" fmla="*/ 790 w 1576"/>
                <a:gd name="T5" fmla="*/ 1291 h 1362"/>
                <a:gd name="T6" fmla="*/ 932 w 1576"/>
                <a:gd name="T7" fmla="*/ 1146 h 1362"/>
                <a:gd name="T8" fmla="*/ 1031 w 1576"/>
                <a:gd name="T9" fmla="*/ 1159 h 1362"/>
                <a:gd name="T10" fmla="*/ 1117 w 1576"/>
                <a:gd name="T11" fmla="*/ 1207 h 1362"/>
                <a:gd name="T12" fmla="*/ 1216 w 1576"/>
                <a:gd name="T13" fmla="*/ 1253 h 1362"/>
                <a:gd name="T14" fmla="*/ 1285 w 1576"/>
                <a:gd name="T15" fmla="*/ 1296 h 1362"/>
                <a:gd name="T16" fmla="*/ 1414 w 1576"/>
                <a:gd name="T17" fmla="*/ 1263 h 1362"/>
                <a:gd name="T18" fmla="*/ 1503 w 1576"/>
                <a:gd name="T19" fmla="*/ 1291 h 1362"/>
                <a:gd name="T20" fmla="*/ 1531 w 1576"/>
                <a:gd name="T21" fmla="*/ 1118 h 1362"/>
                <a:gd name="T22" fmla="*/ 1447 w 1576"/>
                <a:gd name="T23" fmla="*/ 1042 h 1362"/>
                <a:gd name="T24" fmla="*/ 1394 w 1576"/>
                <a:gd name="T25" fmla="*/ 994 h 1362"/>
                <a:gd name="T26" fmla="*/ 1343 w 1576"/>
                <a:gd name="T27" fmla="*/ 921 h 1362"/>
                <a:gd name="T28" fmla="*/ 1214 w 1576"/>
                <a:gd name="T29" fmla="*/ 946 h 1362"/>
                <a:gd name="T30" fmla="*/ 1082 w 1576"/>
                <a:gd name="T31" fmla="*/ 850 h 1362"/>
                <a:gd name="T32" fmla="*/ 896 w 1576"/>
                <a:gd name="T33" fmla="*/ 705 h 1362"/>
                <a:gd name="T34" fmla="*/ 774 w 1576"/>
                <a:gd name="T35" fmla="*/ 652 h 1362"/>
                <a:gd name="T36" fmla="*/ 780 w 1576"/>
                <a:gd name="T37" fmla="*/ 517 h 1362"/>
                <a:gd name="T38" fmla="*/ 731 w 1576"/>
                <a:gd name="T39" fmla="*/ 403 h 1362"/>
                <a:gd name="T40" fmla="*/ 696 w 1576"/>
                <a:gd name="T41" fmla="*/ 408 h 1362"/>
                <a:gd name="T42" fmla="*/ 607 w 1576"/>
                <a:gd name="T43" fmla="*/ 330 h 1362"/>
                <a:gd name="T44" fmla="*/ 424 w 1576"/>
                <a:gd name="T45" fmla="*/ 208 h 1362"/>
                <a:gd name="T46" fmla="*/ 399 w 1576"/>
                <a:gd name="T47" fmla="*/ 157 h 1362"/>
                <a:gd name="T48" fmla="*/ 462 w 1576"/>
                <a:gd name="T49" fmla="*/ 86 h 1362"/>
                <a:gd name="T50" fmla="*/ 483 w 1576"/>
                <a:gd name="T51" fmla="*/ 2 h 1362"/>
                <a:gd name="T52" fmla="*/ 462 w 1576"/>
                <a:gd name="T53" fmla="*/ 2 h 1362"/>
                <a:gd name="T54" fmla="*/ 396 w 1576"/>
                <a:gd name="T55" fmla="*/ 28 h 1362"/>
                <a:gd name="T56" fmla="*/ 335 w 1576"/>
                <a:gd name="T57" fmla="*/ 12 h 1362"/>
                <a:gd name="T58" fmla="*/ 310 w 1576"/>
                <a:gd name="T59" fmla="*/ 18 h 1362"/>
                <a:gd name="T60" fmla="*/ 249 w 1576"/>
                <a:gd name="T61" fmla="*/ 48 h 1362"/>
                <a:gd name="T62" fmla="*/ 231 w 1576"/>
                <a:gd name="T63" fmla="*/ 86 h 1362"/>
                <a:gd name="T64" fmla="*/ 198 w 1576"/>
                <a:gd name="T65" fmla="*/ 127 h 1362"/>
                <a:gd name="T66" fmla="*/ 89 w 1576"/>
                <a:gd name="T67" fmla="*/ 228 h 1362"/>
                <a:gd name="T68" fmla="*/ 74 w 1576"/>
                <a:gd name="T69" fmla="*/ 259 h 1362"/>
                <a:gd name="T70" fmla="*/ 10 w 1576"/>
                <a:gd name="T71" fmla="*/ 324 h 1362"/>
                <a:gd name="T72" fmla="*/ 21 w 1576"/>
                <a:gd name="T73" fmla="*/ 385 h 1362"/>
                <a:gd name="T74" fmla="*/ 102 w 1576"/>
                <a:gd name="T75" fmla="*/ 545 h 1362"/>
                <a:gd name="T76" fmla="*/ 82 w 1576"/>
                <a:gd name="T77" fmla="*/ 609 h 1362"/>
                <a:gd name="T78" fmla="*/ 69 w 1576"/>
                <a:gd name="T79" fmla="*/ 669 h 1362"/>
                <a:gd name="T80" fmla="*/ 51 w 1576"/>
                <a:gd name="T81" fmla="*/ 733 h 1362"/>
                <a:gd name="T82" fmla="*/ 36 w 1576"/>
                <a:gd name="T83" fmla="*/ 865 h 1362"/>
                <a:gd name="T84" fmla="*/ 69 w 1576"/>
                <a:gd name="T85" fmla="*/ 956 h 1362"/>
                <a:gd name="T86" fmla="*/ 69 w 1576"/>
                <a:gd name="T87" fmla="*/ 1037 h 1362"/>
                <a:gd name="T88" fmla="*/ 160 w 1576"/>
                <a:gd name="T89" fmla="*/ 1022 h 1362"/>
                <a:gd name="T90" fmla="*/ 320 w 1576"/>
                <a:gd name="T91" fmla="*/ 1025 h 1362"/>
                <a:gd name="T92" fmla="*/ 417 w 1576"/>
                <a:gd name="T93" fmla="*/ 1012 h 1362"/>
                <a:gd name="T94" fmla="*/ 521 w 1576"/>
                <a:gd name="T95" fmla="*/ 1088 h 1362"/>
                <a:gd name="T96" fmla="*/ 541 w 1576"/>
                <a:gd name="T97" fmla="*/ 1131 h 1362"/>
                <a:gd name="T98" fmla="*/ 579 w 1576"/>
                <a:gd name="T99" fmla="*/ 1235 h 1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76" h="1362">
                  <a:moveTo>
                    <a:pt x="564" y="1273"/>
                  </a:moveTo>
                  <a:cubicBezTo>
                    <a:pt x="566" y="1273"/>
                    <a:pt x="569" y="1276"/>
                    <a:pt x="571" y="1276"/>
                  </a:cubicBezTo>
                  <a:cubicBezTo>
                    <a:pt x="576" y="1278"/>
                    <a:pt x="579" y="1278"/>
                    <a:pt x="584" y="1281"/>
                  </a:cubicBezTo>
                  <a:cubicBezTo>
                    <a:pt x="594" y="1288"/>
                    <a:pt x="604" y="1296"/>
                    <a:pt x="615" y="1304"/>
                  </a:cubicBezTo>
                  <a:cubicBezTo>
                    <a:pt x="630" y="1314"/>
                    <a:pt x="645" y="1324"/>
                    <a:pt x="660" y="1339"/>
                  </a:cubicBezTo>
                  <a:cubicBezTo>
                    <a:pt x="663" y="1342"/>
                    <a:pt x="663" y="1344"/>
                    <a:pt x="665" y="1344"/>
                  </a:cubicBezTo>
                  <a:cubicBezTo>
                    <a:pt x="668" y="1349"/>
                    <a:pt x="673" y="1352"/>
                    <a:pt x="675" y="1354"/>
                  </a:cubicBezTo>
                  <a:cubicBezTo>
                    <a:pt x="686" y="1362"/>
                    <a:pt x="696" y="1362"/>
                    <a:pt x="706" y="1359"/>
                  </a:cubicBezTo>
                  <a:cubicBezTo>
                    <a:pt x="724" y="1357"/>
                    <a:pt x="739" y="1344"/>
                    <a:pt x="749" y="1332"/>
                  </a:cubicBezTo>
                  <a:cubicBezTo>
                    <a:pt x="752" y="1329"/>
                    <a:pt x="752" y="1324"/>
                    <a:pt x="754" y="1321"/>
                  </a:cubicBezTo>
                  <a:cubicBezTo>
                    <a:pt x="757" y="1314"/>
                    <a:pt x="759" y="1306"/>
                    <a:pt x="767" y="1299"/>
                  </a:cubicBezTo>
                  <a:cubicBezTo>
                    <a:pt x="774" y="1293"/>
                    <a:pt x="782" y="1291"/>
                    <a:pt x="790" y="1291"/>
                  </a:cubicBezTo>
                  <a:cubicBezTo>
                    <a:pt x="848" y="1276"/>
                    <a:pt x="848" y="1276"/>
                    <a:pt x="848" y="1276"/>
                  </a:cubicBezTo>
                  <a:cubicBezTo>
                    <a:pt x="863" y="1258"/>
                    <a:pt x="901" y="1220"/>
                    <a:pt x="901" y="1179"/>
                  </a:cubicBezTo>
                  <a:cubicBezTo>
                    <a:pt x="904" y="1172"/>
                    <a:pt x="911" y="1167"/>
                    <a:pt x="917" y="1164"/>
                  </a:cubicBezTo>
                  <a:cubicBezTo>
                    <a:pt x="924" y="1162"/>
                    <a:pt x="932" y="1159"/>
                    <a:pt x="932" y="1146"/>
                  </a:cubicBezTo>
                  <a:cubicBezTo>
                    <a:pt x="932" y="1136"/>
                    <a:pt x="957" y="1126"/>
                    <a:pt x="962" y="1126"/>
                  </a:cubicBezTo>
                  <a:cubicBezTo>
                    <a:pt x="975" y="1124"/>
                    <a:pt x="985" y="1136"/>
                    <a:pt x="990" y="1144"/>
                  </a:cubicBezTo>
                  <a:cubicBezTo>
                    <a:pt x="993" y="1149"/>
                    <a:pt x="998" y="1151"/>
                    <a:pt x="1000" y="1154"/>
                  </a:cubicBezTo>
                  <a:cubicBezTo>
                    <a:pt x="1008" y="1159"/>
                    <a:pt x="1018" y="1159"/>
                    <a:pt x="1031" y="1159"/>
                  </a:cubicBezTo>
                  <a:cubicBezTo>
                    <a:pt x="1041" y="1159"/>
                    <a:pt x="1051" y="1159"/>
                    <a:pt x="1061" y="1162"/>
                  </a:cubicBezTo>
                  <a:cubicBezTo>
                    <a:pt x="1074" y="1167"/>
                    <a:pt x="1082" y="1174"/>
                    <a:pt x="1089" y="1179"/>
                  </a:cubicBezTo>
                  <a:cubicBezTo>
                    <a:pt x="1094" y="1184"/>
                    <a:pt x="1099" y="1189"/>
                    <a:pt x="1107" y="1192"/>
                  </a:cubicBezTo>
                  <a:cubicBezTo>
                    <a:pt x="1115" y="1197"/>
                    <a:pt x="1115" y="1202"/>
                    <a:pt x="1117" y="1207"/>
                  </a:cubicBezTo>
                  <a:cubicBezTo>
                    <a:pt x="1120" y="1212"/>
                    <a:pt x="1120" y="1217"/>
                    <a:pt x="1142" y="1217"/>
                  </a:cubicBezTo>
                  <a:cubicBezTo>
                    <a:pt x="1155" y="1217"/>
                    <a:pt x="1163" y="1222"/>
                    <a:pt x="1170" y="1228"/>
                  </a:cubicBezTo>
                  <a:cubicBezTo>
                    <a:pt x="1178" y="1233"/>
                    <a:pt x="1186" y="1238"/>
                    <a:pt x="1201" y="1238"/>
                  </a:cubicBezTo>
                  <a:cubicBezTo>
                    <a:pt x="1208" y="1238"/>
                    <a:pt x="1214" y="1245"/>
                    <a:pt x="1216" y="1253"/>
                  </a:cubicBezTo>
                  <a:cubicBezTo>
                    <a:pt x="1216" y="1255"/>
                    <a:pt x="1219" y="1258"/>
                    <a:pt x="1219" y="1258"/>
                  </a:cubicBezTo>
                  <a:cubicBezTo>
                    <a:pt x="1221" y="1260"/>
                    <a:pt x="1224" y="1266"/>
                    <a:pt x="1239" y="1266"/>
                  </a:cubicBezTo>
                  <a:cubicBezTo>
                    <a:pt x="1247" y="1266"/>
                    <a:pt x="1252" y="1273"/>
                    <a:pt x="1259" y="1281"/>
                  </a:cubicBezTo>
                  <a:cubicBezTo>
                    <a:pt x="1269" y="1293"/>
                    <a:pt x="1277" y="1301"/>
                    <a:pt x="1285" y="1296"/>
                  </a:cubicBezTo>
                  <a:cubicBezTo>
                    <a:pt x="1287" y="1296"/>
                    <a:pt x="1295" y="1288"/>
                    <a:pt x="1300" y="1286"/>
                  </a:cubicBezTo>
                  <a:cubicBezTo>
                    <a:pt x="1305" y="1281"/>
                    <a:pt x="1310" y="1278"/>
                    <a:pt x="1313" y="1276"/>
                  </a:cubicBezTo>
                  <a:cubicBezTo>
                    <a:pt x="1333" y="1266"/>
                    <a:pt x="1356" y="1266"/>
                    <a:pt x="1381" y="1266"/>
                  </a:cubicBezTo>
                  <a:cubicBezTo>
                    <a:pt x="1391" y="1266"/>
                    <a:pt x="1404" y="1266"/>
                    <a:pt x="1414" y="1263"/>
                  </a:cubicBezTo>
                  <a:cubicBezTo>
                    <a:pt x="1424" y="1263"/>
                    <a:pt x="1427" y="1273"/>
                    <a:pt x="1429" y="1278"/>
                  </a:cubicBezTo>
                  <a:cubicBezTo>
                    <a:pt x="1432" y="1288"/>
                    <a:pt x="1434" y="1299"/>
                    <a:pt x="1450" y="1304"/>
                  </a:cubicBezTo>
                  <a:cubicBezTo>
                    <a:pt x="1460" y="1291"/>
                    <a:pt x="1480" y="1291"/>
                    <a:pt x="1495" y="1291"/>
                  </a:cubicBezTo>
                  <a:cubicBezTo>
                    <a:pt x="1498" y="1291"/>
                    <a:pt x="1500" y="1291"/>
                    <a:pt x="1503" y="1291"/>
                  </a:cubicBezTo>
                  <a:cubicBezTo>
                    <a:pt x="1531" y="1291"/>
                    <a:pt x="1559" y="1278"/>
                    <a:pt x="1576" y="1258"/>
                  </a:cubicBezTo>
                  <a:cubicBezTo>
                    <a:pt x="1574" y="1248"/>
                    <a:pt x="1566" y="1240"/>
                    <a:pt x="1559" y="1233"/>
                  </a:cubicBezTo>
                  <a:cubicBezTo>
                    <a:pt x="1556" y="1230"/>
                    <a:pt x="1556" y="1230"/>
                    <a:pt x="1556" y="1228"/>
                  </a:cubicBezTo>
                  <a:cubicBezTo>
                    <a:pt x="1531" y="1200"/>
                    <a:pt x="1510" y="1154"/>
                    <a:pt x="1531" y="1118"/>
                  </a:cubicBezTo>
                  <a:cubicBezTo>
                    <a:pt x="1523" y="1118"/>
                    <a:pt x="1523" y="1118"/>
                    <a:pt x="1523" y="1118"/>
                  </a:cubicBezTo>
                  <a:cubicBezTo>
                    <a:pt x="1523" y="1093"/>
                    <a:pt x="1505" y="1070"/>
                    <a:pt x="1483" y="1063"/>
                  </a:cubicBezTo>
                  <a:cubicBezTo>
                    <a:pt x="1480" y="1063"/>
                    <a:pt x="1477" y="1060"/>
                    <a:pt x="1475" y="1060"/>
                  </a:cubicBezTo>
                  <a:cubicBezTo>
                    <a:pt x="1465" y="1058"/>
                    <a:pt x="1452" y="1055"/>
                    <a:pt x="1447" y="1042"/>
                  </a:cubicBezTo>
                  <a:cubicBezTo>
                    <a:pt x="1444" y="1037"/>
                    <a:pt x="1442" y="1032"/>
                    <a:pt x="1442" y="1027"/>
                  </a:cubicBezTo>
                  <a:cubicBezTo>
                    <a:pt x="1442" y="1025"/>
                    <a:pt x="1442" y="1022"/>
                    <a:pt x="1439" y="1019"/>
                  </a:cubicBezTo>
                  <a:cubicBezTo>
                    <a:pt x="1434" y="1004"/>
                    <a:pt x="1414" y="999"/>
                    <a:pt x="1396" y="994"/>
                  </a:cubicBezTo>
                  <a:cubicBezTo>
                    <a:pt x="1394" y="994"/>
                    <a:pt x="1394" y="994"/>
                    <a:pt x="1394" y="994"/>
                  </a:cubicBezTo>
                  <a:cubicBezTo>
                    <a:pt x="1363" y="984"/>
                    <a:pt x="1348" y="966"/>
                    <a:pt x="1348" y="948"/>
                  </a:cubicBezTo>
                  <a:cubicBezTo>
                    <a:pt x="1348" y="943"/>
                    <a:pt x="1351" y="941"/>
                    <a:pt x="1353" y="936"/>
                  </a:cubicBezTo>
                  <a:cubicBezTo>
                    <a:pt x="1353" y="933"/>
                    <a:pt x="1356" y="931"/>
                    <a:pt x="1356" y="928"/>
                  </a:cubicBezTo>
                  <a:cubicBezTo>
                    <a:pt x="1353" y="926"/>
                    <a:pt x="1346" y="921"/>
                    <a:pt x="1343" y="921"/>
                  </a:cubicBezTo>
                  <a:cubicBezTo>
                    <a:pt x="1325" y="923"/>
                    <a:pt x="1305" y="933"/>
                    <a:pt x="1285" y="943"/>
                  </a:cubicBezTo>
                  <a:cubicBezTo>
                    <a:pt x="1274" y="948"/>
                    <a:pt x="1262" y="954"/>
                    <a:pt x="1252" y="959"/>
                  </a:cubicBezTo>
                  <a:cubicBezTo>
                    <a:pt x="1244" y="961"/>
                    <a:pt x="1229" y="969"/>
                    <a:pt x="1219" y="956"/>
                  </a:cubicBezTo>
                  <a:cubicBezTo>
                    <a:pt x="1216" y="954"/>
                    <a:pt x="1214" y="948"/>
                    <a:pt x="1214" y="946"/>
                  </a:cubicBezTo>
                  <a:cubicBezTo>
                    <a:pt x="1214" y="943"/>
                    <a:pt x="1211" y="941"/>
                    <a:pt x="1211" y="941"/>
                  </a:cubicBezTo>
                  <a:cubicBezTo>
                    <a:pt x="1208" y="938"/>
                    <a:pt x="1203" y="938"/>
                    <a:pt x="1196" y="938"/>
                  </a:cubicBezTo>
                  <a:cubicBezTo>
                    <a:pt x="1145" y="936"/>
                    <a:pt x="1099" y="900"/>
                    <a:pt x="1084" y="855"/>
                  </a:cubicBezTo>
                  <a:cubicBezTo>
                    <a:pt x="1084" y="852"/>
                    <a:pt x="1084" y="852"/>
                    <a:pt x="1082" y="850"/>
                  </a:cubicBezTo>
                  <a:cubicBezTo>
                    <a:pt x="1079" y="844"/>
                    <a:pt x="1079" y="839"/>
                    <a:pt x="1074" y="834"/>
                  </a:cubicBezTo>
                  <a:cubicBezTo>
                    <a:pt x="1071" y="832"/>
                    <a:pt x="1066" y="829"/>
                    <a:pt x="1064" y="824"/>
                  </a:cubicBezTo>
                  <a:cubicBezTo>
                    <a:pt x="919" y="725"/>
                    <a:pt x="919" y="725"/>
                    <a:pt x="919" y="725"/>
                  </a:cubicBezTo>
                  <a:cubicBezTo>
                    <a:pt x="911" y="720"/>
                    <a:pt x="901" y="715"/>
                    <a:pt x="896" y="705"/>
                  </a:cubicBezTo>
                  <a:cubicBezTo>
                    <a:pt x="894" y="700"/>
                    <a:pt x="891" y="695"/>
                    <a:pt x="891" y="692"/>
                  </a:cubicBezTo>
                  <a:cubicBezTo>
                    <a:pt x="891" y="690"/>
                    <a:pt x="889" y="687"/>
                    <a:pt x="889" y="685"/>
                  </a:cubicBezTo>
                  <a:cubicBezTo>
                    <a:pt x="878" y="659"/>
                    <a:pt x="843" y="649"/>
                    <a:pt x="787" y="652"/>
                  </a:cubicBezTo>
                  <a:cubicBezTo>
                    <a:pt x="774" y="652"/>
                    <a:pt x="774" y="652"/>
                    <a:pt x="774" y="652"/>
                  </a:cubicBezTo>
                  <a:cubicBezTo>
                    <a:pt x="780" y="642"/>
                    <a:pt x="780" y="642"/>
                    <a:pt x="780" y="642"/>
                  </a:cubicBezTo>
                  <a:cubicBezTo>
                    <a:pt x="790" y="614"/>
                    <a:pt x="790" y="583"/>
                    <a:pt x="782" y="553"/>
                  </a:cubicBezTo>
                  <a:cubicBezTo>
                    <a:pt x="782" y="550"/>
                    <a:pt x="782" y="550"/>
                    <a:pt x="782" y="550"/>
                  </a:cubicBezTo>
                  <a:cubicBezTo>
                    <a:pt x="780" y="540"/>
                    <a:pt x="774" y="530"/>
                    <a:pt x="780" y="517"/>
                  </a:cubicBezTo>
                  <a:cubicBezTo>
                    <a:pt x="782" y="510"/>
                    <a:pt x="790" y="502"/>
                    <a:pt x="795" y="494"/>
                  </a:cubicBezTo>
                  <a:cubicBezTo>
                    <a:pt x="802" y="487"/>
                    <a:pt x="807" y="482"/>
                    <a:pt x="805" y="477"/>
                  </a:cubicBezTo>
                  <a:cubicBezTo>
                    <a:pt x="805" y="474"/>
                    <a:pt x="800" y="469"/>
                    <a:pt x="797" y="467"/>
                  </a:cubicBezTo>
                  <a:cubicBezTo>
                    <a:pt x="731" y="403"/>
                    <a:pt x="731" y="403"/>
                    <a:pt x="731" y="403"/>
                  </a:cubicBezTo>
                  <a:cubicBezTo>
                    <a:pt x="729" y="401"/>
                    <a:pt x="729" y="401"/>
                    <a:pt x="729" y="401"/>
                  </a:cubicBezTo>
                  <a:cubicBezTo>
                    <a:pt x="729" y="401"/>
                    <a:pt x="726" y="403"/>
                    <a:pt x="724" y="403"/>
                  </a:cubicBezTo>
                  <a:cubicBezTo>
                    <a:pt x="721" y="403"/>
                    <a:pt x="721" y="406"/>
                    <a:pt x="719" y="406"/>
                  </a:cubicBezTo>
                  <a:cubicBezTo>
                    <a:pt x="711" y="408"/>
                    <a:pt x="703" y="408"/>
                    <a:pt x="696" y="408"/>
                  </a:cubicBezTo>
                  <a:cubicBezTo>
                    <a:pt x="617" y="403"/>
                    <a:pt x="617" y="403"/>
                    <a:pt x="617" y="403"/>
                  </a:cubicBezTo>
                  <a:cubicBezTo>
                    <a:pt x="615" y="398"/>
                    <a:pt x="615" y="398"/>
                    <a:pt x="615" y="398"/>
                  </a:cubicBezTo>
                  <a:cubicBezTo>
                    <a:pt x="604" y="378"/>
                    <a:pt x="602" y="355"/>
                    <a:pt x="607" y="332"/>
                  </a:cubicBezTo>
                  <a:cubicBezTo>
                    <a:pt x="607" y="330"/>
                    <a:pt x="607" y="330"/>
                    <a:pt x="607" y="330"/>
                  </a:cubicBezTo>
                  <a:cubicBezTo>
                    <a:pt x="607" y="324"/>
                    <a:pt x="609" y="319"/>
                    <a:pt x="607" y="317"/>
                  </a:cubicBezTo>
                  <a:cubicBezTo>
                    <a:pt x="604" y="314"/>
                    <a:pt x="602" y="309"/>
                    <a:pt x="597" y="307"/>
                  </a:cubicBezTo>
                  <a:cubicBezTo>
                    <a:pt x="556" y="279"/>
                    <a:pt x="510" y="256"/>
                    <a:pt x="465" y="241"/>
                  </a:cubicBezTo>
                  <a:cubicBezTo>
                    <a:pt x="452" y="238"/>
                    <a:pt x="427" y="228"/>
                    <a:pt x="424" y="208"/>
                  </a:cubicBezTo>
                  <a:cubicBezTo>
                    <a:pt x="424" y="205"/>
                    <a:pt x="424" y="203"/>
                    <a:pt x="424" y="200"/>
                  </a:cubicBezTo>
                  <a:cubicBezTo>
                    <a:pt x="424" y="198"/>
                    <a:pt x="424" y="195"/>
                    <a:pt x="424" y="193"/>
                  </a:cubicBezTo>
                  <a:cubicBezTo>
                    <a:pt x="424" y="187"/>
                    <a:pt x="419" y="185"/>
                    <a:pt x="414" y="182"/>
                  </a:cubicBezTo>
                  <a:cubicBezTo>
                    <a:pt x="406" y="177"/>
                    <a:pt x="399" y="170"/>
                    <a:pt x="399" y="157"/>
                  </a:cubicBezTo>
                  <a:cubicBezTo>
                    <a:pt x="399" y="144"/>
                    <a:pt x="411" y="139"/>
                    <a:pt x="422" y="134"/>
                  </a:cubicBezTo>
                  <a:cubicBezTo>
                    <a:pt x="427" y="132"/>
                    <a:pt x="429" y="129"/>
                    <a:pt x="434" y="129"/>
                  </a:cubicBezTo>
                  <a:cubicBezTo>
                    <a:pt x="439" y="124"/>
                    <a:pt x="442" y="116"/>
                    <a:pt x="447" y="109"/>
                  </a:cubicBezTo>
                  <a:cubicBezTo>
                    <a:pt x="452" y="101"/>
                    <a:pt x="455" y="91"/>
                    <a:pt x="462" y="86"/>
                  </a:cubicBezTo>
                  <a:cubicBezTo>
                    <a:pt x="462" y="83"/>
                    <a:pt x="462" y="83"/>
                    <a:pt x="460" y="81"/>
                  </a:cubicBezTo>
                  <a:cubicBezTo>
                    <a:pt x="457" y="68"/>
                    <a:pt x="465" y="50"/>
                    <a:pt x="475" y="38"/>
                  </a:cubicBezTo>
                  <a:cubicBezTo>
                    <a:pt x="483" y="28"/>
                    <a:pt x="488" y="15"/>
                    <a:pt x="488" y="7"/>
                  </a:cubicBezTo>
                  <a:cubicBezTo>
                    <a:pt x="488" y="5"/>
                    <a:pt x="485" y="2"/>
                    <a:pt x="483" y="2"/>
                  </a:cubicBezTo>
                  <a:cubicBezTo>
                    <a:pt x="485" y="0"/>
                    <a:pt x="485" y="0"/>
                    <a:pt x="485" y="0"/>
                  </a:cubicBezTo>
                  <a:cubicBezTo>
                    <a:pt x="470" y="0"/>
                    <a:pt x="470" y="0"/>
                    <a:pt x="470" y="0"/>
                  </a:cubicBezTo>
                  <a:cubicBezTo>
                    <a:pt x="467" y="0"/>
                    <a:pt x="465" y="0"/>
                    <a:pt x="465" y="0"/>
                  </a:cubicBezTo>
                  <a:cubicBezTo>
                    <a:pt x="462" y="2"/>
                    <a:pt x="462" y="2"/>
                    <a:pt x="462" y="2"/>
                  </a:cubicBezTo>
                  <a:cubicBezTo>
                    <a:pt x="462" y="2"/>
                    <a:pt x="462" y="5"/>
                    <a:pt x="460" y="5"/>
                  </a:cubicBezTo>
                  <a:cubicBezTo>
                    <a:pt x="450" y="15"/>
                    <a:pt x="437" y="15"/>
                    <a:pt x="427" y="18"/>
                  </a:cubicBezTo>
                  <a:cubicBezTo>
                    <a:pt x="422" y="18"/>
                    <a:pt x="419" y="18"/>
                    <a:pt x="414" y="20"/>
                  </a:cubicBezTo>
                  <a:cubicBezTo>
                    <a:pt x="409" y="20"/>
                    <a:pt x="401" y="25"/>
                    <a:pt x="396" y="28"/>
                  </a:cubicBezTo>
                  <a:cubicBezTo>
                    <a:pt x="391" y="30"/>
                    <a:pt x="384" y="33"/>
                    <a:pt x="378" y="35"/>
                  </a:cubicBezTo>
                  <a:cubicBezTo>
                    <a:pt x="361" y="40"/>
                    <a:pt x="340" y="33"/>
                    <a:pt x="335" y="18"/>
                  </a:cubicBezTo>
                  <a:cubicBezTo>
                    <a:pt x="335" y="15"/>
                    <a:pt x="335" y="15"/>
                    <a:pt x="335" y="15"/>
                  </a:cubicBezTo>
                  <a:cubicBezTo>
                    <a:pt x="335" y="12"/>
                    <a:pt x="335" y="12"/>
                    <a:pt x="335" y="12"/>
                  </a:cubicBezTo>
                  <a:cubicBezTo>
                    <a:pt x="333" y="12"/>
                    <a:pt x="330" y="12"/>
                    <a:pt x="330" y="15"/>
                  </a:cubicBezTo>
                  <a:cubicBezTo>
                    <a:pt x="328" y="15"/>
                    <a:pt x="328" y="18"/>
                    <a:pt x="325" y="18"/>
                  </a:cubicBezTo>
                  <a:cubicBezTo>
                    <a:pt x="320" y="18"/>
                    <a:pt x="318" y="18"/>
                    <a:pt x="315" y="18"/>
                  </a:cubicBezTo>
                  <a:cubicBezTo>
                    <a:pt x="312" y="18"/>
                    <a:pt x="310" y="18"/>
                    <a:pt x="310" y="18"/>
                  </a:cubicBezTo>
                  <a:cubicBezTo>
                    <a:pt x="302" y="18"/>
                    <a:pt x="297" y="23"/>
                    <a:pt x="290" y="28"/>
                  </a:cubicBezTo>
                  <a:cubicBezTo>
                    <a:pt x="282" y="33"/>
                    <a:pt x="277" y="38"/>
                    <a:pt x="269" y="40"/>
                  </a:cubicBezTo>
                  <a:cubicBezTo>
                    <a:pt x="267" y="40"/>
                    <a:pt x="264" y="43"/>
                    <a:pt x="262" y="43"/>
                  </a:cubicBezTo>
                  <a:cubicBezTo>
                    <a:pt x="257" y="45"/>
                    <a:pt x="252" y="45"/>
                    <a:pt x="249" y="48"/>
                  </a:cubicBezTo>
                  <a:cubicBezTo>
                    <a:pt x="249" y="48"/>
                    <a:pt x="249" y="50"/>
                    <a:pt x="249" y="53"/>
                  </a:cubicBezTo>
                  <a:cubicBezTo>
                    <a:pt x="249" y="56"/>
                    <a:pt x="249" y="58"/>
                    <a:pt x="249" y="63"/>
                  </a:cubicBezTo>
                  <a:cubicBezTo>
                    <a:pt x="246" y="71"/>
                    <a:pt x="241" y="76"/>
                    <a:pt x="239" y="78"/>
                  </a:cubicBezTo>
                  <a:cubicBezTo>
                    <a:pt x="236" y="81"/>
                    <a:pt x="234" y="83"/>
                    <a:pt x="231" y="86"/>
                  </a:cubicBezTo>
                  <a:cubicBezTo>
                    <a:pt x="231" y="86"/>
                    <a:pt x="231" y="89"/>
                    <a:pt x="231" y="91"/>
                  </a:cubicBezTo>
                  <a:cubicBezTo>
                    <a:pt x="231" y="94"/>
                    <a:pt x="231" y="94"/>
                    <a:pt x="231" y="96"/>
                  </a:cubicBezTo>
                  <a:cubicBezTo>
                    <a:pt x="231" y="106"/>
                    <a:pt x="226" y="114"/>
                    <a:pt x="216" y="119"/>
                  </a:cubicBezTo>
                  <a:cubicBezTo>
                    <a:pt x="211" y="122"/>
                    <a:pt x="206" y="124"/>
                    <a:pt x="198" y="127"/>
                  </a:cubicBezTo>
                  <a:cubicBezTo>
                    <a:pt x="196" y="127"/>
                    <a:pt x="196" y="127"/>
                    <a:pt x="193" y="129"/>
                  </a:cubicBezTo>
                  <a:cubicBezTo>
                    <a:pt x="175" y="134"/>
                    <a:pt x="158" y="147"/>
                    <a:pt x="142" y="157"/>
                  </a:cubicBezTo>
                  <a:cubicBezTo>
                    <a:pt x="130" y="167"/>
                    <a:pt x="115" y="175"/>
                    <a:pt x="104" y="187"/>
                  </a:cubicBezTo>
                  <a:cubicBezTo>
                    <a:pt x="94" y="200"/>
                    <a:pt x="89" y="215"/>
                    <a:pt x="89" y="228"/>
                  </a:cubicBezTo>
                  <a:cubicBezTo>
                    <a:pt x="89" y="231"/>
                    <a:pt x="89" y="236"/>
                    <a:pt x="89" y="241"/>
                  </a:cubicBezTo>
                  <a:cubicBezTo>
                    <a:pt x="87" y="246"/>
                    <a:pt x="82" y="248"/>
                    <a:pt x="79" y="251"/>
                  </a:cubicBezTo>
                  <a:cubicBezTo>
                    <a:pt x="76" y="251"/>
                    <a:pt x="76" y="253"/>
                    <a:pt x="74" y="253"/>
                  </a:cubicBezTo>
                  <a:cubicBezTo>
                    <a:pt x="74" y="253"/>
                    <a:pt x="74" y="256"/>
                    <a:pt x="74" y="259"/>
                  </a:cubicBezTo>
                  <a:cubicBezTo>
                    <a:pt x="74" y="261"/>
                    <a:pt x="74" y="261"/>
                    <a:pt x="74" y="261"/>
                  </a:cubicBezTo>
                  <a:cubicBezTo>
                    <a:pt x="71" y="279"/>
                    <a:pt x="59" y="291"/>
                    <a:pt x="36" y="307"/>
                  </a:cubicBezTo>
                  <a:cubicBezTo>
                    <a:pt x="31" y="309"/>
                    <a:pt x="31" y="309"/>
                    <a:pt x="31" y="309"/>
                  </a:cubicBezTo>
                  <a:cubicBezTo>
                    <a:pt x="23" y="314"/>
                    <a:pt x="16" y="317"/>
                    <a:pt x="10" y="324"/>
                  </a:cubicBezTo>
                  <a:cubicBezTo>
                    <a:pt x="5" y="330"/>
                    <a:pt x="0" y="340"/>
                    <a:pt x="5" y="347"/>
                  </a:cubicBezTo>
                  <a:cubicBezTo>
                    <a:pt x="3" y="347"/>
                    <a:pt x="3" y="347"/>
                    <a:pt x="3" y="347"/>
                  </a:cubicBezTo>
                  <a:cubicBezTo>
                    <a:pt x="16" y="352"/>
                    <a:pt x="18" y="368"/>
                    <a:pt x="21" y="380"/>
                  </a:cubicBezTo>
                  <a:cubicBezTo>
                    <a:pt x="21" y="383"/>
                    <a:pt x="21" y="383"/>
                    <a:pt x="21" y="385"/>
                  </a:cubicBezTo>
                  <a:cubicBezTo>
                    <a:pt x="23" y="403"/>
                    <a:pt x="33" y="418"/>
                    <a:pt x="46" y="434"/>
                  </a:cubicBezTo>
                  <a:cubicBezTo>
                    <a:pt x="49" y="439"/>
                    <a:pt x="54" y="444"/>
                    <a:pt x="56" y="449"/>
                  </a:cubicBezTo>
                  <a:cubicBezTo>
                    <a:pt x="71" y="474"/>
                    <a:pt x="84" y="499"/>
                    <a:pt x="94" y="527"/>
                  </a:cubicBezTo>
                  <a:cubicBezTo>
                    <a:pt x="102" y="545"/>
                    <a:pt x="102" y="545"/>
                    <a:pt x="102" y="545"/>
                  </a:cubicBezTo>
                  <a:cubicBezTo>
                    <a:pt x="104" y="550"/>
                    <a:pt x="107" y="555"/>
                    <a:pt x="107" y="560"/>
                  </a:cubicBezTo>
                  <a:cubicBezTo>
                    <a:pt x="107" y="573"/>
                    <a:pt x="102" y="588"/>
                    <a:pt x="84" y="601"/>
                  </a:cubicBezTo>
                  <a:cubicBezTo>
                    <a:pt x="82" y="603"/>
                    <a:pt x="79" y="606"/>
                    <a:pt x="79" y="606"/>
                  </a:cubicBezTo>
                  <a:cubicBezTo>
                    <a:pt x="79" y="606"/>
                    <a:pt x="79" y="609"/>
                    <a:pt x="82" y="609"/>
                  </a:cubicBezTo>
                  <a:cubicBezTo>
                    <a:pt x="82" y="611"/>
                    <a:pt x="84" y="614"/>
                    <a:pt x="84" y="616"/>
                  </a:cubicBezTo>
                  <a:cubicBezTo>
                    <a:pt x="87" y="624"/>
                    <a:pt x="82" y="634"/>
                    <a:pt x="79" y="639"/>
                  </a:cubicBezTo>
                  <a:cubicBezTo>
                    <a:pt x="79" y="639"/>
                    <a:pt x="79" y="642"/>
                    <a:pt x="76" y="642"/>
                  </a:cubicBezTo>
                  <a:cubicBezTo>
                    <a:pt x="71" y="649"/>
                    <a:pt x="71" y="659"/>
                    <a:pt x="69" y="669"/>
                  </a:cubicBezTo>
                  <a:cubicBezTo>
                    <a:pt x="66" y="680"/>
                    <a:pt x="66" y="690"/>
                    <a:pt x="61" y="700"/>
                  </a:cubicBezTo>
                  <a:cubicBezTo>
                    <a:pt x="61" y="702"/>
                    <a:pt x="59" y="705"/>
                    <a:pt x="56" y="707"/>
                  </a:cubicBezTo>
                  <a:cubicBezTo>
                    <a:pt x="54" y="713"/>
                    <a:pt x="51" y="715"/>
                    <a:pt x="51" y="720"/>
                  </a:cubicBezTo>
                  <a:cubicBezTo>
                    <a:pt x="51" y="723"/>
                    <a:pt x="51" y="728"/>
                    <a:pt x="51" y="733"/>
                  </a:cubicBezTo>
                  <a:cubicBezTo>
                    <a:pt x="51" y="735"/>
                    <a:pt x="51" y="735"/>
                    <a:pt x="51" y="735"/>
                  </a:cubicBezTo>
                  <a:cubicBezTo>
                    <a:pt x="59" y="768"/>
                    <a:pt x="49" y="801"/>
                    <a:pt x="28" y="827"/>
                  </a:cubicBezTo>
                  <a:cubicBezTo>
                    <a:pt x="23" y="834"/>
                    <a:pt x="18" y="842"/>
                    <a:pt x="18" y="844"/>
                  </a:cubicBezTo>
                  <a:cubicBezTo>
                    <a:pt x="21" y="852"/>
                    <a:pt x="28" y="857"/>
                    <a:pt x="36" y="865"/>
                  </a:cubicBezTo>
                  <a:cubicBezTo>
                    <a:pt x="38" y="867"/>
                    <a:pt x="38" y="867"/>
                    <a:pt x="41" y="870"/>
                  </a:cubicBezTo>
                  <a:cubicBezTo>
                    <a:pt x="61" y="888"/>
                    <a:pt x="82" y="908"/>
                    <a:pt x="76" y="933"/>
                  </a:cubicBezTo>
                  <a:cubicBezTo>
                    <a:pt x="76" y="941"/>
                    <a:pt x="74" y="946"/>
                    <a:pt x="71" y="951"/>
                  </a:cubicBezTo>
                  <a:cubicBezTo>
                    <a:pt x="71" y="954"/>
                    <a:pt x="71" y="954"/>
                    <a:pt x="69" y="956"/>
                  </a:cubicBezTo>
                  <a:cubicBezTo>
                    <a:pt x="64" y="969"/>
                    <a:pt x="61" y="984"/>
                    <a:pt x="59" y="999"/>
                  </a:cubicBezTo>
                  <a:cubicBezTo>
                    <a:pt x="59" y="1004"/>
                    <a:pt x="59" y="1009"/>
                    <a:pt x="61" y="1014"/>
                  </a:cubicBezTo>
                  <a:cubicBezTo>
                    <a:pt x="61" y="1017"/>
                    <a:pt x="64" y="1019"/>
                    <a:pt x="64" y="1022"/>
                  </a:cubicBezTo>
                  <a:cubicBezTo>
                    <a:pt x="66" y="1027"/>
                    <a:pt x="69" y="1032"/>
                    <a:pt x="69" y="1037"/>
                  </a:cubicBezTo>
                  <a:cubicBezTo>
                    <a:pt x="76" y="1040"/>
                    <a:pt x="84" y="1045"/>
                    <a:pt x="92" y="1050"/>
                  </a:cubicBezTo>
                  <a:cubicBezTo>
                    <a:pt x="102" y="1058"/>
                    <a:pt x="109" y="1063"/>
                    <a:pt x="117" y="1060"/>
                  </a:cubicBezTo>
                  <a:cubicBezTo>
                    <a:pt x="125" y="1060"/>
                    <a:pt x="127" y="1052"/>
                    <a:pt x="135" y="1045"/>
                  </a:cubicBezTo>
                  <a:cubicBezTo>
                    <a:pt x="140" y="1035"/>
                    <a:pt x="148" y="1025"/>
                    <a:pt x="160" y="1022"/>
                  </a:cubicBezTo>
                  <a:cubicBezTo>
                    <a:pt x="170" y="1019"/>
                    <a:pt x="178" y="1025"/>
                    <a:pt x="186" y="1027"/>
                  </a:cubicBezTo>
                  <a:cubicBezTo>
                    <a:pt x="188" y="1027"/>
                    <a:pt x="191" y="1030"/>
                    <a:pt x="193" y="1030"/>
                  </a:cubicBezTo>
                  <a:cubicBezTo>
                    <a:pt x="203" y="1032"/>
                    <a:pt x="213" y="1032"/>
                    <a:pt x="226" y="1032"/>
                  </a:cubicBezTo>
                  <a:cubicBezTo>
                    <a:pt x="257" y="1030"/>
                    <a:pt x="290" y="1027"/>
                    <a:pt x="320" y="1025"/>
                  </a:cubicBezTo>
                  <a:cubicBezTo>
                    <a:pt x="333" y="1022"/>
                    <a:pt x="348" y="1022"/>
                    <a:pt x="356" y="1012"/>
                  </a:cubicBezTo>
                  <a:cubicBezTo>
                    <a:pt x="356" y="1009"/>
                    <a:pt x="358" y="1009"/>
                    <a:pt x="358" y="1007"/>
                  </a:cubicBezTo>
                  <a:cubicBezTo>
                    <a:pt x="361" y="1002"/>
                    <a:pt x="363" y="997"/>
                    <a:pt x="368" y="994"/>
                  </a:cubicBezTo>
                  <a:cubicBezTo>
                    <a:pt x="389" y="981"/>
                    <a:pt x="409" y="1004"/>
                    <a:pt x="417" y="1012"/>
                  </a:cubicBezTo>
                  <a:cubicBezTo>
                    <a:pt x="434" y="1030"/>
                    <a:pt x="457" y="1045"/>
                    <a:pt x="480" y="1055"/>
                  </a:cubicBezTo>
                  <a:cubicBezTo>
                    <a:pt x="483" y="1055"/>
                    <a:pt x="483" y="1055"/>
                    <a:pt x="485" y="1058"/>
                  </a:cubicBezTo>
                  <a:cubicBezTo>
                    <a:pt x="495" y="1060"/>
                    <a:pt x="503" y="1065"/>
                    <a:pt x="513" y="1070"/>
                  </a:cubicBezTo>
                  <a:cubicBezTo>
                    <a:pt x="518" y="1075"/>
                    <a:pt x="521" y="1083"/>
                    <a:pt x="521" y="1088"/>
                  </a:cubicBezTo>
                  <a:cubicBezTo>
                    <a:pt x="521" y="1091"/>
                    <a:pt x="521" y="1093"/>
                    <a:pt x="523" y="1096"/>
                  </a:cubicBezTo>
                  <a:cubicBezTo>
                    <a:pt x="523" y="1098"/>
                    <a:pt x="526" y="1101"/>
                    <a:pt x="528" y="1103"/>
                  </a:cubicBezTo>
                  <a:cubicBezTo>
                    <a:pt x="533" y="1106"/>
                    <a:pt x="538" y="1111"/>
                    <a:pt x="538" y="1118"/>
                  </a:cubicBezTo>
                  <a:cubicBezTo>
                    <a:pt x="538" y="1124"/>
                    <a:pt x="538" y="1129"/>
                    <a:pt x="541" y="1131"/>
                  </a:cubicBezTo>
                  <a:cubicBezTo>
                    <a:pt x="543" y="1144"/>
                    <a:pt x="546" y="1169"/>
                    <a:pt x="549" y="1174"/>
                  </a:cubicBezTo>
                  <a:cubicBezTo>
                    <a:pt x="559" y="1179"/>
                    <a:pt x="556" y="1189"/>
                    <a:pt x="556" y="1200"/>
                  </a:cubicBezTo>
                  <a:cubicBezTo>
                    <a:pt x="556" y="1202"/>
                    <a:pt x="556" y="1207"/>
                    <a:pt x="556" y="1210"/>
                  </a:cubicBezTo>
                  <a:cubicBezTo>
                    <a:pt x="564" y="1212"/>
                    <a:pt x="574" y="1217"/>
                    <a:pt x="579" y="1235"/>
                  </a:cubicBezTo>
                  <a:cubicBezTo>
                    <a:pt x="584" y="1245"/>
                    <a:pt x="576" y="1255"/>
                    <a:pt x="571" y="1266"/>
                  </a:cubicBezTo>
                  <a:cubicBezTo>
                    <a:pt x="569" y="1266"/>
                    <a:pt x="566" y="1271"/>
                    <a:pt x="564" y="1273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" name="Freeform 227"/>
            <p:cNvSpPr>
              <a:spLocks/>
            </p:cNvSpPr>
            <p:nvPr/>
          </p:nvSpPr>
          <p:spPr bwMode="auto">
            <a:xfrm>
              <a:off x="3797" y="2284"/>
              <a:ext cx="22" cy="34"/>
            </a:xfrm>
            <a:custGeom>
              <a:avLst/>
              <a:gdLst>
                <a:gd name="T0" fmla="*/ 233 w 393"/>
                <a:gd name="T1" fmla="*/ 493 h 592"/>
                <a:gd name="T2" fmla="*/ 279 w 393"/>
                <a:gd name="T3" fmla="*/ 457 h 592"/>
                <a:gd name="T4" fmla="*/ 340 w 393"/>
                <a:gd name="T5" fmla="*/ 399 h 592"/>
                <a:gd name="T6" fmla="*/ 370 w 393"/>
                <a:gd name="T7" fmla="*/ 368 h 592"/>
                <a:gd name="T8" fmla="*/ 381 w 393"/>
                <a:gd name="T9" fmla="*/ 325 h 592"/>
                <a:gd name="T10" fmla="*/ 360 w 393"/>
                <a:gd name="T11" fmla="*/ 274 h 592"/>
                <a:gd name="T12" fmla="*/ 373 w 393"/>
                <a:gd name="T13" fmla="*/ 244 h 592"/>
                <a:gd name="T14" fmla="*/ 343 w 393"/>
                <a:gd name="T15" fmla="*/ 135 h 592"/>
                <a:gd name="T16" fmla="*/ 340 w 393"/>
                <a:gd name="T17" fmla="*/ 115 h 592"/>
                <a:gd name="T18" fmla="*/ 307 w 393"/>
                <a:gd name="T19" fmla="*/ 72 h 592"/>
                <a:gd name="T20" fmla="*/ 289 w 393"/>
                <a:gd name="T21" fmla="*/ 74 h 592"/>
                <a:gd name="T22" fmla="*/ 282 w 393"/>
                <a:gd name="T23" fmla="*/ 79 h 592"/>
                <a:gd name="T24" fmla="*/ 193 w 393"/>
                <a:gd name="T25" fmla="*/ 0 h 592"/>
                <a:gd name="T26" fmla="*/ 180 w 393"/>
                <a:gd name="T27" fmla="*/ 18 h 592"/>
                <a:gd name="T28" fmla="*/ 178 w 393"/>
                <a:gd name="T29" fmla="*/ 79 h 592"/>
                <a:gd name="T30" fmla="*/ 160 w 393"/>
                <a:gd name="T31" fmla="*/ 117 h 592"/>
                <a:gd name="T32" fmla="*/ 155 w 393"/>
                <a:gd name="T33" fmla="*/ 127 h 592"/>
                <a:gd name="T34" fmla="*/ 139 w 393"/>
                <a:gd name="T35" fmla="*/ 137 h 592"/>
                <a:gd name="T36" fmla="*/ 150 w 393"/>
                <a:gd name="T37" fmla="*/ 137 h 592"/>
                <a:gd name="T38" fmla="*/ 203 w 393"/>
                <a:gd name="T39" fmla="*/ 186 h 592"/>
                <a:gd name="T40" fmla="*/ 185 w 393"/>
                <a:gd name="T41" fmla="*/ 206 h 592"/>
                <a:gd name="T42" fmla="*/ 183 w 393"/>
                <a:gd name="T43" fmla="*/ 219 h 592"/>
                <a:gd name="T44" fmla="*/ 175 w 393"/>
                <a:gd name="T45" fmla="*/ 249 h 592"/>
                <a:gd name="T46" fmla="*/ 142 w 393"/>
                <a:gd name="T47" fmla="*/ 295 h 592"/>
                <a:gd name="T48" fmla="*/ 150 w 393"/>
                <a:gd name="T49" fmla="*/ 335 h 592"/>
                <a:gd name="T50" fmla="*/ 137 w 393"/>
                <a:gd name="T51" fmla="*/ 348 h 592"/>
                <a:gd name="T52" fmla="*/ 152 w 393"/>
                <a:gd name="T53" fmla="*/ 384 h 592"/>
                <a:gd name="T54" fmla="*/ 106 w 393"/>
                <a:gd name="T55" fmla="*/ 444 h 592"/>
                <a:gd name="T56" fmla="*/ 53 w 393"/>
                <a:gd name="T57" fmla="*/ 472 h 592"/>
                <a:gd name="T58" fmla="*/ 10 w 393"/>
                <a:gd name="T59" fmla="*/ 500 h 592"/>
                <a:gd name="T60" fmla="*/ 8 w 393"/>
                <a:gd name="T61" fmla="*/ 584 h 592"/>
                <a:gd name="T62" fmla="*/ 33 w 393"/>
                <a:gd name="T63" fmla="*/ 586 h 592"/>
                <a:gd name="T64" fmla="*/ 38 w 393"/>
                <a:gd name="T65" fmla="*/ 564 h 592"/>
                <a:gd name="T66" fmla="*/ 84 w 393"/>
                <a:gd name="T67" fmla="*/ 556 h 592"/>
                <a:gd name="T68" fmla="*/ 96 w 393"/>
                <a:gd name="T69" fmla="*/ 551 h 592"/>
                <a:gd name="T70" fmla="*/ 117 w 393"/>
                <a:gd name="T71" fmla="*/ 561 h 592"/>
                <a:gd name="T72" fmla="*/ 178 w 393"/>
                <a:gd name="T73" fmla="*/ 551 h 592"/>
                <a:gd name="T74" fmla="*/ 188 w 393"/>
                <a:gd name="T75" fmla="*/ 536 h 592"/>
                <a:gd name="T76" fmla="*/ 221 w 393"/>
                <a:gd name="T77" fmla="*/ 500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93" h="592">
                  <a:moveTo>
                    <a:pt x="221" y="500"/>
                  </a:moveTo>
                  <a:cubicBezTo>
                    <a:pt x="228" y="498"/>
                    <a:pt x="233" y="495"/>
                    <a:pt x="233" y="493"/>
                  </a:cubicBezTo>
                  <a:cubicBezTo>
                    <a:pt x="236" y="472"/>
                    <a:pt x="259" y="467"/>
                    <a:pt x="274" y="460"/>
                  </a:cubicBezTo>
                  <a:cubicBezTo>
                    <a:pt x="279" y="457"/>
                    <a:pt x="279" y="457"/>
                    <a:pt x="279" y="457"/>
                  </a:cubicBezTo>
                  <a:cubicBezTo>
                    <a:pt x="304" y="447"/>
                    <a:pt x="327" y="427"/>
                    <a:pt x="337" y="401"/>
                  </a:cubicBezTo>
                  <a:cubicBezTo>
                    <a:pt x="337" y="401"/>
                    <a:pt x="337" y="399"/>
                    <a:pt x="340" y="399"/>
                  </a:cubicBezTo>
                  <a:cubicBezTo>
                    <a:pt x="343" y="391"/>
                    <a:pt x="345" y="384"/>
                    <a:pt x="353" y="378"/>
                  </a:cubicBezTo>
                  <a:cubicBezTo>
                    <a:pt x="358" y="373"/>
                    <a:pt x="365" y="371"/>
                    <a:pt x="370" y="368"/>
                  </a:cubicBezTo>
                  <a:cubicBezTo>
                    <a:pt x="376" y="366"/>
                    <a:pt x="381" y="366"/>
                    <a:pt x="383" y="363"/>
                  </a:cubicBezTo>
                  <a:cubicBezTo>
                    <a:pt x="393" y="356"/>
                    <a:pt x="388" y="338"/>
                    <a:pt x="381" y="325"/>
                  </a:cubicBezTo>
                  <a:cubicBezTo>
                    <a:pt x="378" y="323"/>
                    <a:pt x="378" y="320"/>
                    <a:pt x="376" y="320"/>
                  </a:cubicBezTo>
                  <a:cubicBezTo>
                    <a:pt x="368" y="307"/>
                    <a:pt x="358" y="292"/>
                    <a:pt x="360" y="274"/>
                  </a:cubicBezTo>
                  <a:cubicBezTo>
                    <a:pt x="363" y="267"/>
                    <a:pt x="365" y="259"/>
                    <a:pt x="368" y="254"/>
                  </a:cubicBezTo>
                  <a:cubicBezTo>
                    <a:pt x="370" y="252"/>
                    <a:pt x="373" y="247"/>
                    <a:pt x="373" y="244"/>
                  </a:cubicBezTo>
                  <a:cubicBezTo>
                    <a:pt x="381" y="224"/>
                    <a:pt x="370" y="203"/>
                    <a:pt x="360" y="183"/>
                  </a:cubicBezTo>
                  <a:cubicBezTo>
                    <a:pt x="353" y="168"/>
                    <a:pt x="345" y="153"/>
                    <a:pt x="343" y="135"/>
                  </a:cubicBezTo>
                  <a:cubicBezTo>
                    <a:pt x="343" y="132"/>
                    <a:pt x="343" y="130"/>
                    <a:pt x="343" y="127"/>
                  </a:cubicBezTo>
                  <a:cubicBezTo>
                    <a:pt x="343" y="122"/>
                    <a:pt x="343" y="120"/>
                    <a:pt x="340" y="115"/>
                  </a:cubicBezTo>
                  <a:cubicBezTo>
                    <a:pt x="337" y="110"/>
                    <a:pt x="335" y="102"/>
                    <a:pt x="330" y="97"/>
                  </a:cubicBezTo>
                  <a:cubicBezTo>
                    <a:pt x="325" y="87"/>
                    <a:pt x="317" y="77"/>
                    <a:pt x="307" y="72"/>
                  </a:cubicBezTo>
                  <a:cubicBezTo>
                    <a:pt x="302" y="69"/>
                    <a:pt x="297" y="66"/>
                    <a:pt x="292" y="69"/>
                  </a:cubicBezTo>
                  <a:cubicBezTo>
                    <a:pt x="292" y="69"/>
                    <a:pt x="289" y="69"/>
                    <a:pt x="289" y="74"/>
                  </a:cubicBezTo>
                  <a:cubicBezTo>
                    <a:pt x="287" y="79"/>
                    <a:pt x="287" y="79"/>
                    <a:pt x="287" y="79"/>
                  </a:cubicBezTo>
                  <a:cubicBezTo>
                    <a:pt x="282" y="79"/>
                    <a:pt x="282" y="79"/>
                    <a:pt x="282" y="79"/>
                  </a:cubicBezTo>
                  <a:cubicBezTo>
                    <a:pt x="249" y="82"/>
                    <a:pt x="226" y="54"/>
                    <a:pt x="208" y="26"/>
                  </a:cubicBezTo>
                  <a:cubicBezTo>
                    <a:pt x="200" y="16"/>
                    <a:pt x="195" y="8"/>
                    <a:pt x="193" y="0"/>
                  </a:cubicBezTo>
                  <a:cubicBezTo>
                    <a:pt x="190" y="0"/>
                    <a:pt x="185" y="0"/>
                    <a:pt x="183" y="3"/>
                  </a:cubicBezTo>
                  <a:cubicBezTo>
                    <a:pt x="180" y="6"/>
                    <a:pt x="180" y="13"/>
                    <a:pt x="180" y="18"/>
                  </a:cubicBezTo>
                  <a:cubicBezTo>
                    <a:pt x="180" y="21"/>
                    <a:pt x="180" y="21"/>
                    <a:pt x="180" y="21"/>
                  </a:cubicBezTo>
                  <a:cubicBezTo>
                    <a:pt x="178" y="79"/>
                    <a:pt x="178" y="79"/>
                    <a:pt x="178" y="79"/>
                  </a:cubicBezTo>
                  <a:cubicBezTo>
                    <a:pt x="178" y="94"/>
                    <a:pt x="175" y="107"/>
                    <a:pt x="162" y="115"/>
                  </a:cubicBezTo>
                  <a:cubicBezTo>
                    <a:pt x="160" y="117"/>
                    <a:pt x="160" y="117"/>
                    <a:pt x="160" y="117"/>
                  </a:cubicBezTo>
                  <a:cubicBezTo>
                    <a:pt x="157" y="117"/>
                    <a:pt x="157" y="120"/>
                    <a:pt x="155" y="120"/>
                  </a:cubicBezTo>
                  <a:cubicBezTo>
                    <a:pt x="155" y="122"/>
                    <a:pt x="155" y="125"/>
                    <a:pt x="155" y="127"/>
                  </a:cubicBezTo>
                  <a:cubicBezTo>
                    <a:pt x="152" y="135"/>
                    <a:pt x="147" y="137"/>
                    <a:pt x="142" y="137"/>
                  </a:cubicBezTo>
                  <a:cubicBezTo>
                    <a:pt x="139" y="137"/>
                    <a:pt x="139" y="137"/>
                    <a:pt x="139" y="137"/>
                  </a:cubicBezTo>
                  <a:cubicBezTo>
                    <a:pt x="142" y="137"/>
                    <a:pt x="145" y="137"/>
                    <a:pt x="147" y="137"/>
                  </a:cubicBezTo>
                  <a:cubicBezTo>
                    <a:pt x="150" y="137"/>
                    <a:pt x="150" y="137"/>
                    <a:pt x="150" y="137"/>
                  </a:cubicBezTo>
                  <a:cubicBezTo>
                    <a:pt x="167" y="135"/>
                    <a:pt x="188" y="145"/>
                    <a:pt x="198" y="160"/>
                  </a:cubicBezTo>
                  <a:cubicBezTo>
                    <a:pt x="203" y="168"/>
                    <a:pt x="205" y="178"/>
                    <a:pt x="203" y="186"/>
                  </a:cubicBezTo>
                  <a:cubicBezTo>
                    <a:pt x="200" y="193"/>
                    <a:pt x="195" y="198"/>
                    <a:pt x="188" y="203"/>
                  </a:cubicBezTo>
                  <a:cubicBezTo>
                    <a:pt x="185" y="206"/>
                    <a:pt x="185" y="206"/>
                    <a:pt x="185" y="206"/>
                  </a:cubicBezTo>
                  <a:cubicBezTo>
                    <a:pt x="180" y="209"/>
                    <a:pt x="178" y="214"/>
                    <a:pt x="180" y="216"/>
                  </a:cubicBezTo>
                  <a:cubicBezTo>
                    <a:pt x="180" y="216"/>
                    <a:pt x="180" y="219"/>
                    <a:pt x="183" y="219"/>
                  </a:cubicBezTo>
                  <a:cubicBezTo>
                    <a:pt x="185" y="221"/>
                    <a:pt x="188" y="224"/>
                    <a:pt x="188" y="229"/>
                  </a:cubicBezTo>
                  <a:cubicBezTo>
                    <a:pt x="190" y="236"/>
                    <a:pt x="185" y="244"/>
                    <a:pt x="175" y="249"/>
                  </a:cubicBezTo>
                  <a:cubicBezTo>
                    <a:pt x="165" y="254"/>
                    <a:pt x="157" y="262"/>
                    <a:pt x="150" y="269"/>
                  </a:cubicBezTo>
                  <a:cubicBezTo>
                    <a:pt x="142" y="277"/>
                    <a:pt x="139" y="287"/>
                    <a:pt x="142" y="295"/>
                  </a:cubicBezTo>
                  <a:cubicBezTo>
                    <a:pt x="142" y="297"/>
                    <a:pt x="145" y="300"/>
                    <a:pt x="147" y="305"/>
                  </a:cubicBezTo>
                  <a:cubicBezTo>
                    <a:pt x="152" y="313"/>
                    <a:pt x="157" y="325"/>
                    <a:pt x="150" y="335"/>
                  </a:cubicBezTo>
                  <a:cubicBezTo>
                    <a:pt x="147" y="338"/>
                    <a:pt x="145" y="340"/>
                    <a:pt x="142" y="343"/>
                  </a:cubicBezTo>
                  <a:cubicBezTo>
                    <a:pt x="139" y="345"/>
                    <a:pt x="139" y="345"/>
                    <a:pt x="137" y="348"/>
                  </a:cubicBezTo>
                  <a:cubicBezTo>
                    <a:pt x="134" y="351"/>
                    <a:pt x="137" y="353"/>
                    <a:pt x="142" y="361"/>
                  </a:cubicBezTo>
                  <a:cubicBezTo>
                    <a:pt x="147" y="368"/>
                    <a:pt x="152" y="373"/>
                    <a:pt x="152" y="384"/>
                  </a:cubicBezTo>
                  <a:cubicBezTo>
                    <a:pt x="152" y="394"/>
                    <a:pt x="145" y="401"/>
                    <a:pt x="142" y="406"/>
                  </a:cubicBezTo>
                  <a:cubicBezTo>
                    <a:pt x="106" y="444"/>
                    <a:pt x="106" y="444"/>
                    <a:pt x="106" y="444"/>
                  </a:cubicBezTo>
                  <a:cubicBezTo>
                    <a:pt x="99" y="455"/>
                    <a:pt x="89" y="465"/>
                    <a:pt x="73" y="470"/>
                  </a:cubicBezTo>
                  <a:cubicBezTo>
                    <a:pt x="66" y="472"/>
                    <a:pt x="61" y="472"/>
                    <a:pt x="53" y="472"/>
                  </a:cubicBezTo>
                  <a:cubicBezTo>
                    <a:pt x="48" y="472"/>
                    <a:pt x="43" y="472"/>
                    <a:pt x="38" y="475"/>
                  </a:cubicBezTo>
                  <a:cubicBezTo>
                    <a:pt x="28" y="477"/>
                    <a:pt x="18" y="488"/>
                    <a:pt x="10" y="500"/>
                  </a:cubicBezTo>
                  <a:cubicBezTo>
                    <a:pt x="5" y="513"/>
                    <a:pt x="2" y="528"/>
                    <a:pt x="2" y="543"/>
                  </a:cubicBezTo>
                  <a:cubicBezTo>
                    <a:pt x="0" y="559"/>
                    <a:pt x="0" y="574"/>
                    <a:pt x="8" y="584"/>
                  </a:cubicBezTo>
                  <a:cubicBezTo>
                    <a:pt x="10" y="589"/>
                    <a:pt x="18" y="592"/>
                    <a:pt x="25" y="592"/>
                  </a:cubicBezTo>
                  <a:cubicBezTo>
                    <a:pt x="28" y="592"/>
                    <a:pt x="33" y="589"/>
                    <a:pt x="33" y="586"/>
                  </a:cubicBezTo>
                  <a:cubicBezTo>
                    <a:pt x="33" y="584"/>
                    <a:pt x="33" y="581"/>
                    <a:pt x="33" y="579"/>
                  </a:cubicBezTo>
                  <a:cubicBezTo>
                    <a:pt x="33" y="574"/>
                    <a:pt x="33" y="569"/>
                    <a:pt x="38" y="564"/>
                  </a:cubicBezTo>
                  <a:cubicBezTo>
                    <a:pt x="46" y="553"/>
                    <a:pt x="58" y="556"/>
                    <a:pt x="68" y="556"/>
                  </a:cubicBezTo>
                  <a:cubicBezTo>
                    <a:pt x="73" y="556"/>
                    <a:pt x="81" y="559"/>
                    <a:pt x="84" y="556"/>
                  </a:cubicBezTo>
                  <a:cubicBezTo>
                    <a:pt x="84" y="556"/>
                    <a:pt x="86" y="556"/>
                    <a:pt x="86" y="553"/>
                  </a:cubicBezTo>
                  <a:cubicBezTo>
                    <a:pt x="89" y="551"/>
                    <a:pt x="91" y="551"/>
                    <a:pt x="96" y="551"/>
                  </a:cubicBezTo>
                  <a:cubicBezTo>
                    <a:pt x="101" y="551"/>
                    <a:pt x="106" y="553"/>
                    <a:pt x="112" y="559"/>
                  </a:cubicBezTo>
                  <a:cubicBezTo>
                    <a:pt x="114" y="561"/>
                    <a:pt x="114" y="561"/>
                    <a:pt x="117" y="561"/>
                  </a:cubicBezTo>
                  <a:cubicBezTo>
                    <a:pt x="119" y="561"/>
                    <a:pt x="122" y="561"/>
                    <a:pt x="127" y="561"/>
                  </a:cubicBezTo>
                  <a:cubicBezTo>
                    <a:pt x="145" y="559"/>
                    <a:pt x="162" y="556"/>
                    <a:pt x="178" y="551"/>
                  </a:cubicBezTo>
                  <a:cubicBezTo>
                    <a:pt x="180" y="551"/>
                    <a:pt x="183" y="551"/>
                    <a:pt x="185" y="548"/>
                  </a:cubicBezTo>
                  <a:cubicBezTo>
                    <a:pt x="188" y="546"/>
                    <a:pt x="188" y="543"/>
                    <a:pt x="188" y="536"/>
                  </a:cubicBezTo>
                  <a:cubicBezTo>
                    <a:pt x="188" y="531"/>
                    <a:pt x="188" y="523"/>
                    <a:pt x="190" y="515"/>
                  </a:cubicBezTo>
                  <a:cubicBezTo>
                    <a:pt x="203" y="508"/>
                    <a:pt x="211" y="503"/>
                    <a:pt x="221" y="500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" name="Freeform 228"/>
            <p:cNvSpPr>
              <a:spLocks/>
            </p:cNvSpPr>
            <p:nvPr/>
          </p:nvSpPr>
          <p:spPr bwMode="auto">
            <a:xfrm>
              <a:off x="4038" y="2033"/>
              <a:ext cx="85" cy="97"/>
            </a:xfrm>
            <a:custGeom>
              <a:avLst/>
              <a:gdLst>
                <a:gd name="T0" fmla="*/ 68 w 1457"/>
                <a:gd name="T1" fmla="*/ 1169 h 1672"/>
                <a:gd name="T2" fmla="*/ 127 w 1457"/>
                <a:gd name="T3" fmla="*/ 1309 h 1672"/>
                <a:gd name="T4" fmla="*/ 81 w 1457"/>
                <a:gd name="T5" fmla="*/ 1400 h 1672"/>
                <a:gd name="T6" fmla="*/ 73 w 1457"/>
                <a:gd name="T7" fmla="*/ 1507 h 1672"/>
                <a:gd name="T8" fmla="*/ 160 w 1457"/>
                <a:gd name="T9" fmla="*/ 1557 h 1672"/>
                <a:gd name="T10" fmla="*/ 256 w 1457"/>
                <a:gd name="T11" fmla="*/ 1634 h 1672"/>
                <a:gd name="T12" fmla="*/ 335 w 1457"/>
                <a:gd name="T13" fmla="*/ 1669 h 1672"/>
                <a:gd name="T14" fmla="*/ 439 w 1457"/>
                <a:gd name="T15" fmla="*/ 1654 h 1672"/>
                <a:gd name="T16" fmla="*/ 517 w 1457"/>
                <a:gd name="T17" fmla="*/ 1623 h 1672"/>
                <a:gd name="T18" fmla="*/ 601 w 1457"/>
                <a:gd name="T19" fmla="*/ 1585 h 1672"/>
                <a:gd name="T20" fmla="*/ 594 w 1457"/>
                <a:gd name="T21" fmla="*/ 1557 h 1672"/>
                <a:gd name="T22" fmla="*/ 665 w 1457"/>
                <a:gd name="T23" fmla="*/ 1479 h 1672"/>
                <a:gd name="T24" fmla="*/ 804 w 1457"/>
                <a:gd name="T25" fmla="*/ 1385 h 1672"/>
                <a:gd name="T26" fmla="*/ 855 w 1457"/>
                <a:gd name="T27" fmla="*/ 1367 h 1672"/>
                <a:gd name="T28" fmla="*/ 987 w 1457"/>
                <a:gd name="T29" fmla="*/ 1357 h 1672"/>
                <a:gd name="T30" fmla="*/ 1043 w 1457"/>
                <a:gd name="T31" fmla="*/ 1443 h 1672"/>
                <a:gd name="T32" fmla="*/ 1208 w 1457"/>
                <a:gd name="T33" fmla="*/ 1377 h 1672"/>
                <a:gd name="T34" fmla="*/ 1259 w 1457"/>
                <a:gd name="T35" fmla="*/ 1240 h 1672"/>
                <a:gd name="T36" fmla="*/ 1314 w 1457"/>
                <a:gd name="T37" fmla="*/ 1205 h 1672"/>
                <a:gd name="T38" fmla="*/ 1375 w 1457"/>
                <a:gd name="T39" fmla="*/ 1124 h 1672"/>
                <a:gd name="T40" fmla="*/ 1368 w 1457"/>
                <a:gd name="T41" fmla="*/ 979 h 1672"/>
                <a:gd name="T42" fmla="*/ 1431 w 1457"/>
                <a:gd name="T43" fmla="*/ 873 h 1672"/>
                <a:gd name="T44" fmla="*/ 1347 w 1457"/>
                <a:gd name="T45" fmla="*/ 845 h 1672"/>
                <a:gd name="T46" fmla="*/ 1281 w 1457"/>
                <a:gd name="T47" fmla="*/ 829 h 1672"/>
                <a:gd name="T48" fmla="*/ 1185 w 1457"/>
                <a:gd name="T49" fmla="*/ 819 h 1672"/>
                <a:gd name="T50" fmla="*/ 1127 w 1457"/>
                <a:gd name="T51" fmla="*/ 837 h 1672"/>
                <a:gd name="T52" fmla="*/ 1035 w 1457"/>
                <a:gd name="T53" fmla="*/ 880 h 1672"/>
                <a:gd name="T54" fmla="*/ 1114 w 1457"/>
                <a:gd name="T55" fmla="*/ 779 h 1672"/>
                <a:gd name="T56" fmla="*/ 1007 w 1457"/>
                <a:gd name="T57" fmla="*/ 593 h 1672"/>
                <a:gd name="T58" fmla="*/ 916 w 1457"/>
                <a:gd name="T59" fmla="*/ 533 h 1672"/>
                <a:gd name="T60" fmla="*/ 1017 w 1457"/>
                <a:gd name="T61" fmla="*/ 530 h 1672"/>
                <a:gd name="T62" fmla="*/ 1045 w 1457"/>
                <a:gd name="T63" fmla="*/ 456 h 1672"/>
                <a:gd name="T64" fmla="*/ 1185 w 1457"/>
                <a:gd name="T65" fmla="*/ 416 h 1672"/>
                <a:gd name="T66" fmla="*/ 1286 w 1457"/>
                <a:gd name="T67" fmla="*/ 335 h 1672"/>
                <a:gd name="T68" fmla="*/ 1317 w 1457"/>
                <a:gd name="T69" fmla="*/ 274 h 1672"/>
                <a:gd name="T70" fmla="*/ 1236 w 1457"/>
                <a:gd name="T71" fmla="*/ 231 h 1672"/>
                <a:gd name="T72" fmla="*/ 1157 w 1457"/>
                <a:gd name="T73" fmla="*/ 180 h 1672"/>
                <a:gd name="T74" fmla="*/ 1157 w 1457"/>
                <a:gd name="T75" fmla="*/ 142 h 1672"/>
                <a:gd name="T76" fmla="*/ 1127 w 1457"/>
                <a:gd name="T77" fmla="*/ 94 h 1672"/>
                <a:gd name="T78" fmla="*/ 1099 w 1457"/>
                <a:gd name="T79" fmla="*/ 33 h 1672"/>
                <a:gd name="T80" fmla="*/ 1055 w 1457"/>
                <a:gd name="T81" fmla="*/ 33 h 1672"/>
                <a:gd name="T82" fmla="*/ 982 w 1457"/>
                <a:gd name="T83" fmla="*/ 66 h 1672"/>
                <a:gd name="T84" fmla="*/ 926 w 1457"/>
                <a:gd name="T85" fmla="*/ 122 h 1672"/>
                <a:gd name="T86" fmla="*/ 903 w 1457"/>
                <a:gd name="T87" fmla="*/ 170 h 1672"/>
                <a:gd name="T88" fmla="*/ 916 w 1457"/>
                <a:gd name="T89" fmla="*/ 223 h 1672"/>
                <a:gd name="T90" fmla="*/ 984 w 1457"/>
                <a:gd name="T91" fmla="*/ 213 h 1672"/>
                <a:gd name="T92" fmla="*/ 941 w 1457"/>
                <a:gd name="T93" fmla="*/ 269 h 1672"/>
                <a:gd name="T94" fmla="*/ 840 w 1457"/>
                <a:gd name="T95" fmla="*/ 266 h 1672"/>
                <a:gd name="T96" fmla="*/ 781 w 1457"/>
                <a:gd name="T97" fmla="*/ 289 h 1672"/>
                <a:gd name="T98" fmla="*/ 700 w 1457"/>
                <a:gd name="T99" fmla="*/ 299 h 1672"/>
                <a:gd name="T100" fmla="*/ 634 w 1457"/>
                <a:gd name="T101" fmla="*/ 335 h 1672"/>
                <a:gd name="T102" fmla="*/ 538 w 1457"/>
                <a:gd name="T103" fmla="*/ 388 h 1672"/>
                <a:gd name="T104" fmla="*/ 416 w 1457"/>
                <a:gd name="T105" fmla="*/ 454 h 1672"/>
                <a:gd name="T106" fmla="*/ 325 w 1457"/>
                <a:gd name="T107" fmla="*/ 530 h 1672"/>
                <a:gd name="T108" fmla="*/ 251 w 1457"/>
                <a:gd name="T109" fmla="*/ 677 h 1672"/>
                <a:gd name="T110" fmla="*/ 154 w 1457"/>
                <a:gd name="T111" fmla="*/ 766 h 1672"/>
                <a:gd name="T112" fmla="*/ 327 w 1457"/>
                <a:gd name="T113" fmla="*/ 842 h 1672"/>
                <a:gd name="T114" fmla="*/ 215 w 1457"/>
                <a:gd name="T115" fmla="*/ 921 h 1672"/>
                <a:gd name="T116" fmla="*/ 167 w 1457"/>
                <a:gd name="T117" fmla="*/ 840 h 1672"/>
                <a:gd name="T118" fmla="*/ 129 w 1457"/>
                <a:gd name="T119" fmla="*/ 979 h 1672"/>
                <a:gd name="T120" fmla="*/ 22 w 1457"/>
                <a:gd name="T121" fmla="*/ 1073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57" h="1672">
                  <a:moveTo>
                    <a:pt x="17" y="1101"/>
                  </a:moveTo>
                  <a:cubicBezTo>
                    <a:pt x="12" y="1111"/>
                    <a:pt x="7" y="1124"/>
                    <a:pt x="0" y="1134"/>
                  </a:cubicBezTo>
                  <a:cubicBezTo>
                    <a:pt x="45" y="1157"/>
                    <a:pt x="45" y="1157"/>
                    <a:pt x="45" y="1157"/>
                  </a:cubicBezTo>
                  <a:cubicBezTo>
                    <a:pt x="53" y="1162"/>
                    <a:pt x="61" y="1164"/>
                    <a:pt x="68" y="1169"/>
                  </a:cubicBezTo>
                  <a:cubicBezTo>
                    <a:pt x="94" y="1185"/>
                    <a:pt x="114" y="1205"/>
                    <a:pt x="134" y="1225"/>
                  </a:cubicBezTo>
                  <a:cubicBezTo>
                    <a:pt x="190" y="1281"/>
                    <a:pt x="190" y="1281"/>
                    <a:pt x="190" y="1281"/>
                  </a:cubicBezTo>
                  <a:cubicBezTo>
                    <a:pt x="175" y="1283"/>
                    <a:pt x="175" y="1283"/>
                    <a:pt x="175" y="1283"/>
                  </a:cubicBezTo>
                  <a:cubicBezTo>
                    <a:pt x="144" y="1286"/>
                    <a:pt x="129" y="1294"/>
                    <a:pt x="127" y="1309"/>
                  </a:cubicBezTo>
                  <a:cubicBezTo>
                    <a:pt x="124" y="1314"/>
                    <a:pt x="124" y="1319"/>
                    <a:pt x="124" y="1324"/>
                  </a:cubicBezTo>
                  <a:cubicBezTo>
                    <a:pt x="124" y="1327"/>
                    <a:pt x="124" y="1332"/>
                    <a:pt x="124" y="1334"/>
                  </a:cubicBezTo>
                  <a:cubicBezTo>
                    <a:pt x="121" y="1357"/>
                    <a:pt x="106" y="1375"/>
                    <a:pt x="91" y="1390"/>
                  </a:cubicBezTo>
                  <a:cubicBezTo>
                    <a:pt x="88" y="1393"/>
                    <a:pt x="83" y="1398"/>
                    <a:pt x="81" y="1400"/>
                  </a:cubicBezTo>
                  <a:cubicBezTo>
                    <a:pt x="66" y="1418"/>
                    <a:pt x="55" y="1443"/>
                    <a:pt x="68" y="1461"/>
                  </a:cubicBezTo>
                  <a:cubicBezTo>
                    <a:pt x="68" y="1464"/>
                    <a:pt x="71" y="1464"/>
                    <a:pt x="71" y="1466"/>
                  </a:cubicBezTo>
                  <a:cubicBezTo>
                    <a:pt x="73" y="1469"/>
                    <a:pt x="78" y="1474"/>
                    <a:pt x="78" y="1479"/>
                  </a:cubicBezTo>
                  <a:cubicBezTo>
                    <a:pt x="81" y="1489"/>
                    <a:pt x="78" y="1497"/>
                    <a:pt x="73" y="1507"/>
                  </a:cubicBezTo>
                  <a:cubicBezTo>
                    <a:pt x="71" y="1509"/>
                    <a:pt x="71" y="1514"/>
                    <a:pt x="71" y="1517"/>
                  </a:cubicBezTo>
                  <a:cubicBezTo>
                    <a:pt x="66" y="1532"/>
                    <a:pt x="83" y="1550"/>
                    <a:pt x="99" y="1555"/>
                  </a:cubicBezTo>
                  <a:cubicBezTo>
                    <a:pt x="111" y="1560"/>
                    <a:pt x="127" y="1557"/>
                    <a:pt x="142" y="1557"/>
                  </a:cubicBezTo>
                  <a:cubicBezTo>
                    <a:pt x="147" y="1557"/>
                    <a:pt x="154" y="1557"/>
                    <a:pt x="160" y="1557"/>
                  </a:cubicBezTo>
                  <a:cubicBezTo>
                    <a:pt x="180" y="1557"/>
                    <a:pt x="208" y="1562"/>
                    <a:pt x="223" y="1585"/>
                  </a:cubicBezTo>
                  <a:cubicBezTo>
                    <a:pt x="228" y="1593"/>
                    <a:pt x="231" y="1598"/>
                    <a:pt x="233" y="1606"/>
                  </a:cubicBezTo>
                  <a:cubicBezTo>
                    <a:pt x="236" y="1611"/>
                    <a:pt x="236" y="1613"/>
                    <a:pt x="238" y="1618"/>
                  </a:cubicBezTo>
                  <a:cubicBezTo>
                    <a:pt x="241" y="1626"/>
                    <a:pt x="248" y="1634"/>
                    <a:pt x="256" y="1634"/>
                  </a:cubicBezTo>
                  <a:cubicBezTo>
                    <a:pt x="259" y="1634"/>
                    <a:pt x="264" y="1631"/>
                    <a:pt x="266" y="1628"/>
                  </a:cubicBezTo>
                  <a:cubicBezTo>
                    <a:pt x="271" y="1626"/>
                    <a:pt x="276" y="1621"/>
                    <a:pt x="284" y="1621"/>
                  </a:cubicBezTo>
                  <a:cubicBezTo>
                    <a:pt x="302" y="1618"/>
                    <a:pt x="309" y="1634"/>
                    <a:pt x="317" y="1646"/>
                  </a:cubicBezTo>
                  <a:cubicBezTo>
                    <a:pt x="322" y="1656"/>
                    <a:pt x="327" y="1664"/>
                    <a:pt x="335" y="1669"/>
                  </a:cubicBezTo>
                  <a:cubicBezTo>
                    <a:pt x="342" y="1672"/>
                    <a:pt x="350" y="1669"/>
                    <a:pt x="358" y="1664"/>
                  </a:cubicBezTo>
                  <a:cubicBezTo>
                    <a:pt x="360" y="1661"/>
                    <a:pt x="360" y="1661"/>
                    <a:pt x="360" y="1661"/>
                  </a:cubicBezTo>
                  <a:cubicBezTo>
                    <a:pt x="383" y="1651"/>
                    <a:pt x="411" y="1649"/>
                    <a:pt x="436" y="1654"/>
                  </a:cubicBezTo>
                  <a:cubicBezTo>
                    <a:pt x="439" y="1654"/>
                    <a:pt x="439" y="1654"/>
                    <a:pt x="439" y="1654"/>
                  </a:cubicBezTo>
                  <a:cubicBezTo>
                    <a:pt x="444" y="1654"/>
                    <a:pt x="449" y="1656"/>
                    <a:pt x="451" y="1654"/>
                  </a:cubicBezTo>
                  <a:cubicBezTo>
                    <a:pt x="454" y="1654"/>
                    <a:pt x="456" y="1649"/>
                    <a:pt x="459" y="1646"/>
                  </a:cubicBezTo>
                  <a:cubicBezTo>
                    <a:pt x="462" y="1644"/>
                    <a:pt x="462" y="1641"/>
                    <a:pt x="464" y="1639"/>
                  </a:cubicBezTo>
                  <a:cubicBezTo>
                    <a:pt x="477" y="1623"/>
                    <a:pt x="500" y="1623"/>
                    <a:pt x="517" y="1623"/>
                  </a:cubicBezTo>
                  <a:cubicBezTo>
                    <a:pt x="522" y="1623"/>
                    <a:pt x="525" y="1623"/>
                    <a:pt x="530" y="1623"/>
                  </a:cubicBezTo>
                  <a:cubicBezTo>
                    <a:pt x="555" y="1621"/>
                    <a:pt x="581" y="1611"/>
                    <a:pt x="599" y="1593"/>
                  </a:cubicBezTo>
                  <a:cubicBezTo>
                    <a:pt x="599" y="1593"/>
                    <a:pt x="601" y="1590"/>
                    <a:pt x="604" y="1588"/>
                  </a:cubicBezTo>
                  <a:cubicBezTo>
                    <a:pt x="601" y="1585"/>
                    <a:pt x="601" y="1585"/>
                    <a:pt x="601" y="1585"/>
                  </a:cubicBezTo>
                  <a:cubicBezTo>
                    <a:pt x="601" y="1585"/>
                    <a:pt x="604" y="1583"/>
                    <a:pt x="606" y="1583"/>
                  </a:cubicBezTo>
                  <a:cubicBezTo>
                    <a:pt x="606" y="1580"/>
                    <a:pt x="606" y="1580"/>
                    <a:pt x="606" y="1578"/>
                  </a:cubicBezTo>
                  <a:cubicBezTo>
                    <a:pt x="606" y="1575"/>
                    <a:pt x="604" y="1573"/>
                    <a:pt x="601" y="1570"/>
                  </a:cubicBezTo>
                  <a:cubicBezTo>
                    <a:pt x="599" y="1568"/>
                    <a:pt x="594" y="1562"/>
                    <a:pt x="594" y="1557"/>
                  </a:cubicBezTo>
                  <a:cubicBezTo>
                    <a:pt x="591" y="1547"/>
                    <a:pt x="601" y="1537"/>
                    <a:pt x="604" y="1532"/>
                  </a:cubicBezTo>
                  <a:cubicBezTo>
                    <a:pt x="614" y="1522"/>
                    <a:pt x="624" y="1509"/>
                    <a:pt x="639" y="1504"/>
                  </a:cubicBezTo>
                  <a:cubicBezTo>
                    <a:pt x="649" y="1499"/>
                    <a:pt x="660" y="1499"/>
                    <a:pt x="672" y="1502"/>
                  </a:cubicBezTo>
                  <a:cubicBezTo>
                    <a:pt x="667" y="1494"/>
                    <a:pt x="662" y="1486"/>
                    <a:pt x="665" y="1479"/>
                  </a:cubicBezTo>
                  <a:cubicBezTo>
                    <a:pt x="667" y="1469"/>
                    <a:pt x="675" y="1466"/>
                    <a:pt x="682" y="1464"/>
                  </a:cubicBezTo>
                  <a:cubicBezTo>
                    <a:pt x="703" y="1456"/>
                    <a:pt x="723" y="1453"/>
                    <a:pt x="743" y="1453"/>
                  </a:cubicBezTo>
                  <a:cubicBezTo>
                    <a:pt x="753" y="1446"/>
                    <a:pt x="759" y="1433"/>
                    <a:pt x="764" y="1423"/>
                  </a:cubicBezTo>
                  <a:cubicBezTo>
                    <a:pt x="771" y="1405"/>
                    <a:pt x="781" y="1385"/>
                    <a:pt x="804" y="1385"/>
                  </a:cubicBezTo>
                  <a:cubicBezTo>
                    <a:pt x="809" y="1385"/>
                    <a:pt x="817" y="1387"/>
                    <a:pt x="822" y="1387"/>
                  </a:cubicBezTo>
                  <a:cubicBezTo>
                    <a:pt x="827" y="1390"/>
                    <a:pt x="835" y="1390"/>
                    <a:pt x="837" y="1390"/>
                  </a:cubicBezTo>
                  <a:cubicBezTo>
                    <a:pt x="842" y="1387"/>
                    <a:pt x="845" y="1382"/>
                    <a:pt x="847" y="1377"/>
                  </a:cubicBezTo>
                  <a:cubicBezTo>
                    <a:pt x="850" y="1375"/>
                    <a:pt x="852" y="1370"/>
                    <a:pt x="855" y="1367"/>
                  </a:cubicBezTo>
                  <a:cubicBezTo>
                    <a:pt x="863" y="1360"/>
                    <a:pt x="873" y="1354"/>
                    <a:pt x="885" y="1354"/>
                  </a:cubicBezTo>
                  <a:cubicBezTo>
                    <a:pt x="893" y="1354"/>
                    <a:pt x="901" y="1357"/>
                    <a:pt x="906" y="1362"/>
                  </a:cubicBezTo>
                  <a:cubicBezTo>
                    <a:pt x="913" y="1352"/>
                    <a:pt x="924" y="1347"/>
                    <a:pt x="936" y="1344"/>
                  </a:cubicBezTo>
                  <a:cubicBezTo>
                    <a:pt x="954" y="1342"/>
                    <a:pt x="974" y="1344"/>
                    <a:pt x="987" y="1357"/>
                  </a:cubicBezTo>
                  <a:cubicBezTo>
                    <a:pt x="1000" y="1370"/>
                    <a:pt x="1012" y="1382"/>
                    <a:pt x="1005" y="1408"/>
                  </a:cubicBezTo>
                  <a:cubicBezTo>
                    <a:pt x="1002" y="1420"/>
                    <a:pt x="1007" y="1433"/>
                    <a:pt x="1015" y="1441"/>
                  </a:cubicBezTo>
                  <a:cubicBezTo>
                    <a:pt x="1020" y="1448"/>
                    <a:pt x="1030" y="1451"/>
                    <a:pt x="1035" y="1451"/>
                  </a:cubicBezTo>
                  <a:cubicBezTo>
                    <a:pt x="1038" y="1451"/>
                    <a:pt x="1040" y="1448"/>
                    <a:pt x="1043" y="1443"/>
                  </a:cubicBezTo>
                  <a:cubicBezTo>
                    <a:pt x="1050" y="1433"/>
                    <a:pt x="1063" y="1420"/>
                    <a:pt x="1091" y="1423"/>
                  </a:cubicBezTo>
                  <a:cubicBezTo>
                    <a:pt x="1101" y="1423"/>
                    <a:pt x="1109" y="1423"/>
                    <a:pt x="1119" y="1420"/>
                  </a:cubicBezTo>
                  <a:cubicBezTo>
                    <a:pt x="1134" y="1418"/>
                    <a:pt x="1149" y="1415"/>
                    <a:pt x="1170" y="1420"/>
                  </a:cubicBezTo>
                  <a:cubicBezTo>
                    <a:pt x="1187" y="1425"/>
                    <a:pt x="1203" y="1393"/>
                    <a:pt x="1208" y="1377"/>
                  </a:cubicBezTo>
                  <a:cubicBezTo>
                    <a:pt x="1215" y="1357"/>
                    <a:pt x="1213" y="1332"/>
                    <a:pt x="1213" y="1311"/>
                  </a:cubicBezTo>
                  <a:cubicBezTo>
                    <a:pt x="1213" y="1306"/>
                    <a:pt x="1213" y="1306"/>
                    <a:pt x="1213" y="1306"/>
                  </a:cubicBezTo>
                  <a:cubicBezTo>
                    <a:pt x="1218" y="1304"/>
                    <a:pt x="1218" y="1304"/>
                    <a:pt x="1218" y="1304"/>
                  </a:cubicBezTo>
                  <a:cubicBezTo>
                    <a:pt x="1241" y="1294"/>
                    <a:pt x="1259" y="1268"/>
                    <a:pt x="1259" y="1240"/>
                  </a:cubicBezTo>
                  <a:cubicBezTo>
                    <a:pt x="1259" y="1238"/>
                    <a:pt x="1259" y="1238"/>
                    <a:pt x="1259" y="1238"/>
                  </a:cubicBezTo>
                  <a:cubicBezTo>
                    <a:pt x="1259" y="1220"/>
                    <a:pt x="1259" y="1195"/>
                    <a:pt x="1279" y="1190"/>
                  </a:cubicBezTo>
                  <a:cubicBezTo>
                    <a:pt x="1292" y="1187"/>
                    <a:pt x="1299" y="1195"/>
                    <a:pt x="1307" y="1200"/>
                  </a:cubicBezTo>
                  <a:cubicBezTo>
                    <a:pt x="1309" y="1202"/>
                    <a:pt x="1312" y="1205"/>
                    <a:pt x="1314" y="1205"/>
                  </a:cubicBezTo>
                  <a:cubicBezTo>
                    <a:pt x="1325" y="1212"/>
                    <a:pt x="1340" y="1210"/>
                    <a:pt x="1355" y="1210"/>
                  </a:cubicBezTo>
                  <a:cubicBezTo>
                    <a:pt x="1358" y="1210"/>
                    <a:pt x="1360" y="1210"/>
                    <a:pt x="1363" y="1210"/>
                  </a:cubicBezTo>
                  <a:cubicBezTo>
                    <a:pt x="1368" y="1210"/>
                    <a:pt x="1373" y="1210"/>
                    <a:pt x="1378" y="1210"/>
                  </a:cubicBezTo>
                  <a:cubicBezTo>
                    <a:pt x="1375" y="1182"/>
                    <a:pt x="1378" y="1152"/>
                    <a:pt x="1375" y="1124"/>
                  </a:cubicBezTo>
                  <a:cubicBezTo>
                    <a:pt x="1375" y="1116"/>
                    <a:pt x="1373" y="1106"/>
                    <a:pt x="1373" y="1098"/>
                  </a:cubicBezTo>
                  <a:cubicBezTo>
                    <a:pt x="1370" y="1068"/>
                    <a:pt x="1368" y="1040"/>
                    <a:pt x="1352" y="1012"/>
                  </a:cubicBezTo>
                  <a:cubicBezTo>
                    <a:pt x="1350" y="1007"/>
                    <a:pt x="1347" y="1002"/>
                    <a:pt x="1347" y="997"/>
                  </a:cubicBezTo>
                  <a:cubicBezTo>
                    <a:pt x="1347" y="987"/>
                    <a:pt x="1360" y="984"/>
                    <a:pt x="1368" y="979"/>
                  </a:cubicBezTo>
                  <a:cubicBezTo>
                    <a:pt x="1398" y="964"/>
                    <a:pt x="1408" y="918"/>
                    <a:pt x="1441" y="908"/>
                  </a:cubicBezTo>
                  <a:cubicBezTo>
                    <a:pt x="1444" y="908"/>
                    <a:pt x="1449" y="905"/>
                    <a:pt x="1451" y="903"/>
                  </a:cubicBezTo>
                  <a:cubicBezTo>
                    <a:pt x="1457" y="898"/>
                    <a:pt x="1454" y="890"/>
                    <a:pt x="1449" y="885"/>
                  </a:cubicBezTo>
                  <a:cubicBezTo>
                    <a:pt x="1444" y="880"/>
                    <a:pt x="1436" y="878"/>
                    <a:pt x="1431" y="873"/>
                  </a:cubicBezTo>
                  <a:cubicBezTo>
                    <a:pt x="1421" y="865"/>
                    <a:pt x="1416" y="850"/>
                    <a:pt x="1408" y="837"/>
                  </a:cubicBezTo>
                  <a:cubicBezTo>
                    <a:pt x="1401" y="824"/>
                    <a:pt x="1383" y="817"/>
                    <a:pt x="1373" y="827"/>
                  </a:cubicBezTo>
                  <a:cubicBezTo>
                    <a:pt x="1368" y="832"/>
                    <a:pt x="1368" y="837"/>
                    <a:pt x="1363" y="842"/>
                  </a:cubicBezTo>
                  <a:cubicBezTo>
                    <a:pt x="1360" y="847"/>
                    <a:pt x="1352" y="850"/>
                    <a:pt x="1347" y="845"/>
                  </a:cubicBezTo>
                  <a:cubicBezTo>
                    <a:pt x="1347" y="837"/>
                    <a:pt x="1347" y="829"/>
                    <a:pt x="1342" y="824"/>
                  </a:cubicBezTo>
                  <a:cubicBezTo>
                    <a:pt x="1340" y="819"/>
                    <a:pt x="1332" y="814"/>
                    <a:pt x="1325" y="817"/>
                  </a:cubicBezTo>
                  <a:cubicBezTo>
                    <a:pt x="1314" y="819"/>
                    <a:pt x="1314" y="832"/>
                    <a:pt x="1314" y="842"/>
                  </a:cubicBezTo>
                  <a:cubicBezTo>
                    <a:pt x="1304" y="840"/>
                    <a:pt x="1294" y="832"/>
                    <a:pt x="1281" y="829"/>
                  </a:cubicBezTo>
                  <a:cubicBezTo>
                    <a:pt x="1271" y="827"/>
                    <a:pt x="1256" y="837"/>
                    <a:pt x="1259" y="847"/>
                  </a:cubicBezTo>
                  <a:cubicBezTo>
                    <a:pt x="1248" y="842"/>
                    <a:pt x="1243" y="834"/>
                    <a:pt x="1236" y="824"/>
                  </a:cubicBezTo>
                  <a:cubicBezTo>
                    <a:pt x="1228" y="817"/>
                    <a:pt x="1220" y="809"/>
                    <a:pt x="1210" y="807"/>
                  </a:cubicBezTo>
                  <a:cubicBezTo>
                    <a:pt x="1200" y="804"/>
                    <a:pt x="1187" y="809"/>
                    <a:pt x="1185" y="819"/>
                  </a:cubicBezTo>
                  <a:cubicBezTo>
                    <a:pt x="1182" y="809"/>
                    <a:pt x="1170" y="801"/>
                    <a:pt x="1160" y="801"/>
                  </a:cubicBezTo>
                  <a:cubicBezTo>
                    <a:pt x="1149" y="801"/>
                    <a:pt x="1139" y="809"/>
                    <a:pt x="1137" y="822"/>
                  </a:cubicBezTo>
                  <a:cubicBezTo>
                    <a:pt x="1137" y="824"/>
                    <a:pt x="1137" y="829"/>
                    <a:pt x="1134" y="832"/>
                  </a:cubicBezTo>
                  <a:cubicBezTo>
                    <a:pt x="1132" y="834"/>
                    <a:pt x="1129" y="834"/>
                    <a:pt x="1127" y="837"/>
                  </a:cubicBezTo>
                  <a:cubicBezTo>
                    <a:pt x="1116" y="840"/>
                    <a:pt x="1104" y="832"/>
                    <a:pt x="1094" y="827"/>
                  </a:cubicBezTo>
                  <a:cubicBezTo>
                    <a:pt x="1083" y="822"/>
                    <a:pt x="1068" y="822"/>
                    <a:pt x="1063" y="832"/>
                  </a:cubicBezTo>
                  <a:cubicBezTo>
                    <a:pt x="1055" y="845"/>
                    <a:pt x="1068" y="860"/>
                    <a:pt x="1063" y="875"/>
                  </a:cubicBezTo>
                  <a:cubicBezTo>
                    <a:pt x="1058" y="885"/>
                    <a:pt x="1043" y="888"/>
                    <a:pt x="1035" y="880"/>
                  </a:cubicBezTo>
                  <a:cubicBezTo>
                    <a:pt x="1030" y="873"/>
                    <a:pt x="1030" y="862"/>
                    <a:pt x="1035" y="855"/>
                  </a:cubicBezTo>
                  <a:cubicBezTo>
                    <a:pt x="1040" y="847"/>
                    <a:pt x="1048" y="842"/>
                    <a:pt x="1053" y="837"/>
                  </a:cubicBezTo>
                  <a:cubicBezTo>
                    <a:pt x="1066" y="829"/>
                    <a:pt x="1076" y="819"/>
                    <a:pt x="1088" y="812"/>
                  </a:cubicBezTo>
                  <a:cubicBezTo>
                    <a:pt x="1099" y="804"/>
                    <a:pt x="1111" y="794"/>
                    <a:pt x="1114" y="779"/>
                  </a:cubicBezTo>
                  <a:cubicBezTo>
                    <a:pt x="1121" y="761"/>
                    <a:pt x="1091" y="680"/>
                    <a:pt x="1081" y="659"/>
                  </a:cubicBezTo>
                  <a:cubicBezTo>
                    <a:pt x="1071" y="637"/>
                    <a:pt x="1053" y="619"/>
                    <a:pt x="1035" y="601"/>
                  </a:cubicBezTo>
                  <a:cubicBezTo>
                    <a:pt x="1033" y="599"/>
                    <a:pt x="1030" y="596"/>
                    <a:pt x="1025" y="593"/>
                  </a:cubicBezTo>
                  <a:cubicBezTo>
                    <a:pt x="1020" y="591"/>
                    <a:pt x="1012" y="593"/>
                    <a:pt x="1007" y="593"/>
                  </a:cubicBezTo>
                  <a:cubicBezTo>
                    <a:pt x="979" y="596"/>
                    <a:pt x="949" y="578"/>
                    <a:pt x="936" y="553"/>
                  </a:cubicBezTo>
                  <a:cubicBezTo>
                    <a:pt x="934" y="550"/>
                    <a:pt x="934" y="545"/>
                    <a:pt x="931" y="545"/>
                  </a:cubicBezTo>
                  <a:cubicBezTo>
                    <a:pt x="929" y="543"/>
                    <a:pt x="924" y="543"/>
                    <a:pt x="918" y="543"/>
                  </a:cubicBezTo>
                  <a:cubicBezTo>
                    <a:pt x="913" y="540"/>
                    <a:pt x="911" y="535"/>
                    <a:pt x="916" y="533"/>
                  </a:cubicBezTo>
                  <a:cubicBezTo>
                    <a:pt x="929" y="525"/>
                    <a:pt x="931" y="507"/>
                    <a:pt x="924" y="495"/>
                  </a:cubicBezTo>
                  <a:cubicBezTo>
                    <a:pt x="936" y="492"/>
                    <a:pt x="946" y="510"/>
                    <a:pt x="954" y="520"/>
                  </a:cubicBezTo>
                  <a:cubicBezTo>
                    <a:pt x="967" y="535"/>
                    <a:pt x="992" y="543"/>
                    <a:pt x="1010" y="533"/>
                  </a:cubicBezTo>
                  <a:cubicBezTo>
                    <a:pt x="1012" y="530"/>
                    <a:pt x="1015" y="530"/>
                    <a:pt x="1017" y="530"/>
                  </a:cubicBezTo>
                  <a:cubicBezTo>
                    <a:pt x="1025" y="530"/>
                    <a:pt x="1025" y="545"/>
                    <a:pt x="1033" y="548"/>
                  </a:cubicBezTo>
                  <a:cubicBezTo>
                    <a:pt x="1038" y="550"/>
                    <a:pt x="1043" y="548"/>
                    <a:pt x="1045" y="543"/>
                  </a:cubicBezTo>
                  <a:cubicBezTo>
                    <a:pt x="1066" y="522"/>
                    <a:pt x="1068" y="487"/>
                    <a:pt x="1050" y="464"/>
                  </a:cubicBezTo>
                  <a:cubicBezTo>
                    <a:pt x="1048" y="462"/>
                    <a:pt x="1048" y="459"/>
                    <a:pt x="1045" y="456"/>
                  </a:cubicBezTo>
                  <a:cubicBezTo>
                    <a:pt x="1043" y="446"/>
                    <a:pt x="1058" y="444"/>
                    <a:pt x="1068" y="441"/>
                  </a:cubicBezTo>
                  <a:cubicBezTo>
                    <a:pt x="1086" y="434"/>
                    <a:pt x="1094" y="408"/>
                    <a:pt x="1114" y="406"/>
                  </a:cubicBezTo>
                  <a:cubicBezTo>
                    <a:pt x="1129" y="403"/>
                    <a:pt x="1144" y="416"/>
                    <a:pt x="1162" y="418"/>
                  </a:cubicBezTo>
                  <a:cubicBezTo>
                    <a:pt x="1170" y="418"/>
                    <a:pt x="1177" y="418"/>
                    <a:pt x="1185" y="416"/>
                  </a:cubicBezTo>
                  <a:cubicBezTo>
                    <a:pt x="1198" y="413"/>
                    <a:pt x="1210" y="408"/>
                    <a:pt x="1215" y="398"/>
                  </a:cubicBezTo>
                  <a:cubicBezTo>
                    <a:pt x="1218" y="393"/>
                    <a:pt x="1220" y="388"/>
                    <a:pt x="1220" y="380"/>
                  </a:cubicBezTo>
                  <a:cubicBezTo>
                    <a:pt x="1226" y="358"/>
                    <a:pt x="1246" y="342"/>
                    <a:pt x="1269" y="337"/>
                  </a:cubicBezTo>
                  <a:cubicBezTo>
                    <a:pt x="1274" y="337"/>
                    <a:pt x="1281" y="335"/>
                    <a:pt x="1286" y="335"/>
                  </a:cubicBezTo>
                  <a:cubicBezTo>
                    <a:pt x="1299" y="330"/>
                    <a:pt x="1307" y="317"/>
                    <a:pt x="1319" y="309"/>
                  </a:cubicBezTo>
                  <a:cubicBezTo>
                    <a:pt x="1319" y="309"/>
                    <a:pt x="1319" y="309"/>
                    <a:pt x="1322" y="309"/>
                  </a:cubicBezTo>
                  <a:cubicBezTo>
                    <a:pt x="1330" y="307"/>
                    <a:pt x="1332" y="299"/>
                    <a:pt x="1330" y="292"/>
                  </a:cubicBezTo>
                  <a:cubicBezTo>
                    <a:pt x="1327" y="284"/>
                    <a:pt x="1322" y="279"/>
                    <a:pt x="1317" y="274"/>
                  </a:cubicBezTo>
                  <a:cubicBezTo>
                    <a:pt x="1312" y="264"/>
                    <a:pt x="1309" y="251"/>
                    <a:pt x="1312" y="241"/>
                  </a:cubicBezTo>
                  <a:cubicBezTo>
                    <a:pt x="1309" y="233"/>
                    <a:pt x="1297" y="236"/>
                    <a:pt x="1289" y="238"/>
                  </a:cubicBezTo>
                  <a:cubicBezTo>
                    <a:pt x="1281" y="241"/>
                    <a:pt x="1276" y="246"/>
                    <a:pt x="1271" y="248"/>
                  </a:cubicBezTo>
                  <a:cubicBezTo>
                    <a:pt x="1259" y="254"/>
                    <a:pt x="1241" y="246"/>
                    <a:pt x="1236" y="231"/>
                  </a:cubicBezTo>
                  <a:cubicBezTo>
                    <a:pt x="1233" y="223"/>
                    <a:pt x="1233" y="216"/>
                    <a:pt x="1231" y="208"/>
                  </a:cubicBezTo>
                  <a:cubicBezTo>
                    <a:pt x="1226" y="193"/>
                    <a:pt x="1208" y="185"/>
                    <a:pt x="1193" y="193"/>
                  </a:cubicBezTo>
                  <a:cubicBezTo>
                    <a:pt x="1185" y="198"/>
                    <a:pt x="1175" y="205"/>
                    <a:pt x="1167" y="200"/>
                  </a:cubicBezTo>
                  <a:cubicBezTo>
                    <a:pt x="1175" y="193"/>
                    <a:pt x="1165" y="183"/>
                    <a:pt x="1157" y="180"/>
                  </a:cubicBezTo>
                  <a:cubicBezTo>
                    <a:pt x="1147" y="180"/>
                    <a:pt x="1139" y="185"/>
                    <a:pt x="1132" y="190"/>
                  </a:cubicBezTo>
                  <a:cubicBezTo>
                    <a:pt x="1124" y="195"/>
                    <a:pt x="1114" y="200"/>
                    <a:pt x="1106" y="198"/>
                  </a:cubicBezTo>
                  <a:cubicBezTo>
                    <a:pt x="1106" y="185"/>
                    <a:pt x="1124" y="177"/>
                    <a:pt x="1137" y="172"/>
                  </a:cubicBezTo>
                  <a:cubicBezTo>
                    <a:pt x="1149" y="167"/>
                    <a:pt x="1165" y="155"/>
                    <a:pt x="1157" y="142"/>
                  </a:cubicBezTo>
                  <a:cubicBezTo>
                    <a:pt x="1154" y="137"/>
                    <a:pt x="1152" y="134"/>
                    <a:pt x="1152" y="129"/>
                  </a:cubicBezTo>
                  <a:cubicBezTo>
                    <a:pt x="1152" y="122"/>
                    <a:pt x="1165" y="119"/>
                    <a:pt x="1170" y="112"/>
                  </a:cubicBezTo>
                  <a:cubicBezTo>
                    <a:pt x="1160" y="96"/>
                    <a:pt x="1132" y="101"/>
                    <a:pt x="1124" y="119"/>
                  </a:cubicBezTo>
                  <a:cubicBezTo>
                    <a:pt x="1114" y="117"/>
                    <a:pt x="1119" y="101"/>
                    <a:pt x="1127" y="94"/>
                  </a:cubicBezTo>
                  <a:cubicBezTo>
                    <a:pt x="1134" y="86"/>
                    <a:pt x="1144" y="81"/>
                    <a:pt x="1144" y="71"/>
                  </a:cubicBezTo>
                  <a:cubicBezTo>
                    <a:pt x="1144" y="63"/>
                    <a:pt x="1137" y="58"/>
                    <a:pt x="1127" y="56"/>
                  </a:cubicBezTo>
                  <a:cubicBezTo>
                    <a:pt x="1119" y="56"/>
                    <a:pt x="1111" y="58"/>
                    <a:pt x="1104" y="61"/>
                  </a:cubicBezTo>
                  <a:cubicBezTo>
                    <a:pt x="1099" y="53"/>
                    <a:pt x="1101" y="43"/>
                    <a:pt x="1099" y="33"/>
                  </a:cubicBezTo>
                  <a:cubicBezTo>
                    <a:pt x="1099" y="23"/>
                    <a:pt x="1096" y="15"/>
                    <a:pt x="1091" y="8"/>
                  </a:cubicBezTo>
                  <a:cubicBezTo>
                    <a:pt x="1086" y="0"/>
                    <a:pt x="1073" y="0"/>
                    <a:pt x="1068" y="8"/>
                  </a:cubicBezTo>
                  <a:cubicBezTo>
                    <a:pt x="1066" y="13"/>
                    <a:pt x="1066" y="18"/>
                    <a:pt x="1066" y="23"/>
                  </a:cubicBezTo>
                  <a:cubicBezTo>
                    <a:pt x="1066" y="28"/>
                    <a:pt x="1061" y="33"/>
                    <a:pt x="1055" y="33"/>
                  </a:cubicBezTo>
                  <a:cubicBezTo>
                    <a:pt x="1053" y="33"/>
                    <a:pt x="1048" y="30"/>
                    <a:pt x="1045" y="33"/>
                  </a:cubicBezTo>
                  <a:cubicBezTo>
                    <a:pt x="1040" y="35"/>
                    <a:pt x="1045" y="46"/>
                    <a:pt x="1040" y="51"/>
                  </a:cubicBezTo>
                  <a:cubicBezTo>
                    <a:pt x="1035" y="53"/>
                    <a:pt x="1030" y="51"/>
                    <a:pt x="1025" y="48"/>
                  </a:cubicBezTo>
                  <a:cubicBezTo>
                    <a:pt x="1010" y="46"/>
                    <a:pt x="1000" y="66"/>
                    <a:pt x="982" y="66"/>
                  </a:cubicBezTo>
                  <a:cubicBezTo>
                    <a:pt x="977" y="66"/>
                    <a:pt x="972" y="63"/>
                    <a:pt x="969" y="68"/>
                  </a:cubicBezTo>
                  <a:cubicBezTo>
                    <a:pt x="967" y="71"/>
                    <a:pt x="967" y="73"/>
                    <a:pt x="964" y="76"/>
                  </a:cubicBezTo>
                  <a:cubicBezTo>
                    <a:pt x="959" y="86"/>
                    <a:pt x="941" y="76"/>
                    <a:pt x="931" y="81"/>
                  </a:cubicBezTo>
                  <a:cubicBezTo>
                    <a:pt x="918" y="89"/>
                    <a:pt x="931" y="109"/>
                    <a:pt x="926" y="122"/>
                  </a:cubicBezTo>
                  <a:cubicBezTo>
                    <a:pt x="926" y="124"/>
                    <a:pt x="924" y="127"/>
                    <a:pt x="924" y="129"/>
                  </a:cubicBezTo>
                  <a:cubicBezTo>
                    <a:pt x="924" y="134"/>
                    <a:pt x="926" y="137"/>
                    <a:pt x="929" y="142"/>
                  </a:cubicBezTo>
                  <a:cubicBezTo>
                    <a:pt x="934" y="152"/>
                    <a:pt x="926" y="167"/>
                    <a:pt x="916" y="170"/>
                  </a:cubicBezTo>
                  <a:cubicBezTo>
                    <a:pt x="913" y="175"/>
                    <a:pt x="906" y="175"/>
                    <a:pt x="903" y="170"/>
                  </a:cubicBezTo>
                  <a:cubicBezTo>
                    <a:pt x="898" y="167"/>
                    <a:pt x="896" y="162"/>
                    <a:pt x="891" y="160"/>
                  </a:cubicBezTo>
                  <a:cubicBezTo>
                    <a:pt x="885" y="160"/>
                    <a:pt x="880" y="165"/>
                    <a:pt x="880" y="170"/>
                  </a:cubicBezTo>
                  <a:cubicBezTo>
                    <a:pt x="880" y="175"/>
                    <a:pt x="880" y="180"/>
                    <a:pt x="883" y="185"/>
                  </a:cubicBezTo>
                  <a:cubicBezTo>
                    <a:pt x="888" y="203"/>
                    <a:pt x="898" y="223"/>
                    <a:pt x="916" y="223"/>
                  </a:cubicBezTo>
                  <a:cubicBezTo>
                    <a:pt x="924" y="223"/>
                    <a:pt x="934" y="221"/>
                    <a:pt x="941" y="223"/>
                  </a:cubicBezTo>
                  <a:cubicBezTo>
                    <a:pt x="949" y="228"/>
                    <a:pt x="957" y="238"/>
                    <a:pt x="964" y="233"/>
                  </a:cubicBezTo>
                  <a:cubicBezTo>
                    <a:pt x="967" y="231"/>
                    <a:pt x="967" y="228"/>
                    <a:pt x="967" y="223"/>
                  </a:cubicBezTo>
                  <a:cubicBezTo>
                    <a:pt x="969" y="216"/>
                    <a:pt x="977" y="210"/>
                    <a:pt x="984" y="213"/>
                  </a:cubicBezTo>
                  <a:cubicBezTo>
                    <a:pt x="992" y="216"/>
                    <a:pt x="997" y="223"/>
                    <a:pt x="995" y="231"/>
                  </a:cubicBezTo>
                  <a:cubicBezTo>
                    <a:pt x="992" y="241"/>
                    <a:pt x="982" y="248"/>
                    <a:pt x="987" y="256"/>
                  </a:cubicBezTo>
                  <a:cubicBezTo>
                    <a:pt x="982" y="266"/>
                    <a:pt x="967" y="254"/>
                    <a:pt x="957" y="259"/>
                  </a:cubicBezTo>
                  <a:cubicBezTo>
                    <a:pt x="951" y="261"/>
                    <a:pt x="949" y="266"/>
                    <a:pt x="941" y="269"/>
                  </a:cubicBezTo>
                  <a:cubicBezTo>
                    <a:pt x="931" y="274"/>
                    <a:pt x="921" y="261"/>
                    <a:pt x="911" y="256"/>
                  </a:cubicBezTo>
                  <a:cubicBezTo>
                    <a:pt x="906" y="254"/>
                    <a:pt x="893" y="256"/>
                    <a:pt x="880" y="256"/>
                  </a:cubicBezTo>
                  <a:cubicBezTo>
                    <a:pt x="868" y="256"/>
                    <a:pt x="855" y="251"/>
                    <a:pt x="850" y="241"/>
                  </a:cubicBezTo>
                  <a:cubicBezTo>
                    <a:pt x="845" y="248"/>
                    <a:pt x="840" y="259"/>
                    <a:pt x="840" y="266"/>
                  </a:cubicBezTo>
                  <a:cubicBezTo>
                    <a:pt x="830" y="259"/>
                    <a:pt x="822" y="248"/>
                    <a:pt x="809" y="246"/>
                  </a:cubicBezTo>
                  <a:cubicBezTo>
                    <a:pt x="797" y="243"/>
                    <a:pt x="784" y="243"/>
                    <a:pt x="776" y="254"/>
                  </a:cubicBezTo>
                  <a:cubicBezTo>
                    <a:pt x="769" y="264"/>
                    <a:pt x="774" y="281"/>
                    <a:pt x="786" y="284"/>
                  </a:cubicBezTo>
                  <a:cubicBezTo>
                    <a:pt x="786" y="287"/>
                    <a:pt x="784" y="292"/>
                    <a:pt x="781" y="289"/>
                  </a:cubicBezTo>
                  <a:cubicBezTo>
                    <a:pt x="774" y="289"/>
                    <a:pt x="764" y="281"/>
                    <a:pt x="759" y="276"/>
                  </a:cubicBezTo>
                  <a:cubicBezTo>
                    <a:pt x="753" y="271"/>
                    <a:pt x="743" y="269"/>
                    <a:pt x="741" y="274"/>
                  </a:cubicBezTo>
                  <a:cubicBezTo>
                    <a:pt x="738" y="276"/>
                    <a:pt x="738" y="279"/>
                    <a:pt x="738" y="281"/>
                  </a:cubicBezTo>
                  <a:cubicBezTo>
                    <a:pt x="733" y="294"/>
                    <a:pt x="710" y="289"/>
                    <a:pt x="700" y="299"/>
                  </a:cubicBezTo>
                  <a:cubicBezTo>
                    <a:pt x="695" y="302"/>
                    <a:pt x="693" y="309"/>
                    <a:pt x="687" y="312"/>
                  </a:cubicBezTo>
                  <a:cubicBezTo>
                    <a:pt x="682" y="314"/>
                    <a:pt x="675" y="314"/>
                    <a:pt x="672" y="309"/>
                  </a:cubicBezTo>
                  <a:cubicBezTo>
                    <a:pt x="665" y="317"/>
                    <a:pt x="660" y="330"/>
                    <a:pt x="662" y="340"/>
                  </a:cubicBezTo>
                  <a:cubicBezTo>
                    <a:pt x="654" y="345"/>
                    <a:pt x="644" y="332"/>
                    <a:pt x="634" y="335"/>
                  </a:cubicBezTo>
                  <a:cubicBezTo>
                    <a:pt x="624" y="337"/>
                    <a:pt x="624" y="355"/>
                    <a:pt x="614" y="360"/>
                  </a:cubicBezTo>
                  <a:cubicBezTo>
                    <a:pt x="606" y="365"/>
                    <a:pt x="596" y="360"/>
                    <a:pt x="586" y="363"/>
                  </a:cubicBezTo>
                  <a:cubicBezTo>
                    <a:pt x="581" y="363"/>
                    <a:pt x="576" y="365"/>
                    <a:pt x="573" y="368"/>
                  </a:cubicBezTo>
                  <a:cubicBezTo>
                    <a:pt x="555" y="378"/>
                    <a:pt x="555" y="378"/>
                    <a:pt x="538" y="388"/>
                  </a:cubicBezTo>
                  <a:cubicBezTo>
                    <a:pt x="533" y="391"/>
                    <a:pt x="528" y="411"/>
                    <a:pt x="525" y="413"/>
                  </a:cubicBezTo>
                  <a:cubicBezTo>
                    <a:pt x="512" y="421"/>
                    <a:pt x="487" y="408"/>
                    <a:pt x="477" y="416"/>
                  </a:cubicBezTo>
                  <a:cubicBezTo>
                    <a:pt x="464" y="424"/>
                    <a:pt x="449" y="449"/>
                    <a:pt x="436" y="449"/>
                  </a:cubicBezTo>
                  <a:cubicBezTo>
                    <a:pt x="429" y="449"/>
                    <a:pt x="421" y="449"/>
                    <a:pt x="416" y="454"/>
                  </a:cubicBezTo>
                  <a:cubicBezTo>
                    <a:pt x="411" y="462"/>
                    <a:pt x="416" y="472"/>
                    <a:pt x="411" y="479"/>
                  </a:cubicBezTo>
                  <a:cubicBezTo>
                    <a:pt x="403" y="489"/>
                    <a:pt x="388" y="482"/>
                    <a:pt x="378" y="487"/>
                  </a:cubicBezTo>
                  <a:cubicBezTo>
                    <a:pt x="368" y="492"/>
                    <a:pt x="368" y="505"/>
                    <a:pt x="363" y="512"/>
                  </a:cubicBezTo>
                  <a:cubicBezTo>
                    <a:pt x="358" y="520"/>
                    <a:pt x="332" y="525"/>
                    <a:pt x="325" y="530"/>
                  </a:cubicBezTo>
                  <a:cubicBezTo>
                    <a:pt x="299" y="545"/>
                    <a:pt x="297" y="571"/>
                    <a:pt x="286" y="599"/>
                  </a:cubicBezTo>
                  <a:cubicBezTo>
                    <a:pt x="284" y="606"/>
                    <a:pt x="284" y="614"/>
                    <a:pt x="279" y="621"/>
                  </a:cubicBezTo>
                  <a:cubicBezTo>
                    <a:pt x="274" y="632"/>
                    <a:pt x="264" y="637"/>
                    <a:pt x="259" y="647"/>
                  </a:cubicBezTo>
                  <a:cubicBezTo>
                    <a:pt x="253" y="657"/>
                    <a:pt x="246" y="667"/>
                    <a:pt x="251" y="677"/>
                  </a:cubicBezTo>
                  <a:cubicBezTo>
                    <a:pt x="241" y="677"/>
                    <a:pt x="231" y="677"/>
                    <a:pt x="226" y="685"/>
                  </a:cubicBezTo>
                  <a:cubicBezTo>
                    <a:pt x="223" y="687"/>
                    <a:pt x="223" y="692"/>
                    <a:pt x="223" y="697"/>
                  </a:cubicBezTo>
                  <a:cubicBezTo>
                    <a:pt x="215" y="728"/>
                    <a:pt x="175" y="736"/>
                    <a:pt x="157" y="758"/>
                  </a:cubicBezTo>
                  <a:cubicBezTo>
                    <a:pt x="154" y="761"/>
                    <a:pt x="154" y="763"/>
                    <a:pt x="154" y="766"/>
                  </a:cubicBezTo>
                  <a:cubicBezTo>
                    <a:pt x="154" y="771"/>
                    <a:pt x="160" y="776"/>
                    <a:pt x="165" y="776"/>
                  </a:cubicBezTo>
                  <a:cubicBezTo>
                    <a:pt x="170" y="776"/>
                    <a:pt x="177" y="771"/>
                    <a:pt x="182" y="776"/>
                  </a:cubicBezTo>
                  <a:cubicBezTo>
                    <a:pt x="218" y="829"/>
                    <a:pt x="203" y="822"/>
                    <a:pt x="233" y="799"/>
                  </a:cubicBezTo>
                  <a:cubicBezTo>
                    <a:pt x="253" y="784"/>
                    <a:pt x="312" y="824"/>
                    <a:pt x="327" y="842"/>
                  </a:cubicBezTo>
                  <a:cubicBezTo>
                    <a:pt x="337" y="852"/>
                    <a:pt x="340" y="873"/>
                    <a:pt x="325" y="880"/>
                  </a:cubicBezTo>
                  <a:cubicBezTo>
                    <a:pt x="325" y="893"/>
                    <a:pt x="307" y="905"/>
                    <a:pt x="294" y="903"/>
                  </a:cubicBezTo>
                  <a:cubicBezTo>
                    <a:pt x="286" y="903"/>
                    <a:pt x="279" y="898"/>
                    <a:pt x="271" y="895"/>
                  </a:cubicBezTo>
                  <a:cubicBezTo>
                    <a:pt x="251" y="893"/>
                    <a:pt x="236" y="923"/>
                    <a:pt x="215" y="921"/>
                  </a:cubicBezTo>
                  <a:cubicBezTo>
                    <a:pt x="205" y="921"/>
                    <a:pt x="195" y="911"/>
                    <a:pt x="185" y="908"/>
                  </a:cubicBezTo>
                  <a:cubicBezTo>
                    <a:pt x="170" y="903"/>
                    <a:pt x="152" y="911"/>
                    <a:pt x="142" y="900"/>
                  </a:cubicBezTo>
                  <a:cubicBezTo>
                    <a:pt x="157" y="888"/>
                    <a:pt x="182" y="893"/>
                    <a:pt x="193" y="875"/>
                  </a:cubicBezTo>
                  <a:cubicBezTo>
                    <a:pt x="200" y="860"/>
                    <a:pt x="185" y="840"/>
                    <a:pt x="167" y="840"/>
                  </a:cubicBezTo>
                  <a:cubicBezTo>
                    <a:pt x="149" y="840"/>
                    <a:pt x="134" y="850"/>
                    <a:pt x="121" y="860"/>
                  </a:cubicBezTo>
                  <a:cubicBezTo>
                    <a:pt x="119" y="862"/>
                    <a:pt x="116" y="865"/>
                    <a:pt x="114" y="867"/>
                  </a:cubicBezTo>
                  <a:cubicBezTo>
                    <a:pt x="109" y="878"/>
                    <a:pt x="119" y="890"/>
                    <a:pt x="127" y="900"/>
                  </a:cubicBezTo>
                  <a:cubicBezTo>
                    <a:pt x="142" y="923"/>
                    <a:pt x="139" y="954"/>
                    <a:pt x="129" y="979"/>
                  </a:cubicBezTo>
                  <a:cubicBezTo>
                    <a:pt x="116" y="1004"/>
                    <a:pt x="99" y="1022"/>
                    <a:pt x="78" y="1042"/>
                  </a:cubicBezTo>
                  <a:cubicBezTo>
                    <a:pt x="73" y="1048"/>
                    <a:pt x="68" y="1053"/>
                    <a:pt x="63" y="1055"/>
                  </a:cubicBezTo>
                  <a:cubicBezTo>
                    <a:pt x="55" y="1058"/>
                    <a:pt x="48" y="1058"/>
                    <a:pt x="40" y="1060"/>
                  </a:cubicBezTo>
                  <a:cubicBezTo>
                    <a:pt x="33" y="1063"/>
                    <a:pt x="25" y="1065"/>
                    <a:pt x="22" y="1073"/>
                  </a:cubicBezTo>
                  <a:cubicBezTo>
                    <a:pt x="22" y="1078"/>
                    <a:pt x="22" y="1081"/>
                    <a:pt x="22" y="1086"/>
                  </a:cubicBezTo>
                  <a:cubicBezTo>
                    <a:pt x="20" y="1093"/>
                    <a:pt x="20" y="1098"/>
                    <a:pt x="17" y="1101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" name="Freeform 229"/>
            <p:cNvSpPr>
              <a:spLocks/>
            </p:cNvSpPr>
            <p:nvPr/>
          </p:nvSpPr>
          <p:spPr bwMode="auto">
            <a:xfrm>
              <a:off x="3650" y="2177"/>
              <a:ext cx="72" cy="67"/>
            </a:xfrm>
            <a:custGeom>
              <a:avLst/>
              <a:gdLst>
                <a:gd name="T0" fmla="*/ 1188 w 1247"/>
                <a:gd name="T1" fmla="*/ 512 h 1154"/>
                <a:gd name="T2" fmla="*/ 1193 w 1247"/>
                <a:gd name="T3" fmla="*/ 352 h 1154"/>
                <a:gd name="T4" fmla="*/ 1221 w 1247"/>
                <a:gd name="T5" fmla="*/ 269 h 1154"/>
                <a:gd name="T6" fmla="*/ 1247 w 1247"/>
                <a:gd name="T7" fmla="*/ 200 h 1154"/>
                <a:gd name="T8" fmla="*/ 1163 w 1247"/>
                <a:gd name="T9" fmla="*/ 28 h 1154"/>
                <a:gd name="T10" fmla="*/ 1079 w 1247"/>
                <a:gd name="T11" fmla="*/ 79 h 1154"/>
                <a:gd name="T12" fmla="*/ 1036 w 1247"/>
                <a:gd name="T13" fmla="*/ 137 h 1154"/>
                <a:gd name="T14" fmla="*/ 924 w 1247"/>
                <a:gd name="T15" fmla="*/ 203 h 1154"/>
                <a:gd name="T16" fmla="*/ 866 w 1247"/>
                <a:gd name="T17" fmla="*/ 261 h 1154"/>
                <a:gd name="T18" fmla="*/ 848 w 1247"/>
                <a:gd name="T19" fmla="*/ 360 h 1154"/>
                <a:gd name="T20" fmla="*/ 741 w 1247"/>
                <a:gd name="T21" fmla="*/ 406 h 1154"/>
                <a:gd name="T22" fmla="*/ 686 w 1247"/>
                <a:gd name="T23" fmla="*/ 451 h 1154"/>
                <a:gd name="T24" fmla="*/ 617 w 1247"/>
                <a:gd name="T25" fmla="*/ 489 h 1154"/>
                <a:gd name="T26" fmla="*/ 536 w 1247"/>
                <a:gd name="T27" fmla="*/ 482 h 1154"/>
                <a:gd name="T28" fmla="*/ 452 w 1247"/>
                <a:gd name="T29" fmla="*/ 553 h 1154"/>
                <a:gd name="T30" fmla="*/ 404 w 1247"/>
                <a:gd name="T31" fmla="*/ 474 h 1154"/>
                <a:gd name="T32" fmla="*/ 351 w 1247"/>
                <a:gd name="T33" fmla="*/ 424 h 1154"/>
                <a:gd name="T34" fmla="*/ 267 w 1247"/>
                <a:gd name="T35" fmla="*/ 403 h 1154"/>
                <a:gd name="T36" fmla="*/ 221 w 1247"/>
                <a:gd name="T37" fmla="*/ 429 h 1154"/>
                <a:gd name="T38" fmla="*/ 94 w 1247"/>
                <a:gd name="T39" fmla="*/ 528 h 1154"/>
                <a:gd name="T40" fmla="*/ 38 w 1247"/>
                <a:gd name="T41" fmla="*/ 548 h 1154"/>
                <a:gd name="T42" fmla="*/ 28 w 1247"/>
                <a:gd name="T43" fmla="*/ 614 h 1154"/>
                <a:gd name="T44" fmla="*/ 10 w 1247"/>
                <a:gd name="T45" fmla="*/ 695 h 1154"/>
                <a:gd name="T46" fmla="*/ 28 w 1247"/>
                <a:gd name="T47" fmla="*/ 768 h 1154"/>
                <a:gd name="T48" fmla="*/ 26 w 1247"/>
                <a:gd name="T49" fmla="*/ 824 h 1154"/>
                <a:gd name="T50" fmla="*/ 5 w 1247"/>
                <a:gd name="T51" fmla="*/ 890 h 1154"/>
                <a:gd name="T52" fmla="*/ 59 w 1247"/>
                <a:gd name="T53" fmla="*/ 977 h 1154"/>
                <a:gd name="T54" fmla="*/ 49 w 1247"/>
                <a:gd name="T55" fmla="*/ 994 h 1154"/>
                <a:gd name="T56" fmla="*/ 38 w 1247"/>
                <a:gd name="T57" fmla="*/ 1083 h 1154"/>
                <a:gd name="T58" fmla="*/ 102 w 1247"/>
                <a:gd name="T59" fmla="*/ 1106 h 1154"/>
                <a:gd name="T60" fmla="*/ 183 w 1247"/>
                <a:gd name="T61" fmla="*/ 1126 h 1154"/>
                <a:gd name="T62" fmla="*/ 219 w 1247"/>
                <a:gd name="T63" fmla="*/ 1113 h 1154"/>
                <a:gd name="T64" fmla="*/ 300 w 1247"/>
                <a:gd name="T65" fmla="*/ 1002 h 1154"/>
                <a:gd name="T66" fmla="*/ 353 w 1247"/>
                <a:gd name="T67" fmla="*/ 938 h 1154"/>
                <a:gd name="T68" fmla="*/ 442 w 1247"/>
                <a:gd name="T69" fmla="*/ 931 h 1154"/>
                <a:gd name="T70" fmla="*/ 498 w 1247"/>
                <a:gd name="T71" fmla="*/ 878 h 1154"/>
                <a:gd name="T72" fmla="*/ 439 w 1247"/>
                <a:gd name="T73" fmla="*/ 852 h 1154"/>
                <a:gd name="T74" fmla="*/ 391 w 1247"/>
                <a:gd name="T75" fmla="*/ 822 h 1154"/>
                <a:gd name="T76" fmla="*/ 343 w 1247"/>
                <a:gd name="T77" fmla="*/ 746 h 1154"/>
                <a:gd name="T78" fmla="*/ 358 w 1247"/>
                <a:gd name="T79" fmla="*/ 697 h 1154"/>
                <a:gd name="T80" fmla="*/ 429 w 1247"/>
                <a:gd name="T81" fmla="*/ 720 h 1154"/>
                <a:gd name="T82" fmla="*/ 457 w 1247"/>
                <a:gd name="T83" fmla="*/ 728 h 1154"/>
                <a:gd name="T84" fmla="*/ 510 w 1247"/>
                <a:gd name="T85" fmla="*/ 746 h 1154"/>
                <a:gd name="T86" fmla="*/ 566 w 1247"/>
                <a:gd name="T87" fmla="*/ 748 h 1154"/>
                <a:gd name="T88" fmla="*/ 598 w 1247"/>
                <a:gd name="T89" fmla="*/ 662 h 1154"/>
                <a:gd name="T90" fmla="*/ 729 w 1247"/>
                <a:gd name="T91" fmla="*/ 748 h 1154"/>
                <a:gd name="T92" fmla="*/ 792 w 1247"/>
                <a:gd name="T93" fmla="*/ 779 h 1154"/>
                <a:gd name="T94" fmla="*/ 858 w 1247"/>
                <a:gd name="T95" fmla="*/ 779 h 1154"/>
                <a:gd name="T96" fmla="*/ 934 w 1247"/>
                <a:gd name="T97" fmla="*/ 840 h 1154"/>
                <a:gd name="T98" fmla="*/ 988 w 1247"/>
                <a:gd name="T99" fmla="*/ 840 h 1154"/>
                <a:gd name="T100" fmla="*/ 1071 w 1247"/>
                <a:gd name="T101" fmla="*/ 794 h 1154"/>
                <a:gd name="T102" fmla="*/ 1097 w 1247"/>
                <a:gd name="T103" fmla="*/ 746 h 1154"/>
                <a:gd name="T104" fmla="*/ 1231 w 1247"/>
                <a:gd name="T105" fmla="*/ 692 h 1154"/>
                <a:gd name="T106" fmla="*/ 1216 w 1247"/>
                <a:gd name="T107" fmla="*/ 588 h 1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47" h="1154">
                  <a:moveTo>
                    <a:pt x="1216" y="588"/>
                  </a:moveTo>
                  <a:cubicBezTo>
                    <a:pt x="1216" y="586"/>
                    <a:pt x="1219" y="586"/>
                    <a:pt x="1219" y="583"/>
                  </a:cubicBezTo>
                  <a:cubicBezTo>
                    <a:pt x="1221" y="578"/>
                    <a:pt x="1224" y="573"/>
                    <a:pt x="1224" y="568"/>
                  </a:cubicBezTo>
                  <a:cubicBezTo>
                    <a:pt x="1226" y="550"/>
                    <a:pt x="1208" y="533"/>
                    <a:pt x="1193" y="517"/>
                  </a:cubicBezTo>
                  <a:cubicBezTo>
                    <a:pt x="1191" y="515"/>
                    <a:pt x="1191" y="515"/>
                    <a:pt x="1188" y="512"/>
                  </a:cubicBezTo>
                  <a:cubicBezTo>
                    <a:pt x="1181" y="505"/>
                    <a:pt x="1170" y="497"/>
                    <a:pt x="1165" y="487"/>
                  </a:cubicBezTo>
                  <a:cubicBezTo>
                    <a:pt x="1160" y="474"/>
                    <a:pt x="1170" y="462"/>
                    <a:pt x="1175" y="454"/>
                  </a:cubicBezTo>
                  <a:cubicBezTo>
                    <a:pt x="1193" y="431"/>
                    <a:pt x="1201" y="401"/>
                    <a:pt x="1196" y="373"/>
                  </a:cubicBezTo>
                  <a:cubicBezTo>
                    <a:pt x="1196" y="370"/>
                    <a:pt x="1196" y="370"/>
                    <a:pt x="1196" y="370"/>
                  </a:cubicBezTo>
                  <a:cubicBezTo>
                    <a:pt x="1196" y="365"/>
                    <a:pt x="1193" y="360"/>
                    <a:pt x="1193" y="352"/>
                  </a:cubicBezTo>
                  <a:cubicBezTo>
                    <a:pt x="1193" y="345"/>
                    <a:pt x="1198" y="340"/>
                    <a:pt x="1201" y="335"/>
                  </a:cubicBezTo>
                  <a:cubicBezTo>
                    <a:pt x="1201" y="332"/>
                    <a:pt x="1203" y="330"/>
                    <a:pt x="1203" y="330"/>
                  </a:cubicBezTo>
                  <a:cubicBezTo>
                    <a:pt x="1206" y="322"/>
                    <a:pt x="1208" y="314"/>
                    <a:pt x="1208" y="304"/>
                  </a:cubicBezTo>
                  <a:cubicBezTo>
                    <a:pt x="1211" y="294"/>
                    <a:pt x="1211" y="281"/>
                    <a:pt x="1219" y="271"/>
                  </a:cubicBezTo>
                  <a:cubicBezTo>
                    <a:pt x="1221" y="269"/>
                    <a:pt x="1221" y="269"/>
                    <a:pt x="1221" y="269"/>
                  </a:cubicBezTo>
                  <a:cubicBezTo>
                    <a:pt x="1224" y="266"/>
                    <a:pt x="1226" y="261"/>
                    <a:pt x="1226" y="259"/>
                  </a:cubicBezTo>
                  <a:cubicBezTo>
                    <a:pt x="1226" y="259"/>
                    <a:pt x="1226" y="256"/>
                    <a:pt x="1224" y="256"/>
                  </a:cubicBezTo>
                  <a:cubicBezTo>
                    <a:pt x="1221" y="254"/>
                    <a:pt x="1219" y="251"/>
                    <a:pt x="1219" y="246"/>
                  </a:cubicBezTo>
                  <a:cubicBezTo>
                    <a:pt x="1219" y="238"/>
                    <a:pt x="1224" y="231"/>
                    <a:pt x="1229" y="228"/>
                  </a:cubicBezTo>
                  <a:cubicBezTo>
                    <a:pt x="1241" y="218"/>
                    <a:pt x="1247" y="208"/>
                    <a:pt x="1247" y="200"/>
                  </a:cubicBezTo>
                  <a:cubicBezTo>
                    <a:pt x="1247" y="198"/>
                    <a:pt x="1244" y="193"/>
                    <a:pt x="1244" y="190"/>
                  </a:cubicBezTo>
                  <a:cubicBezTo>
                    <a:pt x="1236" y="172"/>
                    <a:pt x="1236" y="172"/>
                    <a:pt x="1236" y="172"/>
                  </a:cubicBezTo>
                  <a:cubicBezTo>
                    <a:pt x="1226" y="147"/>
                    <a:pt x="1216" y="119"/>
                    <a:pt x="1201" y="96"/>
                  </a:cubicBezTo>
                  <a:cubicBezTo>
                    <a:pt x="1198" y="91"/>
                    <a:pt x="1193" y="86"/>
                    <a:pt x="1191" y="81"/>
                  </a:cubicBezTo>
                  <a:cubicBezTo>
                    <a:pt x="1178" y="66"/>
                    <a:pt x="1165" y="48"/>
                    <a:pt x="1163" y="28"/>
                  </a:cubicBezTo>
                  <a:cubicBezTo>
                    <a:pt x="1163" y="25"/>
                    <a:pt x="1163" y="23"/>
                    <a:pt x="1163" y="23"/>
                  </a:cubicBezTo>
                  <a:cubicBezTo>
                    <a:pt x="1160" y="13"/>
                    <a:pt x="1160" y="5"/>
                    <a:pt x="1155" y="2"/>
                  </a:cubicBezTo>
                  <a:cubicBezTo>
                    <a:pt x="1150" y="0"/>
                    <a:pt x="1145" y="2"/>
                    <a:pt x="1137" y="10"/>
                  </a:cubicBezTo>
                  <a:cubicBezTo>
                    <a:pt x="1115" y="28"/>
                    <a:pt x="1097" y="51"/>
                    <a:pt x="1082" y="73"/>
                  </a:cubicBezTo>
                  <a:cubicBezTo>
                    <a:pt x="1082" y="76"/>
                    <a:pt x="1079" y="79"/>
                    <a:pt x="1079" y="79"/>
                  </a:cubicBezTo>
                  <a:cubicBezTo>
                    <a:pt x="1074" y="86"/>
                    <a:pt x="1069" y="94"/>
                    <a:pt x="1064" y="101"/>
                  </a:cubicBezTo>
                  <a:cubicBezTo>
                    <a:pt x="1061" y="104"/>
                    <a:pt x="1059" y="106"/>
                    <a:pt x="1056" y="109"/>
                  </a:cubicBezTo>
                  <a:cubicBezTo>
                    <a:pt x="1051" y="114"/>
                    <a:pt x="1046" y="119"/>
                    <a:pt x="1043" y="124"/>
                  </a:cubicBezTo>
                  <a:cubicBezTo>
                    <a:pt x="1043" y="127"/>
                    <a:pt x="1043" y="127"/>
                    <a:pt x="1043" y="127"/>
                  </a:cubicBezTo>
                  <a:cubicBezTo>
                    <a:pt x="1041" y="129"/>
                    <a:pt x="1041" y="134"/>
                    <a:pt x="1036" y="137"/>
                  </a:cubicBezTo>
                  <a:cubicBezTo>
                    <a:pt x="1031" y="142"/>
                    <a:pt x="1023" y="142"/>
                    <a:pt x="1016" y="144"/>
                  </a:cubicBezTo>
                  <a:cubicBezTo>
                    <a:pt x="1013" y="144"/>
                    <a:pt x="1010" y="144"/>
                    <a:pt x="1010" y="144"/>
                  </a:cubicBezTo>
                  <a:cubicBezTo>
                    <a:pt x="1000" y="147"/>
                    <a:pt x="993" y="157"/>
                    <a:pt x="985" y="165"/>
                  </a:cubicBezTo>
                  <a:cubicBezTo>
                    <a:pt x="980" y="170"/>
                    <a:pt x="975" y="177"/>
                    <a:pt x="970" y="183"/>
                  </a:cubicBezTo>
                  <a:cubicBezTo>
                    <a:pt x="957" y="195"/>
                    <a:pt x="939" y="200"/>
                    <a:pt x="924" y="203"/>
                  </a:cubicBezTo>
                  <a:cubicBezTo>
                    <a:pt x="922" y="203"/>
                    <a:pt x="919" y="203"/>
                    <a:pt x="917" y="205"/>
                  </a:cubicBezTo>
                  <a:cubicBezTo>
                    <a:pt x="906" y="208"/>
                    <a:pt x="899" y="208"/>
                    <a:pt x="891" y="213"/>
                  </a:cubicBezTo>
                  <a:cubicBezTo>
                    <a:pt x="881" y="218"/>
                    <a:pt x="873" y="226"/>
                    <a:pt x="871" y="233"/>
                  </a:cubicBezTo>
                  <a:cubicBezTo>
                    <a:pt x="868" y="238"/>
                    <a:pt x="868" y="243"/>
                    <a:pt x="868" y="248"/>
                  </a:cubicBezTo>
                  <a:cubicBezTo>
                    <a:pt x="868" y="254"/>
                    <a:pt x="868" y="256"/>
                    <a:pt x="866" y="261"/>
                  </a:cubicBezTo>
                  <a:cubicBezTo>
                    <a:pt x="871" y="276"/>
                    <a:pt x="873" y="294"/>
                    <a:pt x="866" y="309"/>
                  </a:cubicBezTo>
                  <a:cubicBezTo>
                    <a:pt x="863" y="312"/>
                    <a:pt x="861" y="317"/>
                    <a:pt x="861" y="320"/>
                  </a:cubicBezTo>
                  <a:cubicBezTo>
                    <a:pt x="858" y="322"/>
                    <a:pt x="858" y="325"/>
                    <a:pt x="856" y="327"/>
                  </a:cubicBezTo>
                  <a:cubicBezTo>
                    <a:pt x="853" y="332"/>
                    <a:pt x="853" y="337"/>
                    <a:pt x="851" y="345"/>
                  </a:cubicBezTo>
                  <a:cubicBezTo>
                    <a:pt x="851" y="350"/>
                    <a:pt x="851" y="355"/>
                    <a:pt x="848" y="360"/>
                  </a:cubicBezTo>
                  <a:cubicBezTo>
                    <a:pt x="840" y="388"/>
                    <a:pt x="813" y="403"/>
                    <a:pt x="787" y="416"/>
                  </a:cubicBezTo>
                  <a:cubicBezTo>
                    <a:pt x="782" y="418"/>
                    <a:pt x="774" y="424"/>
                    <a:pt x="764" y="418"/>
                  </a:cubicBezTo>
                  <a:cubicBezTo>
                    <a:pt x="762" y="416"/>
                    <a:pt x="759" y="413"/>
                    <a:pt x="757" y="413"/>
                  </a:cubicBezTo>
                  <a:cubicBezTo>
                    <a:pt x="757" y="413"/>
                    <a:pt x="757" y="413"/>
                    <a:pt x="757" y="411"/>
                  </a:cubicBezTo>
                  <a:cubicBezTo>
                    <a:pt x="754" y="406"/>
                    <a:pt x="747" y="406"/>
                    <a:pt x="741" y="406"/>
                  </a:cubicBezTo>
                  <a:cubicBezTo>
                    <a:pt x="736" y="408"/>
                    <a:pt x="731" y="413"/>
                    <a:pt x="731" y="418"/>
                  </a:cubicBezTo>
                  <a:cubicBezTo>
                    <a:pt x="731" y="421"/>
                    <a:pt x="731" y="424"/>
                    <a:pt x="731" y="424"/>
                  </a:cubicBezTo>
                  <a:cubicBezTo>
                    <a:pt x="731" y="426"/>
                    <a:pt x="731" y="429"/>
                    <a:pt x="731" y="434"/>
                  </a:cubicBezTo>
                  <a:cubicBezTo>
                    <a:pt x="731" y="444"/>
                    <a:pt x="724" y="454"/>
                    <a:pt x="714" y="459"/>
                  </a:cubicBezTo>
                  <a:cubicBezTo>
                    <a:pt x="703" y="462"/>
                    <a:pt x="691" y="459"/>
                    <a:pt x="686" y="451"/>
                  </a:cubicBezTo>
                  <a:cubicBezTo>
                    <a:pt x="683" y="449"/>
                    <a:pt x="681" y="444"/>
                    <a:pt x="681" y="441"/>
                  </a:cubicBezTo>
                  <a:cubicBezTo>
                    <a:pt x="678" y="436"/>
                    <a:pt x="678" y="434"/>
                    <a:pt x="675" y="431"/>
                  </a:cubicBezTo>
                  <a:cubicBezTo>
                    <a:pt x="673" y="429"/>
                    <a:pt x="670" y="431"/>
                    <a:pt x="665" y="431"/>
                  </a:cubicBezTo>
                  <a:cubicBezTo>
                    <a:pt x="645" y="436"/>
                    <a:pt x="627" y="454"/>
                    <a:pt x="622" y="477"/>
                  </a:cubicBezTo>
                  <a:cubicBezTo>
                    <a:pt x="622" y="482"/>
                    <a:pt x="620" y="487"/>
                    <a:pt x="617" y="489"/>
                  </a:cubicBezTo>
                  <a:cubicBezTo>
                    <a:pt x="615" y="492"/>
                    <a:pt x="609" y="495"/>
                    <a:pt x="604" y="495"/>
                  </a:cubicBezTo>
                  <a:cubicBezTo>
                    <a:pt x="594" y="497"/>
                    <a:pt x="582" y="500"/>
                    <a:pt x="569" y="495"/>
                  </a:cubicBezTo>
                  <a:cubicBezTo>
                    <a:pt x="566" y="492"/>
                    <a:pt x="561" y="489"/>
                    <a:pt x="559" y="489"/>
                  </a:cubicBezTo>
                  <a:cubicBezTo>
                    <a:pt x="559" y="489"/>
                    <a:pt x="556" y="489"/>
                    <a:pt x="556" y="487"/>
                  </a:cubicBezTo>
                  <a:cubicBezTo>
                    <a:pt x="551" y="482"/>
                    <a:pt x="541" y="479"/>
                    <a:pt x="536" y="482"/>
                  </a:cubicBezTo>
                  <a:cubicBezTo>
                    <a:pt x="533" y="482"/>
                    <a:pt x="531" y="484"/>
                    <a:pt x="528" y="487"/>
                  </a:cubicBezTo>
                  <a:cubicBezTo>
                    <a:pt x="526" y="489"/>
                    <a:pt x="526" y="495"/>
                    <a:pt x="526" y="500"/>
                  </a:cubicBezTo>
                  <a:cubicBezTo>
                    <a:pt x="526" y="502"/>
                    <a:pt x="526" y="502"/>
                    <a:pt x="526" y="505"/>
                  </a:cubicBezTo>
                  <a:cubicBezTo>
                    <a:pt x="523" y="533"/>
                    <a:pt x="508" y="553"/>
                    <a:pt x="485" y="558"/>
                  </a:cubicBezTo>
                  <a:cubicBezTo>
                    <a:pt x="475" y="560"/>
                    <a:pt x="462" y="558"/>
                    <a:pt x="452" y="553"/>
                  </a:cubicBezTo>
                  <a:cubicBezTo>
                    <a:pt x="442" y="545"/>
                    <a:pt x="437" y="535"/>
                    <a:pt x="434" y="525"/>
                  </a:cubicBezTo>
                  <a:cubicBezTo>
                    <a:pt x="434" y="522"/>
                    <a:pt x="434" y="520"/>
                    <a:pt x="434" y="517"/>
                  </a:cubicBezTo>
                  <a:cubicBezTo>
                    <a:pt x="434" y="512"/>
                    <a:pt x="434" y="510"/>
                    <a:pt x="434" y="507"/>
                  </a:cubicBezTo>
                  <a:cubicBezTo>
                    <a:pt x="432" y="502"/>
                    <a:pt x="427" y="500"/>
                    <a:pt x="422" y="497"/>
                  </a:cubicBezTo>
                  <a:cubicBezTo>
                    <a:pt x="414" y="492"/>
                    <a:pt x="404" y="487"/>
                    <a:pt x="404" y="474"/>
                  </a:cubicBezTo>
                  <a:cubicBezTo>
                    <a:pt x="404" y="474"/>
                    <a:pt x="404" y="472"/>
                    <a:pt x="404" y="469"/>
                  </a:cubicBezTo>
                  <a:cubicBezTo>
                    <a:pt x="404" y="467"/>
                    <a:pt x="404" y="467"/>
                    <a:pt x="404" y="467"/>
                  </a:cubicBezTo>
                  <a:cubicBezTo>
                    <a:pt x="404" y="464"/>
                    <a:pt x="399" y="462"/>
                    <a:pt x="396" y="459"/>
                  </a:cubicBezTo>
                  <a:cubicBezTo>
                    <a:pt x="368" y="441"/>
                    <a:pt x="368" y="441"/>
                    <a:pt x="368" y="441"/>
                  </a:cubicBezTo>
                  <a:cubicBezTo>
                    <a:pt x="363" y="439"/>
                    <a:pt x="356" y="434"/>
                    <a:pt x="351" y="424"/>
                  </a:cubicBezTo>
                  <a:cubicBezTo>
                    <a:pt x="348" y="416"/>
                    <a:pt x="348" y="411"/>
                    <a:pt x="348" y="403"/>
                  </a:cubicBezTo>
                  <a:cubicBezTo>
                    <a:pt x="348" y="398"/>
                    <a:pt x="348" y="396"/>
                    <a:pt x="348" y="391"/>
                  </a:cubicBezTo>
                  <a:cubicBezTo>
                    <a:pt x="345" y="385"/>
                    <a:pt x="338" y="380"/>
                    <a:pt x="330" y="380"/>
                  </a:cubicBezTo>
                  <a:cubicBezTo>
                    <a:pt x="323" y="380"/>
                    <a:pt x="312" y="383"/>
                    <a:pt x="305" y="388"/>
                  </a:cubicBezTo>
                  <a:cubicBezTo>
                    <a:pt x="267" y="403"/>
                    <a:pt x="267" y="403"/>
                    <a:pt x="267" y="403"/>
                  </a:cubicBezTo>
                  <a:cubicBezTo>
                    <a:pt x="262" y="406"/>
                    <a:pt x="257" y="408"/>
                    <a:pt x="252" y="408"/>
                  </a:cubicBezTo>
                  <a:cubicBezTo>
                    <a:pt x="249" y="408"/>
                    <a:pt x="247" y="408"/>
                    <a:pt x="244" y="408"/>
                  </a:cubicBezTo>
                  <a:cubicBezTo>
                    <a:pt x="241" y="408"/>
                    <a:pt x="239" y="408"/>
                    <a:pt x="239" y="408"/>
                  </a:cubicBezTo>
                  <a:cubicBezTo>
                    <a:pt x="231" y="408"/>
                    <a:pt x="226" y="418"/>
                    <a:pt x="224" y="424"/>
                  </a:cubicBezTo>
                  <a:cubicBezTo>
                    <a:pt x="224" y="426"/>
                    <a:pt x="221" y="426"/>
                    <a:pt x="221" y="429"/>
                  </a:cubicBezTo>
                  <a:cubicBezTo>
                    <a:pt x="219" y="436"/>
                    <a:pt x="214" y="446"/>
                    <a:pt x="206" y="451"/>
                  </a:cubicBezTo>
                  <a:cubicBezTo>
                    <a:pt x="191" y="464"/>
                    <a:pt x="168" y="459"/>
                    <a:pt x="153" y="454"/>
                  </a:cubicBezTo>
                  <a:cubicBezTo>
                    <a:pt x="132" y="449"/>
                    <a:pt x="120" y="449"/>
                    <a:pt x="115" y="456"/>
                  </a:cubicBezTo>
                  <a:cubicBezTo>
                    <a:pt x="109" y="464"/>
                    <a:pt x="109" y="474"/>
                    <a:pt x="109" y="487"/>
                  </a:cubicBezTo>
                  <a:cubicBezTo>
                    <a:pt x="109" y="500"/>
                    <a:pt x="109" y="517"/>
                    <a:pt x="94" y="528"/>
                  </a:cubicBezTo>
                  <a:cubicBezTo>
                    <a:pt x="84" y="535"/>
                    <a:pt x="71" y="533"/>
                    <a:pt x="61" y="533"/>
                  </a:cubicBezTo>
                  <a:cubicBezTo>
                    <a:pt x="59" y="533"/>
                    <a:pt x="59" y="533"/>
                    <a:pt x="56" y="533"/>
                  </a:cubicBezTo>
                  <a:cubicBezTo>
                    <a:pt x="49" y="533"/>
                    <a:pt x="41" y="533"/>
                    <a:pt x="38" y="538"/>
                  </a:cubicBezTo>
                  <a:cubicBezTo>
                    <a:pt x="66" y="563"/>
                    <a:pt x="66" y="563"/>
                    <a:pt x="66" y="563"/>
                  </a:cubicBezTo>
                  <a:cubicBezTo>
                    <a:pt x="38" y="548"/>
                    <a:pt x="38" y="548"/>
                    <a:pt x="38" y="548"/>
                  </a:cubicBezTo>
                  <a:cubicBezTo>
                    <a:pt x="38" y="553"/>
                    <a:pt x="36" y="555"/>
                    <a:pt x="33" y="558"/>
                  </a:cubicBezTo>
                  <a:cubicBezTo>
                    <a:pt x="31" y="560"/>
                    <a:pt x="31" y="560"/>
                    <a:pt x="28" y="563"/>
                  </a:cubicBezTo>
                  <a:cubicBezTo>
                    <a:pt x="26" y="566"/>
                    <a:pt x="23" y="568"/>
                    <a:pt x="23" y="571"/>
                  </a:cubicBezTo>
                  <a:cubicBezTo>
                    <a:pt x="21" y="576"/>
                    <a:pt x="23" y="581"/>
                    <a:pt x="26" y="588"/>
                  </a:cubicBezTo>
                  <a:cubicBezTo>
                    <a:pt x="28" y="596"/>
                    <a:pt x="31" y="606"/>
                    <a:pt x="28" y="614"/>
                  </a:cubicBezTo>
                  <a:cubicBezTo>
                    <a:pt x="26" y="619"/>
                    <a:pt x="23" y="624"/>
                    <a:pt x="18" y="626"/>
                  </a:cubicBezTo>
                  <a:cubicBezTo>
                    <a:pt x="16" y="629"/>
                    <a:pt x="13" y="632"/>
                    <a:pt x="13" y="634"/>
                  </a:cubicBezTo>
                  <a:cubicBezTo>
                    <a:pt x="10" y="639"/>
                    <a:pt x="10" y="647"/>
                    <a:pt x="13" y="657"/>
                  </a:cubicBezTo>
                  <a:cubicBezTo>
                    <a:pt x="16" y="664"/>
                    <a:pt x="16" y="672"/>
                    <a:pt x="16" y="682"/>
                  </a:cubicBezTo>
                  <a:cubicBezTo>
                    <a:pt x="16" y="687"/>
                    <a:pt x="13" y="690"/>
                    <a:pt x="10" y="695"/>
                  </a:cubicBezTo>
                  <a:cubicBezTo>
                    <a:pt x="8" y="700"/>
                    <a:pt x="5" y="705"/>
                    <a:pt x="8" y="710"/>
                  </a:cubicBezTo>
                  <a:cubicBezTo>
                    <a:pt x="8" y="713"/>
                    <a:pt x="10" y="715"/>
                    <a:pt x="13" y="718"/>
                  </a:cubicBezTo>
                  <a:cubicBezTo>
                    <a:pt x="16" y="720"/>
                    <a:pt x="16" y="720"/>
                    <a:pt x="16" y="720"/>
                  </a:cubicBezTo>
                  <a:cubicBezTo>
                    <a:pt x="26" y="733"/>
                    <a:pt x="31" y="751"/>
                    <a:pt x="28" y="766"/>
                  </a:cubicBezTo>
                  <a:cubicBezTo>
                    <a:pt x="28" y="768"/>
                    <a:pt x="28" y="768"/>
                    <a:pt x="28" y="768"/>
                  </a:cubicBezTo>
                  <a:cubicBezTo>
                    <a:pt x="28" y="771"/>
                    <a:pt x="28" y="776"/>
                    <a:pt x="28" y="776"/>
                  </a:cubicBezTo>
                  <a:cubicBezTo>
                    <a:pt x="28" y="776"/>
                    <a:pt x="28" y="776"/>
                    <a:pt x="31" y="779"/>
                  </a:cubicBezTo>
                  <a:cubicBezTo>
                    <a:pt x="33" y="781"/>
                    <a:pt x="33" y="781"/>
                    <a:pt x="33" y="781"/>
                  </a:cubicBezTo>
                  <a:cubicBezTo>
                    <a:pt x="41" y="789"/>
                    <a:pt x="38" y="799"/>
                    <a:pt x="31" y="812"/>
                  </a:cubicBezTo>
                  <a:cubicBezTo>
                    <a:pt x="28" y="817"/>
                    <a:pt x="23" y="822"/>
                    <a:pt x="26" y="824"/>
                  </a:cubicBezTo>
                  <a:cubicBezTo>
                    <a:pt x="26" y="824"/>
                    <a:pt x="26" y="827"/>
                    <a:pt x="28" y="829"/>
                  </a:cubicBezTo>
                  <a:cubicBezTo>
                    <a:pt x="28" y="832"/>
                    <a:pt x="31" y="832"/>
                    <a:pt x="31" y="834"/>
                  </a:cubicBezTo>
                  <a:cubicBezTo>
                    <a:pt x="36" y="847"/>
                    <a:pt x="31" y="860"/>
                    <a:pt x="23" y="870"/>
                  </a:cubicBezTo>
                  <a:cubicBezTo>
                    <a:pt x="21" y="873"/>
                    <a:pt x="18" y="875"/>
                    <a:pt x="16" y="878"/>
                  </a:cubicBezTo>
                  <a:cubicBezTo>
                    <a:pt x="10" y="883"/>
                    <a:pt x="8" y="885"/>
                    <a:pt x="5" y="890"/>
                  </a:cubicBezTo>
                  <a:cubicBezTo>
                    <a:pt x="3" y="895"/>
                    <a:pt x="0" y="903"/>
                    <a:pt x="5" y="908"/>
                  </a:cubicBezTo>
                  <a:cubicBezTo>
                    <a:pt x="8" y="911"/>
                    <a:pt x="16" y="911"/>
                    <a:pt x="21" y="908"/>
                  </a:cubicBezTo>
                  <a:cubicBezTo>
                    <a:pt x="23" y="908"/>
                    <a:pt x="26" y="908"/>
                    <a:pt x="28" y="905"/>
                  </a:cubicBezTo>
                  <a:cubicBezTo>
                    <a:pt x="46" y="903"/>
                    <a:pt x="64" y="913"/>
                    <a:pt x="71" y="928"/>
                  </a:cubicBezTo>
                  <a:cubicBezTo>
                    <a:pt x="79" y="946"/>
                    <a:pt x="74" y="966"/>
                    <a:pt x="59" y="977"/>
                  </a:cubicBezTo>
                  <a:cubicBezTo>
                    <a:pt x="56" y="979"/>
                    <a:pt x="54" y="979"/>
                    <a:pt x="51" y="979"/>
                  </a:cubicBezTo>
                  <a:cubicBezTo>
                    <a:pt x="49" y="979"/>
                    <a:pt x="46" y="982"/>
                    <a:pt x="43" y="982"/>
                  </a:cubicBezTo>
                  <a:cubicBezTo>
                    <a:pt x="41" y="984"/>
                    <a:pt x="41" y="984"/>
                    <a:pt x="41" y="987"/>
                  </a:cubicBezTo>
                  <a:cubicBezTo>
                    <a:pt x="43" y="989"/>
                    <a:pt x="43" y="989"/>
                    <a:pt x="43" y="989"/>
                  </a:cubicBezTo>
                  <a:cubicBezTo>
                    <a:pt x="46" y="992"/>
                    <a:pt x="46" y="992"/>
                    <a:pt x="49" y="994"/>
                  </a:cubicBezTo>
                  <a:cubicBezTo>
                    <a:pt x="59" y="1004"/>
                    <a:pt x="54" y="1022"/>
                    <a:pt x="43" y="1032"/>
                  </a:cubicBezTo>
                  <a:cubicBezTo>
                    <a:pt x="41" y="1035"/>
                    <a:pt x="41" y="1035"/>
                    <a:pt x="38" y="1037"/>
                  </a:cubicBezTo>
                  <a:cubicBezTo>
                    <a:pt x="36" y="1040"/>
                    <a:pt x="33" y="1042"/>
                    <a:pt x="31" y="1048"/>
                  </a:cubicBezTo>
                  <a:cubicBezTo>
                    <a:pt x="36" y="1050"/>
                    <a:pt x="41" y="1055"/>
                    <a:pt x="41" y="1060"/>
                  </a:cubicBezTo>
                  <a:cubicBezTo>
                    <a:pt x="43" y="1068"/>
                    <a:pt x="41" y="1078"/>
                    <a:pt x="38" y="1083"/>
                  </a:cubicBezTo>
                  <a:cubicBezTo>
                    <a:pt x="36" y="1088"/>
                    <a:pt x="33" y="1093"/>
                    <a:pt x="36" y="1098"/>
                  </a:cubicBezTo>
                  <a:cubicBezTo>
                    <a:pt x="38" y="1106"/>
                    <a:pt x="49" y="1108"/>
                    <a:pt x="56" y="1108"/>
                  </a:cubicBezTo>
                  <a:cubicBezTo>
                    <a:pt x="61" y="1108"/>
                    <a:pt x="66" y="1106"/>
                    <a:pt x="71" y="1106"/>
                  </a:cubicBezTo>
                  <a:cubicBezTo>
                    <a:pt x="79" y="1103"/>
                    <a:pt x="84" y="1103"/>
                    <a:pt x="92" y="1103"/>
                  </a:cubicBezTo>
                  <a:cubicBezTo>
                    <a:pt x="94" y="1103"/>
                    <a:pt x="97" y="1103"/>
                    <a:pt x="102" y="1106"/>
                  </a:cubicBezTo>
                  <a:cubicBezTo>
                    <a:pt x="107" y="1108"/>
                    <a:pt x="112" y="1116"/>
                    <a:pt x="112" y="1119"/>
                  </a:cubicBezTo>
                  <a:cubicBezTo>
                    <a:pt x="117" y="1129"/>
                    <a:pt x="122" y="1139"/>
                    <a:pt x="130" y="1146"/>
                  </a:cubicBezTo>
                  <a:cubicBezTo>
                    <a:pt x="137" y="1152"/>
                    <a:pt x="148" y="1154"/>
                    <a:pt x="155" y="1149"/>
                  </a:cubicBezTo>
                  <a:cubicBezTo>
                    <a:pt x="158" y="1146"/>
                    <a:pt x="160" y="1144"/>
                    <a:pt x="163" y="1141"/>
                  </a:cubicBezTo>
                  <a:cubicBezTo>
                    <a:pt x="168" y="1134"/>
                    <a:pt x="173" y="1126"/>
                    <a:pt x="183" y="1126"/>
                  </a:cubicBezTo>
                  <a:cubicBezTo>
                    <a:pt x="186" y="1126"/>
                    <a:pt x="186" y="1126"/>
                    <a:pt x="188" y="1126"/>
                  </a:cubicBezTo>
                  <a:cubicBezTo>
                    <a:pt x="191" y="1126"/>
                    <a:pt x="191" y="1126"/>
                    <a:pt x="191" y="1126"/>
                  </a:cubicBezTo>
                  <a:cubicBezTo>
                    <a:pt x="193" y="1124"/>
                    <a:pt x="193" y="1124"/>
                    <a:pt x="193" y="1124"/>
                  </a:cubicBezTo>
                  <a:cubicBezTo>
                    <a:pt x="196" y="1121"/>
                    <a:pt x="196" y="1121"/>
                    <a:pt x="198" y="1119"/>
                  </a:cubicBezTo>
                  <a:cubicBezTo>
                    <a:pt x="206" y="1113"/>
                    <a:pt x="214" y="1113"/>
                    <a:pt x="219" y="1113"/>
                  </a:cubicBezTo>
                  <a:cubicBezTo>
                    <a:pt x="224" y="1113"/>
                    <a:pt x="229" y="1113"/>
                    <a:pt x="229" y="1111"/>
                  </a:cubicBezTo>
                  <a:cubicBezTo>
                    <a:pt x="229" y="1093"/>
                    <a:pt x="247" y="1068"/>
                    <a:pt x="257" y="1055"/>
                  </a:cubicBezTo>
                  <a:cubicBezTo>
                    <a:pt x="262" y="1050"/>
                    <a:pt x="267" y="1048"/>
                    <a:pt x="269" y="1045"/>
                  </a:cubicBezTo>
                  <a:cubicBezTo>
                    <a:pt x="272" y="1042"/>
                    <a:pt x="277" y="1040"/>
                    <a:pt x="279" y="1037"/>
                  </a:cubicBezTo>
                  <a:cubicBezTo>
                    <a:pt x="290" y="1030"/>
                    <a:pt x="297" y="1017"/>
                    <a:pt x="300" y="1002"/>
                  </a:cubicBezTo>
                  <a:cubicBezTo>
                    <a:pt x="300" y="999"/>
                    <a:pt x="300" y="999"/>
                    <a:pt x="300" y="997"/>
                  </a:cubicBezTo>
                  <a:cubicBezTo>
                    <a:pt x="300" y="992"/>
                    <a:pt x="300" y="989"/>
                    <a:pt x="302" y="984"/>
                  </a:cubicBezTo>
                  <a:cubicBezTo>
                    <a:pt x="307" y="971"/>
                    <a:pt x="320" y="964"/>
                    <a:pt x="330" y="959"/>
                  </a:cubicBezTo>
                  <a:cubicBezTo>
                    <a:pt x="335" y="956"/>
                    <a:pt x="343" y="951"/>
                    <a:pt x="345" y="949"/>
                  </a:cubicBezTo>
                  <a:cubicBezTo>
                    <a:pt x="348" y="946"/>
                    <a:pt x="351" y="944"/>
                    <a:pt x="353" y="938"/>
                  </a:cubicBezTo>
                  <a:cubicBezTo>
                    <a:pt x="358" y="933"/>
                    <a:pt x="361" y="928"/>
                    <a:pt x="368" y="923"/>
                  </a:cubicBezTo>
                  <a:cubicBezTo>
                    <a:pt x="378" y="916"/>
                    <a:pt x="391" y="916"/>
                    <a:pt x="401" y="916"/>
                  </a:cubicBezTo>
                  <a:cubicBezTo>
                    <a:pt x="406" y="916"/>
                    <a:pt x="414" y="916"/>
                    <a:pt x="419" y="918"/>
                  </a:cubicBezTo>
                  <a:cubicBezTo>
                    <a:pt x="424" y="921"/>
                    <a:pt x="429" y="923"/>
                    <a:pt x="432" y="926"/>
                  </a:cubicBezTo>
                  <a:cubicBezTo>
                    <a:pt x="434" y="928"/>
                    <a:pt x="439" y="931"/>
                    <a:pt x="442" y="931"/>
                  </a:cubicBezTo>
                  <a:cubicBezTo>
                    <a:pt x="447" y="931"/>
                    <a:pt x="455" y="926"/>
                    <a:pt x="457" y="921"/>
                  </a:cubicBezTo>
                  <a:cubicBezTo>
                    <a:pt x="460" y="918"/>
                    <a:pt x="460" y="916"/>
                    <a:pt x="462" y="913"/>
                  </a:cubicBezTo>
                  <a:cubicBezTo>
                    <a:pt x="465" y="908"/>
                    <a:pt x="467" y="900"/>
                    <a:pt x="472" y="895"/>
                  </a:cubicBezTo>
                  <a:cubicBezTo>
                    <a:pt x="477" y="890"/>
                    <a:pt x="483" y="885"/>
                    <a:pt x="490" y="883"/>
                  </a:cubicBezTo>
                  <a:cubicBezTo>
                    <a:pt x="493" y="880"/>
                    <a:pt x="495" y="880"/>
                    <a:pt x="498" y="878"/>
                  </a:cubicBezTo>
                  <a:cubicBezTo>
                    <a:pt x="503" y="873"/>
                    <a:pt x="510" y="867"/>
                    <a:pt x="508" y="860"/>
                  </a:cubicBezTo>
                  <a:cubicBezTo>
                    <a:pt x="508" y="855"/>
                    <a:pt x="500" y="850"/>
                    <a:pt x="495" y="850"/>
                  </a:cubicBezTo>
                  <a:cubicBezTo>
                    <a:pt x="488" y="850"/>
                    <a:pt x="480" y="855"/>
                    <a:pt x="475" y="857"/>
                  </a:cubicBezTo>
                  <a:cubicBezTo>
                    <a:pt x="472" y="860"/>
                    <a:pt x="467" y="865"/>
                    <a:pt x="462" y="865"/>
                  </a:cubicBezTo>
                  <a:cubicBezTo>
                    <a:pt x="452" y="867"/>
                    <a:pt x="444" y="860"/>
                    <a:pt x="439" y="852"/>
                  </a:cubicBezTo>
                  <a:cubicBezTo>
                    <a:pt x="437" y="850"/>
                    <a:pt x="432" y="845"/>
                    <a:pt x="429" y="845"/>
                  </a:cubicBezTo>
                  <a:cubicBezTo>
                    <a:pt x="427" y="845"/>
                    <a:pt x="422" y="845"/>
                    <a:pt x="419" y="847"/>
                  </a:cubicBezTo>
                  <a:cubicBezTo>
                    <a:pt x="411" y="850"/>
                    <a:pt x="404" y="855"/>
                    <a:pt x="396" y="847"/>
                  </a:cubicBezTo>
                  <a:cubicBezTo>
                    <a:pt x="394" y="845"/>
                    <a:pt x="394" y="845"/>
                    <a:pt x="394" y="845"/>
                  </a:cubicBezTo>
                  <a:cubicBezTo>
                    <a:pt x="391" y="822"/>
                    <a:pt x="391" y="822"/>
                    <a:pt x="391" y="822"/>
                  </a:cubicBezTo>
                  <a:cubicBezTo>
                    <a:pt x="378" y="824"/>
                    <a:pt x="361" y="824"/>
                    <a:pt x="351" y="809"/>
                  </a:cubicBezTo>
                  <a:cubicBezTo>
                    <a:pt x="343" y="796"/>
                    <a:pt x="345" y="784"/>
                    <a:pt x="348" y="774"/>
                  </a:cubicBezTo>
                  <a:cubicBezTo>
                    <a:pt x="348" y="771"/>
                    <a:pt x="348" y="771"/>
                    <a:pt x="348" y="771"/>
                  </a:cubicBezTo>
                  <a:cubicBezTo>
                    <a:pt x="351" y="766"/>
                    <a:pt x="351" y="753"/>
                    <a:pt x="345" y="748"/>
                  </a:cubicBezTo>
                  <a:cubicBezTo>
                    <a:pt x="345" y="748"/>
                    <a:pt x="343" y="748"/>
                    <a:pt x="343" y="746"/>
                  </a:cubicBezTo>
                  <a:cubicBezTo>
                    <a:pt x="340" y="743"/>
                    <a:pt x="335" y="741"/>
                    <a:pt x="333" y="736"/>
                  </a:cubicBezTo>
                  <a:cubicBezTo>
                    <a:pt x="328" y="725"/>
                    <a:pt x="335" y="715"/>
                    <a:pt x="343" y="713"/>
                  </a:cubicBezTo>
                  <a:cubicBezTo>
                    <a:pt x="345" y="713"/>
                    <a:pt x="345" y="710"/>
                    <a:pt x="348" y="710"/>
                  </a:cubicBezTo>
                  <a:cubicBezTo>
                    <a:pt x="351" y="708"/>
                    <a:pt x="356" y="708"/>
                    <a:pt x="356" y="705"/>
                  </a:cubicBezTo>
                  <a:cubicBezTo>
                    <a:pt x="356" y="703"/>
                    <a:pt x="358" y="700"/>
                    <a:pt x="358" y="697"/>
                  </a:cubicBezTo>
                  <a:cubicBezTo>
                    <a:pt x="358" y="692"/>
                    <a:pt x="361" y="690"/>
                    <a:pt x="363" y="685"/>
                  </a:cubicBezTo>
                  <a:cubicBezTo>
                    <a:pt x="366" y="680"/>
                    <a:pt x="371" y="677"/>
                    <a:pt x="376" y="675"/>
                  </a:cubicBezTo>
                  <a:cubicBezTo>
                    <a:pt x="394" y="667"/>
                    <a:pt x="411" y="667"/>
                    <a:pt x="424" y="675"/>
                  </a:cubicBezTo>
                  <a:cubicBezTo>
                    <a:pt x="432" y="680"/>
                    <a:pt x="439" y="690"/>
                    <a:pt x="439" y="700"/>
                  </a:cubicBezTo>
                  <a:cubicBezTo>
                    <a:pt x="439" y="710"/>
                    <a:pt x="437" y="718"/>
                    <a:pt x="429" y="720"/>
                  </a:cubicBezTo>
                  <a:cubicBezTo>
                    <a:pt x="429" y="720"/>
                    <a:pt x="427" y="720"/>
                    <a:pt x="427" y="723"/>
                  </a:cubicBezTo>
                  <a:cubicBezTo>
                    <a:pt x="427" y="723"/>
                    <a:pt x="427" y="723"/>
                    <a:pt x="424" y="723"/>
                  </a:cubicBezTo>
                  <a:cubicBezTo>
                    <a:pt x="427" y="723"/>
                    <a:pt x="429" y="723"/>
                    <a:pt x="429" y="723"/>
                  </a:cubicBezTo>
                  <a:cubicBezTo>
                    <a:pt x="432" y="723"/>
                    <a:pt x="432" y="723"/>
                    <a:pt x="432" y="723"/>
                  </a:cubicBezTo>
                  <a:cubicBezTo>
                    <a:pt x="439" y="720"/>
                    <a:pt x="452" y="718"/>
                    <a:pt x="457" y="728"/>
                  </a:cubicBezTo>
                  <a:cubicBezTo>
                    <a:pt x="462" y="736"/>
                    <a:pt x="460" y="741"/>
                    <a:pt x="460" y="748"/>
                  </a:cubicBezTo>
                  <a:cubicBezTo>
                    <a:pt x="460" y="751"/>
                    <a:pt x="460" y="751"/>
                    <a:pt x="460" y="753"/>
                  </a:cubicBezTo>
                  <a:cubicBezTo>
                    <a:pt x="460" y="756"/>
                    <a:pt x="462" y="761"/>
                    <a:pt x="465" y="763"/>
                  </a:cubicBezTo>
                  <a:cubicBezTo>
                    <a:pt x="467" y="758"/>
                    <a:pt x="470" y="751"/>
                    <a:pt x="477" y="746"/>
                  </a:cubicBezTo>
                  <a:cubicBezTo>
                    <a:pt x="485" y="738"/>
                    <a:pt x="500" y="736"/>
                    <a:pt x="510" y="746"/>
                  </a:cubicBezTo>
                  <a:cubicBezTo>
                    <a:pt x="513" y="748"/>
                    <a:pt x="513" y="748"/>
                    <a:pt x="513" y="748"/>
                  </a:cubicBezTo>
                  <a:cubicBezTo>
                    <a:pt x="516" y="746"/>
                    <a:pt x="516" y="746"/>
                    <a:pt x="516" y="746"/>
                  </a:cubicBezTo>
                  <a:cubicBezTo>
                    <a:pt x="518" y="746"/>
                    <a:pt x="518" y="743"/>
                    <a:pt x="521" y="743"/>
                  </a:cubicBezTo>
                  <a:cubicBezTo>
                    <a:pt x="531" y="738"/>
                    <a:pt x="543" y="743"/>
                    <a:pt x="551" y="746"/>
                  </a:cubicBezTo>
                  <a:cubicBezTo>
                    <a:pt x="556" y="748"/>
                    <a:pt x="561" y="748"/>
                    <a:pt x="566" y="748"/>
                  </a:cubicBezTo>
                  <a:cubicBezTo>
                    <a:pt x="569" y="718"/>
                    <a:pt x="569" y="718"/>
                    <a:pt x="569" y="718"/>
                  </a:cubicBezTo>
                  <a:cubicBezTo>
                    <a:pt x="569" y="715"/>
                    <a:pt x="569" y="710"/>
                    <a:pt x="571" y="708"/>
                  </a:cubicBezTo>
                  <a:cubicBezTo>
                    <a:pt x="574" y="703"/>
                    <a:pt x="576" y="697"/>
                    <a:pt x="579" y="695"/>
                  </a:cubicBezTo>
                  <a:cubicBezTo>
                    <a:pt x="587" y="685"/>
                    <a:pt x="472" y="572"/>
                    <a:pt x="477" y="559"/>
                  </a:cubicBezTo>
                  <a:cubicBezTo>
                    <a:pt x="485" y="558"/>
                    <a:pt x="490" y="557"/>
                    <a:pt x="598" y="662"/>
                  </a:cubicBezTo>
                  <a:cubicBezTo>
                    <a:pt x="605" y="657"/>
                    <a:pt x="620" y="644"/>
                    <a:pt x="627" y="649"/>
                  </a:cubicBezTo>
                  <a:cubicBezTo>
                    <a:pt x="632" y="652"/>
                    <a:pt x="635" y="657"/>
                    <a:pt x="637" y="662"/>
                  </a:cubicBezTo>
                  <a:cubicBezTo>
                    <a:pt x="637" y="664"/>
                    <a:pt x="637" y="664"/>
                    <a:pt x="637" y="664"/>
                  </a:cubicBezTo>
                  <a:cubicBezTo>
                    <a:pt x="650" y="685"/>
                    <a:pt x="670" y="700"/>
                    <a:pt x="688" y="715"/>
                  </a:cubicBezTo>
                  <a:cubicBezTo>
                    <a:pt x="729" y="748"/>
                    <a:pt x="729" y="748"/>
                    <a:pt x="729" y="748"/>
                  </a:cubicBezTo>
                  <a:cubicBezTo>
                    <a:pt x="731" y="751"/>
                    <a:pt x="734" y="751"/>
                    <a:pt x="734" y="751"/>
                  </a:cubicBezTo>
                  <a:cubicBezTo>
                    <a:pt x="734" y="751"/>
                    <a:pt x="736" y="751"/>
                    <a:pt x="736" y="748"/>
                  </a:cubicBezTo>
                  <a:cubicBezTo>
                    <a:pt x="741" y="746"/>
                    <a:pt x="747" y="743"/>
                    <a:pt x="752" y="746"/>
                  </a:cubicBezTo>
                  <a:cubicBezTo>
                    <a:pt x="764" y="748"/>
                    <a:pt x="772" y="761"/>
                    <a:pt x="774" y="763"/>
                  </a:cubicBezTo>
                  <a:cubicBezTo>
                    <a:pt x="777" y="768"/>
                    <a:pt x="785" y="779"/>
                    <a:pt x="792" y="779"/>
                  </a:cubicBezTo>
                  <a:cubicBezTo>
                    <a:pt x="800" y="771"/>
                    <a:pt x="810" y="768"/>
                    <a:pt x="820" y="768"/>
                  </a:cubicBezTo>
                  <a:cubicBezTo>
                    <a:pt x="825" y="768"/>
                    <a:pt x="828" y="768"/>
                    <a:pt x="833" y="766"/>
                  </a:cubicBezTo>
                  <a:cubicBezTo>
                    <a:pt x="835" y="766"/>
                    <a:pt x="838" y="766"/>
                    <a:pt x="840" y="766"/>
                  </a:cubicBezTo>
                  <a:cubicBezTo>
                    <a:pt x="848" y="766"/>
                    <a:pt x="851" y="771"/>
                    <a:pt x="856" y="776"/>
                  </a:cubicBezTo>
                  <a:cubicBezTo>
                    <a:pt x="856" y="779"/>
                    <a:pt x="858" y="779"/>
                    <a:pt x="858" y="779"/>
                  </a:cubicBezTo>
                  <a:cubicBezTo>
                    <a:pt x="861" y="781"/>
                    <a:pt x="866" y="781"/>
                    <a:pt x="868" y="781"/>
                  </a:cubicBezTo>
                  <a:cubicBezTo>
                    <a:pt x="873" y="781"/>
                    <a:pt x="881" y="781"/>
                    <a:pt x="886" y="784"/>
                  </a:cubicBezTo>
                  <a:cubicBezTo>
                    <a:pt x="889" y="786"/>
                    <a:pt x="891" y="786"/>
                    <a:pt x="894" y="789"/>
                  </a:cubicBezTo>
                  <a:cubicBezTo>
                    <a:pt x="906" y="799"/>
                    <a:pt x="924" y="814"/>
                    <a:pt x="932" y="834"/>
                  </a:cubicBezTo>
                  <a:cubicBezTo>
                    <a:pt x="932" y="837"/>
                    <a:pt x="932" y="840"/>
                    <a:pt x="934" y="840"/>
                  </a:cubicBezTo>
                  <a:cubicBezTo>
                    <a:pt x="934" y="842"/>
                    <a:pt x="937" y="845"/>
                    <a:pt x="937" y="847"/>
                  </a:cubicBezTo>
                  <a:cubicBezTo>
                    <a:pt x="939" y="852"/>
                    <a:pt x="944" y="857"/>
                    <a:pt x="952" y="857"/>
                  </a:cubicBezTo>
                  <a:cubicBezTo>
                    <a:pt x="960" y="857"/>
                    <a:pt x="965" y="857"/>
                    <a:pt x="970" y="852"/>
                  </a:cubicBezTo>
                  <a:cubicBezTo>
                    <a:pt x="972" y="850"/>
                    <a:pt x="972" y="850"/>
                    <a:pt x="972" y="850"/>
                  </a:cubicBezTo>
                  <a:cubicBezTo>
                    <a:pt x="975" y="845"/>
                    <a:pt x="980" y="842"/>
                    <a:pt x="988" y="840"/>
                  </a:cubicBezTo>
                  <a:cubicBezTo>
                    <a:pt x="993" y="840"/>
                    <a:pt x="995" y="840"/>
                    <a:pt x="998" y="840"/>
                  </a:cubicBezTo>
                  <a:cubicBezTo>
                    <a:pt x="1041" y="852"/>
                    <a:pt x="1041" y="852"/>
                    <a:pt x="1041" y="852"/>
                  </a:cubicBezTo>
                  <a:cubicBezTo>
                    <a:pt x="1041" y="852"/>
                    <a:pt x="1041" y="852"/>
                    <a:pt x="1041" y="850"/>
                  </a:cubicBezTo>
                  <a:cubicBezTo>
                    <a:pt x="1041" y="847"/>
                    <a:pt x="1043" y="842"/>
                    <a:pt x="1046" y="840"/>
                  </a:cubicBezTo>
                  <a:cubicBezTo>
                    <a:pt x="1059" y="827"/>
                    <a:pt x="1069" y="812"/>
                    <a:pt x="1071" y="794"/>
                  </a:cubicBezTo>
                  <a:cubicBezTo>
                    <a:pt x="1071" y="791"/>
                    <a:pt x="1071" y="789"/>
                    <a:pt x="1071" y="786"/>
                  </a:cubicBezTo>
                  <a:cubicBezTo>
                    <a:pt x="1071" y="781"/>
                    <a:pt x="1071" y="774"/>
                    <a:pt x="1074" y="768"/>
                  </a:cubicBezTo>
                  <a:cubicBezTo>
                    <a:pt x="1076" y="758"/>
                    <a:pt x="1084" y="748"/>
                    <a:pt x="1094" y="746"/>
                  </a:cubicBezTo>
                  <a:cubicBezTo>
                    <a:pt x="1097" y="753"/>
                    <a:pt x="1097" y="753"/>
                    <a:pt x="1097" y="753"/>
                  </a:cubicBezTo>
                  <a:cubicBezTo>
                    <a:pt x="1097" y="746"/>
                    <a:pt x="1097" y="746"/>
                    <a:pt x="1097" y="746"/>
                  </a:cubicBezTo>
                  <a:cubicBezTo>
                    <a:pt x="1125" y="741"/>
                    <a:pt x="1150" y="743"/>
                    <a:pt x="1181" y="746"/>
                  </a:cubicBezTo>
                  <a:cubicBezTo>
                    <a:pt x="1196" y="748"/>
                    <a:pt x="1211" y="748"/>
                    <a:pt x="1216" y="738"/>
                  </a:cubicBezTo>
                  <a:cubicBezTo>
                    <a:pt x="1219" y="736"/>
                    <a:pt x="1219" y="730"/>
                    <a:pt x="1219" y="725"/>
                  </a:cubicBezTo>
                  <a:cubicBezTo>
                    <a:pt x="1219" y="723"/>
                    <a:pt x="1219" y="718"/>
                    <a:pt x="1221" y="713"/>
                  </a:cubicBezTo>
                  <a:cubicBezTo>
                    <a:pt x="1224" y="705"/>
                    <a:pt x="1229" y="697"/>
                    <a:pt x="1231" y="692"/>
                  </a:cubicBezTo>
                  <a:cubicBezTo>
                    <a:pt x="1236" y="685"/>
                    <a:pt x="1241" y="677"/>
                    <a:pt x="1239" y="672"/>
                  </a:cubicBezTo>
                  <a:cubicBezTo>
                    <a:pt x="1239" y="670"/>
                    <a:pt x="1236" y="664"/>
                    <a:pt x="1234" y="662"/>
                  </a:cubicBezTo>
                  <a:cubicBezTo>
                    <a:pt x="1231" y="659"/>
                    <a:pt x="1231" y="657"/>
                    <a:pt x="1229" y="652"/>
                  </a:cubicBezTo>
                  <a:cubicBezTo>
                    <a:pt x="1226" y="644"/>
                    <a:pt x="1226" y="637"/>
                    <a:pt x="1226" y="629"/>
                  </a:cubicBezTo>
                  <a:cubicBezTo>
                    <a:pt x="1206" y="621"/>
                    <a:pt x="1208" y="606"/>
                    <a:pt x="1216" y="588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" name="Freeform 230"/>
            <p:cNvSpPr>
              <a:spLocks/>
            </p:cNvSpPr>
            <p:nvPr/>
          </p:nvSpPr>
          <p:spPr bwMode="auto">
            <a:xfrm>
              <a:off x="3650" y="2199"/>
              <a:ext cx="34" cy="45"/>
            </a:xfrm>
            <a:custGeom>
              <a:avLst/>
              <a:gdLst>
                <a:gd name="T0" fmla="*/ 434 w 587"/>
                <a:gd name="T1" fmla="*/ 145 h 774"/>
                <a:gd name="T2" fmla="*/ 422 w 587"/>
                <a:gd name="T3" fmla="*/ 117 h 774"/>
                <a:gd name="T4" fmla="*/ 404 w 587"/>
                <a:gd name="T5" fmla="*/ 87 h 774"/>
                <a:gd name="T6" fmla="*/ 351 w 587"/>
                <a:gd name="T7" fmla="*/ 44 h 774"/>
                <a:gd name="T8" fmla="*/ 330 w 587"/>
                <a:gd name="T9" fmla="*/ 0 h 774"/>
                <a:gd name="T10" fmla="*/ 252 w 587"/>
                <a:gd name="T11" fmla="*/ 28 h 774"/>
                <a:gd name="T12" fmla="*/ 224 w 587"/>
                <a:gd name="T13" fmla="*/ 44 h 774"/>
                <a:gd name="T14" fmla="*/ 153 w 587"/>
                <a:gd name="T15" fmla="*/ 74 h 774"/>
                <a:gd name="T16" fmla="*/ 94 w 587"/>
                <a:gd name="T17" fmla="*/ 148 h 774"/>
                <a:gd name="T18" fmla="*/ 38 w 587"/>
                <a:gd name="T19" fmla="*/ 158 h 774"/>
                <a:gd name="T20" fmla="*/ 33 w 587"/>
                <a:gd name="T21" fmla="*/ 178 h 774"/>
                <a:gd name="T22" fmla="*/ 26 w 587"/>
                <a:gd name="T23" fmla="*/ 208 h 774"/>
                <a:gd name="T24" fmla="*/ 13 w 587"/>
                <a:gd name="T25" fmla="*/ 254 h 774"/>
                <a:gd name="T26" fmla="*/ 10 w 587"/>
                <a:gd name="T27" fmla="*/ 315 h 774"/>
                <a:gd name="T28" fmla="*/ 16 w 587"/>
                <a:gd name="T29" fmla="*/ 340 h 774"/>
                <a:gd name="T30" fmla="*/ 28 w 587"/>
                <a:gd name="T31" fmla="*/ 396 h 774"/>
                <a:gd name="T32" fmla="*/ 31 w 587"/>
                <a:gd name="T33" fmla="*/ 432 h 774"/>
                <a:gd name="T34" fmla="*/ 31 w 587"/>
                <a:gd name="T35" fmla="*/ 454 h 774"/>
                <a:gd name="T36" fmla="*/ 5 w 587"/>
                <a:gd name="T37" fmla="*/ 510 h 774"/>
                <a:gd name="T38" fmla="*/ 28 w 587"/>
                <a:gd name="T39" fmla="*/ 525 h 774"/>
                <a:gd name="T40" fmla="*/ 51 w 587"/>
                <a:gd name="T41" fmla="*/ 599 h 774"/>
                <a:gd name="T42" fmla="*/ 43 w 587"/>
                <a:gd name="T43" fmla="*/ 609 h 774"/>
                <a:gd name="T44" fmla="*/ 38 w 587"/>
                <a:gd name="T45" fmla="*/ 657 h 774"/>
                <a:gd name="T46" fmla="*/ 38 w 587"/>
                <a:gd name="T47" fmla="*/ 703 h 774"/>
                <a:gd name="T48" fmla="*/ 71 w 587"/>
                <a:gd name="T49" fmla="*/ 726 h 774"/>
                <a:gd name="T50" fmla="*/ 112 w 587"/>
                <a:gd name="T51" fmla="*/ 739 h 774"/>
                <a:gd name="T52" fmla="*/ 163 w 587"/>
                <a:gd name="T53" fmla="*/ 761 h 774"/>
                <a:gd name="T54" fmla="*/ 191 w 587"/>
                <a:gd name="T55" fmla="*/ 746 h 774"/>
                <a:gd name="T56" fmla="*/ 219 w 587"/>
                <a:gd name="T57" fmla="*/ 733 h 774"/>
                <a:gd name="T58" fmla="*/ 269 w 587"/>
                <a:gd name="T59" fmla="*/ 665 h 774"/>
                <a:gd name="T60" fmla="*/ 300 w 587"/>
                <a:gd name="T61" fmla="*/ 617 h 774"/>
                <a:gd name="T62" fmla="*/ 345 w 587"/>
                <a:gd name="T63" fmla="*/ 569 h 774"/>
                <a:gd name="T64" fmla="*/ 401 w 587"/>
                <a:gd name="T65" fmla="*/ 536 h 774"/>
                <a:gd name="T66" fmla="*/ 442 w 587"/>
                <a:gd name="T67" fmla="*/ 551 h 774"/>
                <a:gd name="T68" fmla="*/ 472 w 587"/>
                <a:gd name="T69" fmla="*/ 515 h 774"/>
                <a:gd name="T70" fmla="*/ 508 w 587"/>
                <a:gd name="T71" fmla="*/ 480 h 774"/>
                <a:gd name="T72" fmla="*/ 462 w 587"/>
                <a:gd name="T73" fmla="*/ 485 h 774"/>
                <a:gd name="T74" fmla="*/ 419 w 587"/>
                <a:gd name="T75" fmla="*/ 467 h 774"/>
                <a:gd name="T76" fmla="*/ 391 w 587"/>
                <a:gd name="T77" fmla="*/ 442 h 774"/>
                <a:gd name="T78" fmla="*/ 348 w 587"/>
                <a:gd name="T79" fmla="*/ 391 h 774"/>
                <a:gd name="T80" fmla="*/ 333 w 587"/>
                <a:gd name="T81" fmla="*/ 356 h 774"/>
                <a:gd name="T82" fmla="*/ 356 w 587"/>
                <a:gd name="T83" fmla="*/ 325 h 774"/>
                <a:gd name="T84" fmla="*/ 376 w 587"/>
                <a:gd name="T85" fmla="*/ 295 h 774"/>
                <a:gd name="T86" fmla="*/ 429 w 587"/>
                <a:gd name="T87" fmla="*/ 340 h 774"/>
                <a:gd name="T88" fmla="*/ 429 w 587"/>
                <a:gd name="T89" fmla="*/ 343 h 774"/>
                <a:gd name="T90" fmla="*/ 460 w 587"/>
                <a:gd name="T91" fmla="*/ 368 h 774"/>
                <a:gd name="T92" fmla="*/ 477 w 587"/>
                <a:gd name="T93" fmla="*/ 366 h 774"/>
                <a:gd name="T94" fmla="*/ 516 w 587"/>
                <a:gd name="T95" fmla="*/ 366 h 774"/>
                <a:gd name="T96" fmla="*/ 566 w 587"/>
                <a:gd name="T97" fmla="*/ 368 h 774"/>
                <a:gd name="T98" fmla="*/ 579 w 587"/>
                <a:gd name="T99" fmla="*/ 315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87" h="774">
                  <a:moveTo>
                    <a:pt x="485" y="178"/>
                  </a:moveTo>
                  <a:cubicBezTo>
                    <a:pt x="475" y="180"/>
                    <a:pt x="462" y="178"/>
                    <a:pt x="452" y="173"/>
                  </a:cubicBezTo>
                  <a:cubicBezTo>
                    <a:pt x="442" y="165"/>
                    <a:pt x="437" y="155"/>
                    <a:pt x="434" y="145"/>
                  </a:cubicBezTo>
                  <a:cubicBezTo>
                    <a:pt x="434" y="142"/>
                    <a:pt x="434" y="140"/>
                    <a:pt x="434" y="137"/>
                  </a:cubicBezTo>
                  <a:cubicBezTo>
                    <a:pt x="434" y="132"/>
                    <a:pt x="434" y="130"/>
                    <a:pt x="434" y="127"/>
                  </a:cubicBezTo>
                  <a:cubicBezTo>
                    <a:pt x="432" y="122"/>
                    <a:pt x="427" y="120"/>
                    <a:pt x="422" y="117"/>
                  </a:cubicBezTo>
                  <a:cubicBezTo>
                    <a:pt x="414" y="112"/>
                    <a:pt x="404" y="107"/>
                    <a:pt x="404" y="94"/>
                  </a:cubicBezTo>
                  <a:cubicBezTo>
                    <a:pt x="404" y="94"/>
                    <a:pt x="404" y="92"/>
                    <a:pt x="404" y="89"/>
                  </a:cubicBezTo>
                  <a:cubicBezTo>
                    <a:pt x="404" y="87"/>
                    <a:pt x="404" y="87"/>
                    <a:pt x="404" y="87"/>
                  </a:cubicBezTo>
                  <a:cubicBezTo>
                    <a:pt x="404" y="84"/>
                    <a:pt x="399" y="82"/>
                    <a:pt x="396" y="79"/>
                  </a:cubicBezTo>
                  <a:cubicBezTo>
                    <a:pt x="368" y="61"/>
                    <a:pt x="368" y="61"/>
                    <a:pt x="368" y="61"/>
                  </a:cubicBezTo>
                  <a:cubicBezTo>
                    <a:pt x="363" y="59"/>
                    <a:pt x="356" y="54"/>
                    <a:pt x="351" y="44"/>
                  </a:cubicBezTo>
                  <a:cubicBezTo>
                    <a:pt x="348" y="36"/>
                    <a:pt x="348" y="31"/>
                    <a:pt x="348" y="23"/>
                  </a:cubicBezTo>
                  <a:cubicBezTo>
                    <a:pt x="348" y="18"/>
                    <a:pt x="348" y="16"/>
                    <a:pt x="348" y="11"/>
                  </a:cubicBezTo>
                  <a:cubicBezTo>
                    <a:pt x="345" y="5"/>
                    <a:pt x="338" y="0"/>
                    <a:pt x="330" y="0"/>
                  </a:cubicBezTo>
                  <a:cubicBezTo>
                    <a:pt x="323" y="0"/>
                    <a:pt x="312" y="3"/>
                    <a:pt x="305" y="8"/>
                  </a:cubicBezTo>
                  <a:cubicBezTo>
                    <a:pt x="267" y="23"/>
                    <a:pt x="267" y="23"/>
                    <a:pt x="267" y="23"/>
                  </a:cubicBezTo>
                  <a:cubicBezTo>
                    <a:pt x="262" y="26"/>
                    <a:pt x="257" y="28"/>
                    <a:pt x="252" y="28"/>
                  </a:cubicBezTo>
                  <a:cubicBezTo>
                    <a:pt x="249" y="28"/>
                    <a:pt x="247" y="28"/>
                    <a:pt x="244" y="28"/>
                  </a:cubicBezTo>
                  <a:cubicBezTo>
                    <a:pt x="241" y="28"/>
                    <a:pt x="239" y="28"/>
                    <a:pt x="239" y="28"/>
                  </a:cubicBezTo>
                  <a:cubicBezTo>
                    <a:pt x="231" y="28"/>
                    <a:pt x="226" y="38"/>
                    <a:pt x="224" y="44"/>
                  </a:cubicBezTo>
                  <a:cubicBezTo>
                    <a:pt x="224" y="46"/>
                    <a:pt x="221" y="46"/>
                    <a:pt x="221" y="49"/>
                  </a:cubicBezTo>
                  <a:cubicBezTo>
                    <a:pt x="219" y="56"/>
                    <a:pt x="214" y="66"/>
                    <a:pt x="206" y="71"/>
                  </a:cubicBezTo>
                  <a:cubicBezTo>
                    <a:pt x="191" y="84"/>
                    <a:pt x="168" y="79"/>
                    <a:pt x="153" y="74"/>
                  </a:cubicBezTo>
                  <a:cubicBezTo>
                    <a:pt x="132" y="69"/>
                    <a:pt x="120" y="69"/>
                    <a:pt x="115" y="76"/>
                  </a:cubicBezTo>
                  <a:cubicBezTo>
                    <a:pt x="109" y="84"/>
                    <a:pt x="109" y="94"/>
                    <a:pt x="109" y="107"/>
                  </a:cubicBezTo>
                  <a:cubicBezTo>
                    <a:pt x="109" y="120"/>
                    <a:pt x="109" y="137"/>
                    <a:pt x="94" y="148"/>
                  </a:cubicBezTo>
                  <a:cubicBezTo>
                    <a:pt x="84" y="155"/>
                    <a:pt x="71" y="153"/>
                    <a:pt x="61" y="153"/>
                  </a:cubicBezTo>
                  <a:cubicBezTo>
                    <a:pt x="59" y="153"/>
                    <a:pt x="59" y="153"/>
                    <a:pt x="56" y="153"/>
                  </a:cubicBezTo>
                  <a:cubicBezTo>
                    <a:pt x="49" y="153"/>
                    <a:pt x="41" y="153"/>
                    <a:pt x="38" y="158"/>
                  </a:cubicBezTo>
                  <a:cubicBezTo>
                    <a:pt x="66" y="183"/>
                    <a:pt x="66" y="183"/>
                    <a:pt x="66" y="183"/>
                  </a:cubicBezTo>
                  <a:cubicBezTo>
                    <a:pt x="38" y="168"/>
                    <a:pt x="38" y="168"/>
                    <a:pt x="38" y="168"/>
                  </a:cubicBezTo>
                  <a:cubicBezTo>
                    <a:pt x="38" y="173"/>
                    <a:pt x="36" y="175"/>
                    <a:pt x="33" y="178"/>
                  </a:cubicBezTo>
                  <a:cubicBezTo>
                    <a:pt x="31" y="180"/>
                    <a:pt x="31" y="180"/>
                    <a:pt x="28" y="183"/>
                  </a:cubicBezTo>
                  <a:cubicBezTo>
                    <a:pt x="26" y="186"/>
                    <a:pt x="23" y="188"/>
                    <a:pt x="23" y="191"/>
                  </a:cubicBezTo>
                  <a:cubicBezTo>
                    <a:pt x="21" y="196"/>
                    <a:pt x="23" y="201"/>
                    <a:pt x="26" y="208"/>
                  </a:cubicBezTo>
                  <a:cubicBezTo>
                    <a:pt x="28" y="216"/>
                    <a:pt x="31" y="226"/>
                    <a:pt x="28" y="234"/>
                  </a:cubicBezTo>
                  <a:cubicBezTo>
                    <a:pt x="26" y="239"/>
                    <a:pt x="23" y="244"/>
                    <a:pt x="18" y="246"/>
                  </a:cubicBezTo>
                  <a:cubicBezTo>
                    <a:pt x="16" y="249"/>
                    <a:pt x="13" y="252"/>
                    <a:pt x="13" y="254"/>
                  </a:cubicBezTo>
                  <a:cubicBezTo>
                    <a:pt x="10" y="259"/>
                    <a:pt x="10" y="267"/>
                    <a:pt x="13" y="277"/>
                  </a:cubicBezTo>
                  <a:cubicBezTo>
                    <a:pt x="16" y="284"/>
                    <a:pt x="16" y="292"/>
                    <a:pt x="16" y="302"/>
                  </a:cubicBezTo>
                  <a:cubicBezTo>
                    <a:pt x="16" y="307"/>
                    <a:pt x="13" y="310"/>
                    <a:pt x="10" y="315"/>
                  </a:cubicBezTo>
                  <a:cubicBezTo>
                    <a:pt x="8" y="320"/>
                    <a:pt x="5" y="325"/>
                    <a:pt x="8" y="330"/>
                  </a:cubicBezTo>
                  <a:cubicBezTo>
                    <a:pt x="8" y="333"/>
                    <a:pt x="10" y="335"/>
                    <a:pt x="13" y="338"/>
                  </a:cubicBezTo>
                  <a:cubicBezTo>
                    <a:pt x="16" y="340"/>
                    <a:pt x="16" y="340"/>
                    <a:pt x="16" y="340"/>
                  </a:cubicBezTo>
                  <a:cubicBezTo>
                    <a:pt x="26" y="353"/>
                    <a:pt x="31" y="371"/>
                    <a:pt x="28" y="386"/>
                  </a:cubicBezTo>
                  <a:cubicBezTo>
                    <a:pt x="28" y="388"/>
                    <a:pt x="28" y="388"/>
                    <a:pt x="28" y="388"/>
                  </a:cubicBezTo>
                  <a:cubicBezTo>
                    <a:pt x="28" y="391"/>
                    <a:pt x="28" y="396"/>
                    <a:pt x="28" y="396"/>
                  </a:cubicBezTo>
                  <a:cubicBezTo>
                    <a:pt x="28" y="396"/>
                    <a:pt x="28" y="396"/>
                    <a:pt x="31" y="399"/>
                  </a:cubicBezTo>
                  <a:cubicBezTo>
                    <a:pt x="33" y="401"/>
                    <a:pt x="33" y="401"/>
                    <a:pt x="33" y="401"/>
                  </a:cubicBezTo>
                  <a:cubicBezTo>
                    <a:pt x="41" y="409"/>
                    <a:pt x="38" y="419"/>
                    <a:pt x="31" y="432"/>
                  </a:cubicBezTo>
                  <a:cubicBezTo>
                    <a:pt x="28" y="437"/>
                    <a:pt x="23" y="442"/>
                    <a:pt x="26" y="444"/>
                  </a:cubicBezTo>
                  <a:cubicBezTo>
                    <a:pt x="26" y="444"/>
                    <a:pt x="26" y="447"/>
                    <a:pt x="28" y="449"/>
                  </a:cubicBezTo>
                  <a:cubicBezTo>
                    <a:pt x="28" y="452"/>
                    <a:pt x="31" y="452"/>
                    <a:pt x="31" y="454"/>
                  </a:cubicBezTo>
                  <a:cubicBezTo>
                    <a:pt x="36" y="467"/>
                    <a:pt x="31" y="480"/>
                    <a:pt x="23" y="490"/>
                  </a:cubicBezTo>
                  <a:cubicBezTo>
                    <a:pt x="21" y="493"/>
                    <a:pt x="18" y="495"/>
                    <a:pt x="16" y="498"/>
                  </a:cubicBezTo>
                  <a:cubicBezTo>
                    <a:pt x="10" y="503"/>
                    <a:pt x="8" y="505"/>
                    <a:pt x="5" y="510"/>
                  </a:cubicBezTo>
                  <a:cubicBezTo>
                    <a:pt x="3" y="515"/>
                    <a:pt x="0" y="523"/>
                    <a:pt x="5" y="528"/>
                  </a:cubicBezTo>
                  <a:cubicBezTo>
                    <a:pt x="8" y="531"/>
                    <a:pt x="16" y="531"/>
                    <a:pt x="21" y="528"/>
                  </a:cubicBezTo>
                  <a:cubicBezTo>
                    <a:pt x="23" y="528"/>
                    <a:pt x="26" y="528"/>
                    <a:pt x="28" y="525"/>
                  </a:cubicBezTo>
                  <a:cubicBezTo>
                    <a:pt x="46" y="523"/>
                    <a:pt x="64" y="533"/>
                    <a:pt x="71" y="548"/>
                  </a:cubicBezTo>
                  <a:cubicBezTo>
                    <a:pt x="79" y="566"/>
                    <a:pt x="74" y="586"/>
                    <a:pt x="59" y="597"/>
                  </a:cubicBezTo>
                  <a:cubicBezTo>
                    <a:pt x="56" y="599"/>
                    <a:pt x="54" y="599"/>
                    <a:pt x="51" y="599"/>
                  </a:cubicBezTo>
                  <a:cubicBezTo>
                    <a:pt x="49" y="599"/>
                    <a:pt x="46" y="602"/>
                    <a:pt x="43" y="602"/>
                  </a:cubicBezTo>
                  <a:cubicBezTo>
                    <a:pt x="41" y="604"/>
                    <a:pt x="41" y="604"/>
                    <a:pt x="41" y="607"/>
                  </a:cubicBezTo>
                  <a:cubicBezTo>
                    <a:pt x="43" y="609"/>
                    <a:pt x="43" y="609"/>
                    <a:pt x="43" y="609"/>
                  </a:cubicBezTo>
                  <a:cubicBezTo>
                    <a:pt x="46" y="612"/>
                    <a:pt x="46" y="612"/>
                    <a:pt x="49" y="614"/>
                  </a:cubicBezTo>
                  <a:cubicBezTo>
                    <a:pt x="59" y="624"/>
                    <a:pt x="54" y="642"/>
                    <a:pt x="43" y="652"/>
                  </a:cubicBezTo>
                  <a:cubicBezTo>
                    <a:pt x="41" y="655"/>
                    <a:pt x="41" y="655"/>
                    <a:pt x="38" y="657"/>
                  </a:cubicBezTo>
                  <a:cubicBezTo>
                    <a:pt x="36" y="660"/>
                    <a:pt x="33" y="662"/>
                    <a:pt x="31" y="668"/>
                  </a:cubicBezTo>
                  <a:cubicBezTo>
                    <a:pt x="36" y="670"/>
                    <a:pt x="41" y="675"/>
                    <a:pt x="41" y="680"/>
                  </a:cubicBezTo>
                  <a:cubicBezTo>
                    <a:pt x="43" y="688"/>
                    <a:pt x="41" y="698"/>
                    <a:pt x="38" y="703"/>
                  </a:cubicBezTo>
                  <a:cubicBezTo>
                    <a:pt x="36" y="708"/>
                    <a:pt x="33" y="713"/>
                    <a:pt x="36" y="718"/>
                  </a:cubicBezTo>
                  <a:cubicBezTo>
                    <a:pt x="38" y="726"/>
                    <a:pt x="49" y="728"/>
                    <a:pt x="56" y="728"/>
                  </a:cubicBezTo>
                  <a:cubicBezTo>
                    <a:pt x="61" y="728"/>
                    <a:pt x="66" y="726"/>
                    <a:pt x="71" y="726"/>
                  </a:cubicBezTo>
                  <a:cubicBezTo>
                    <a:pt x="79" y="723"/>
                    <a:pt x="84" y="723"/>
                    <a:pt x="92" y="723"/>
                  </a:cubicBezTo>
                  <a:cubicBezTo>
                    <a:pt x="94" y="723"/>
                    <a:pt x="97" y="723"/>
                    <a:pt x="102" y="726"/>
                  </a:cubicBezTo>
                  <a:cubicBezTo>
                    <a:pt x="107" y="728"/>
                    <a:pt x="112" y="736"/>
                    <a:pt x="112" y="739"/>
                  </a:cubicBezTo>
                  <a:cubicBezTo>
                    <a:pt x="117" y="749"/>
                    <a:pt x="122" y="759"/>
                    <a:pt x="130" y="766"/>
                  </a:cubicBezTo>
                  <a:cubicBezTo>
                    <a:pt x="137" y="772"/>
                    <a:pt x="148" y="774"/>
                    <a:pt x="155" y="769"/>
                  </a:cubicBezTo>
                  <a:cubicBezTo>
                    <a:pt x="158" y="766"/>
                    <a:pt x="160" y="764"/>
                    <a:pt x="163" y="761"/>
                  </a:cubicBezTo>
                  <a:cubicBezTo>
                    <a:pt x="168" y="754"/>
                    <a:pt x="173" y="746"/>
                    <a:pt x="183" y="746"/>
                  </a:cubicBezTo>
                  <a:cubicBezTo>
                    <a:pt x="186" y="746"/>
                    <a:pt x="186" y="746"/>
                    <a:pt x="188" y="746"/>
                  </a:cubicBezTo>
                  <a:cubicBezTo>
                    <a:pt x="191" y="746"/>
                    <a:pt x="191" y="746"/>
                    <a:pt x="191" y="746"/>
                  </a:cubicBezTo>
                  <a:cubicBezTo>
                    <a:pt x="193" y="744"/>
                    <a:pt x="193" y="744"/>
                    <a:pt x="193" y="744"/>
                  </a:cubicBezTo>
                  <a:cubicBezTo>
                    <a:pt x="196" y="741"/>
                    <a:pt x="196" y="741"/>
                    <a:pt x="198" y="739"/>
                  </a:cubicBezTo>
                  <a:cubicBezTo>
                    <a:pt x="206" y="733"/>
                    <a:pt x="214" y="733"/>
                    <a:pt x="219" y="733"/>
                  </a:cubicBezTo>
                  <a:cubicBezTo>
                    <a:pt x="224" y="733"/>
                    <a:pt x="229" y="733"/>
                    <a:pt x="229" y="731"/>
                  </a:cubicBezTo>
                  <a:cubicBezTo>
                    <a:pt x="229" y="713"/>
                    <a:pt x="247" y="688"/>
                    <a:pt x="257" y="675"/>
                  </a:cubicBezTo>
                  <a:cubicBezTo>
                    <a:pt x="262" y="670"/>
                    <a:pt x="267" y="668"/>
                    <a:pt x="269" y="665"/>
                  </a:cubicBezTo>
                  <a:cubicBezTo>
                    <a:pt x="272" y="662"/>
                    <a:pt x="277" y="660"/>
                    <a:pt x="279" y="657"/>
                  </a:cubicBezTo>
                  <a:cubicBezTo>
                    <a:pt x="290" y="650"/>
                    <a:pt x="297" y="637"/>
                    <a:pt x="300" y="622"/>
                  </a:cubicBezTo>
                  <a:cubicBezTo>
                    <a:pt x="300" y="619"/>
                    <a:pt x="300" y="619"/>
                    <a:pt x="300" y="617"/>
                  </a:cubicBezTo>
                  <a:cubicBezTo>
                    <a:pt x="300" y="612"/>
                    <a:pt x="300" y="609"/>
                    <a:pt x="302" y="604"/>
                  </a:cubicBezTo>
                  <a:cubicBezTo>
                    <a:pt x="307" y="591"/>
                    <a:pt x="320" y="584"/>
                    <a:pt x="330" y="579"/>
                  </a:cubicBezTo>
                  <a:cubicBezTo>
                    <a:pt x="335" y="576"/>
                    <a:pt x="343" y="571"/>
                    <a:pt x="345" y="569"/>
                  </a:cubicBezTo>
                  <a:cubicBezTo>
                    <a:pt x="348" y="566"/>
                    <a:pt x="351" y="564"/>
                    <a:pt x="353" y="558"/>
                  </a:cubicBezTo>
                  <a:cubicBezTo>
                    <a:pt x="358" y="553"/>
                    <a:pt x="361" y="548"/>
                    <a:pt x="368" y="543"/>
                  </a:cubicBezTo>
                  <a:cubicBezTo>
                    <a:pt x="378" y="536"/>
                    <a:pt x="391" y="536"/>
                    <a:pt x="401" y="536"/>
                  </a:cubicBezTo>
                  <a:cubicBezTo>
                    <a:pt x="406" y="536"/>
                    <a:pt x="414" y="536"/>
                    <a:pt x="419" y="538"/>
                  </a:cubicBezTo>
                  <a:cubicBezTo>
                    <a:pt x="424" y="541"/>
                    <a:pt x="429" y="543"/>
                    <a:pt x="432" y="546"/>
                  </a:cubicBezTo>
                  <a:cubicBezTo>
                    <a:pt x="434" y="548"/>
                    <a:pt x="439" y="551"/>
                    <a:pt x="442" y="551"/>
                  </a:cubicBezTo>
                  <a:cubicBezTo>
                    <a:pt x="447" y="551"/>
                    <a:pt x="455" y="546"/>
                    <a:pt x="457" y="541"/>
                  </a:cubicBezTo>
                  <a:cubicBezTo>
                    <a:pt x="460" y="538"/>
                    <a:pt x="460" y="536"/>
                    <a:pt x="462" y="533"/>
                  </a:cubicBezTo>
                  <a:cubicBezTo>
                    <a:pt x="465" y="528"/>
                    <a:pt x="467" y="520"/>
                    <a:pt x="472" y="515"/>
                  </a:cubicBezTo>
                  <a:cubicBezTo>
                    <a:pt x="477" y="510"/>
                    <a:pt x="483" y="505"/>
                    <a:pt x="490" y="503"/>
                  </a:cubicBezTo>
                  <a:cubicBezTo>
                    <a:pt x="493" y="500"/>
                    <a:pt x="495" y="500"/>
                    <a:pt x="498" y="498"/>
                  </a:cubicBezTo>
                  <a:cubicBezTo>
                    <a:pt x="503" y="493"/>
                    <a:pt x="510" y="487"/>
                    <a:pt x="508" y="480"/>
                  </a:cubicBezTo>
                  <a:cubicBezTo>
                    <a:pt x="508" y="475"/>
                    <a:pt x="500" y="470"/>
                    <a:pt x="495" y="470"/>
                  </a:cubicBezTo>
                  <a:cubicBezTo>
                    <a:pt x="488" y="470"/>
                    <a:pt x="480" y="475"/>
                    <a:pt x="475" y="477"/>
                  </a:cubicBezTo>
                  <a:cubicBezTo>
                    <a:pt x="472" y="480"/>
                    <a:pt x="467" y="485"/>
                    <a:pt x="462" y="485"/>
                  </a:cubicBezTo>
                  <a:cubicBezTo>
                    <a:pt x="452" y="487"/>
                    <a:pt x="444" y="480"/>
                    <a:pt x="439" y="472"/>
                  </a:cubicBezTo>
                  <a:cubicBezTo>
                    <a:pt x="437" y="470"/>
                    <a:pt x="432" y="465"/>
                    <a:pt x="429" y="465"/>
                  </a:cubicBezTo>
                  <a:cubicBezTo>
                    <a:pt x="427" y="465"/>
                    <a:pt x="422" y="465"/>
                    <a:pt x="419" y="467"/>
                  </a:cubicBezTo>
                  <a:cubicBezTo>
                    <a:pt x="411" y="470"/>
                    <a:pt x="404" y="475"/>
                    <a:pt x="396" y="467"/>
                  </a:cubicBezTo>
                  <a:cubicBezTo>
                    <a:pt x="394" y="465"/>
                    <a:pt x="394" y="465"/>
                    <a:pt x="394" y="465"/>
                  </a:cubicBezTo>
                  <a:cubicBezTo>
                    <a:pt x="391" y="442"/>
                    <a:pt x="391" y="442"/>
                    <a:pt x="391" y="442"/>
                  </a:cubicBezTo>
                  <a:cubicBezTo>
                    <a:pt x="378" y="444"/>
                    <a:pt x="361" y="444"/>
                    <a:pt x="351" y="429"/>
                  </a:cubicBezTo>
                  <a:cubicBezTo>
                    <a:pt x="343" y="416"/>
                    <a:pt x="345" y="404"/>
                    <a:pt x="348" y="394"/>
                  </a:cubicBezTo>
                  <a:cubicBezTo>
                    <a:pt x="348" y="391"/>
                    <a:pt x="348" y="391"/>
                    <a:pt x="348" y="391"/>
                  </a:cubicBezTo>
                  <a:cubicBezTo>
                    <a:pt x="351" y="386"/>
                    <a:pt x="351" y="373"/>
                    <a:pt x="345" y="368"/>
                  </a:cubicBezTo>
                  <a:cubicBezTo>
                    <a:pt x="345" y="368"/>
                    <a:pt x="343" y="368"/>
                    <a:pt x="343" y="366"/>
                  </a:cubicBezTo>
                  <a:cubicBezTo>
                    <a:pt x="340" y="363"/>
                    <a:pt x="335" y="361"/>
                    <a:pt x="333" y="356"/>
                  </a:cubicBezTo>
                  <a:cubicBezTo>
                    <a:pt x="328" y="345"/>
                    <a:pt x="335" y="335"/>
                    <a:pt x="343" y="333"/>
                  </a:cubicBezTo>
                  <a:cubicBezTo>
                    <a:pt x="345" y="333"/>
                    <a:pt x="345" y="330"/>
                    <a:pt x="348" y="330"/>
                  </a:cubicBezTo>
                  <a:cubicBezTo>
                    <a:pt x="351" y="328"/>
                    <a:pt x="356" y="328"/>
                    <a:pt x="356" y="325"/>
                  </a:cubicBezTo>
                  <a:cubicBezTo>
                    <a:pt x="356" y="323"/>
                    <a:pt x="358" y="320"/>
                    <a:pt x="358" y="317"/>
                  </a:cubicBezTo>
                  <a:cubicBezTo>
                    <a:pt x="358" y="312"/>
                    <a:pt x="361" y="310"/>
                    <a:pt x="363" y="305"/>
                  </a:cubicBezTo>
                  <a:cubicBezTo>
                    <a:pt x="366" y="300"/>
                    <a:pt x="371" y="297"/>
                    <a:pt x="376" y="295"/>
                  </a:cubicBezTo>
                  <a:cubicBezTo>
                    <a:pt x="394" y="287"/>
                    <a:pt x="411" y="287"/>
                    <a:pt x="424" y="295"/>
                  </a:cubicBezTo>
                  <a:cubicBezTo>
                    <a:pt x="432" y="300"/>
                    <a:pt x="439" y="310"/>
                    <a:pt x="439" y="320"/>
                  </a:cubicBezTo>
                  <a:cubicBezTo>
                    <a:pt x="439" y="330"/>
                    <a:pt x="437" y="338"/>
                    <a:pt x="429" y="340"/>
                  </a:cubicBezTo>
                  <a:cubicBezTo>
                    <a:pt x="429" y="340"/>
                    <a:pt x="427" y="340"/>
                    <a:pt x="427" y="343"/>
                  </a:cubicBezTo>
                  <a:cubicBezTo>
                    <a:pt x="427" y="343"/>
                    <a:pt x="427" y="343"/>
                    <a:pt x="424" y="343"/>
                  </a:cubicBezTo>
                  <a:cubicBezTo>
                    <a:pt x="427" y="343"/>
                    <a:pt x="429" y="343"/>
                    <a:pt x="429" y="343"/>
                  </a:cubicBezTo>
                  <a:cubicBezTo>
                    <a:pt x="432" y="343"/>
                    <a:pt x="432" y="343"/>
                    <a:pt x="432" y="343"/>
                  </a:cubicBezTo>
                  <a:cubicBezTo>
                    <a:pt x="439" y="340"/>
                    <a:pt x="452" y="338"/>
                    <a:pt x="457" y="348"/>
                  </a:cubicBezTo>
                  <a:cubicBezTo>
                    <a:pt x="462" y="356"/>
                    <a:pt x="460" y="361"/>
                    <a:pt x="460" y="368"/>
                  </a:cubicBezTo>
                  <a:cubicBezTo>
                    <a:pt x="460" y="371"/>
                    <a:pt x="460" y="371"/>
                    <a:pt x="460" y="373"/>
                  </a:cubicBezTo>
                  <a:cubicBezTo>
                    <a:pt x="460" y="376"/>
                    <a:pt x="462" y="381"/>
                    <a:pt x="465" y="383"/>
                  </a:cubicBezTo>
                  <a:cubicBezTo>
                    <a:pt x="467" y="378"/>
                    <a:pt x="470" y="371"/>
                    <a:pt x="477" y="366"/>
                  </a:cubicBezTo>
                  <a:cubicBezTo>
                    <a:pt x="485" y="358"/>
                    <a:pt x="500" y="356"/>
                    <a:pt x="510" y="366"/>
                  </a:cubicBezTo>
                  <a:cubicBezTo>
                    <a:pt x="513" y="368"/>
                    <a:pt x="513" y="368"/>
                    <a:pt x="513" y="368"/>
                  </a:cubicBezTo>
                  <a:cubicBezTo>
                    <a:pt x="516" y="366"/>
                    <a:pt x="516" y="366"/>
                    <a:pt x="516" y="366"/>
                  </a:cubicBezTo>
                  <a:cubicBezTo>
                    <a:pt x="518" y="366"/>
                    <a:pt x="518" y="363"/>
                    <a:pt x="521" y="363"/>
                  </a:cubicBezTo>
                  <a:cubicBezTo>
                    <a:pt x="531" y="358"/>
                    <a:pt x="543" y="363"/>
                    <a:pt x="551" y="366"/>
                  </a:cubicBezTo>
                  <a:cubicBezTo>
                    <a:pt x="556" y="368"/>
                    <a:pt x="561" y="368"/>
                    <a:pt x="566" y="368"/>
                  </a:cubicBezTo>
                  <a:cubicBezTo>
                    <a:pt x="569" y="338"/>
                    <a:pt x="569" y="338"/>
                    <a:pt x="569" y="338"/>
                  </a:cubicBezTo>
                  <a:cubicBezTo>
                    <a:pt x="569" y="335"/>
                    <a:pt x="569" y="330"/>
                    <a:pt x="571" y="328"/>
                  </a:cubicBezTo>
                  <a:cubicBezTo>
                    <a:pt x="574" y="323"/>
                    <a:pt x="576" y="317"/>
                    <a:pt x="579" y="315"/>
                  </a:cubicBezTo>
                  <a:cubicBezTo>
                    <a:pt x="587" y="305"/>
                    <a:pt x="472" y="192"/>
                    <a:pt x="477" y="179"/>
                  </a:cubicBezTo>
                  <a:cubicBezTo>
                    <a:pt x="485" y="178"/>
                    <a:pt x="508" y="173"/>
                    <a:pt x="485" y="178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4" name="Freeform 231"/>
            <p:cNvSpPr>
              <a:spLocks/>
            </p:cNvSpPr>
            <p:nvPr/>
          </p:nvSpPr>
          <p:spPr bwMode="auto">
            <a:xfrm>
              <a:off x="3890" y="2099"/>
              <a:ext cx="164" cy="176"/>
            </a:xfrm>
            <a:custGeom>
              <a:avLst/>
              <a:gdLst>
                <a:gd name="T0" fmla="*/ 205 w 2837"/>
                <a:gd name="T1" fmla="*/ 682 h 3046"/>
                <a:gd name="T2" fmla="*/ 297 w 2837"/>
                <a:gd name="T3" fmla="*/ 946 h 3046"/>
                <a:gd name="T4" fmla="*/ 223 w 2837"/>
                <a:gd name="T5" fmla="*/ 1093 h 3046"/>
                <a:gd name="T6" fmla="*/ 137 w 2837"/>
                <a:gd name="T7" fmla="*/ 1195 h 3046"/>
                <a:gd name="T8" fmla="*/ 71 w 2837"/>
                <a:gd name="T9" fmla="*/ 1507 h 3046"/>
                <a:gd name="T10" fmla="*/ 43 w 2837"/>
                <a:gd name="T11" fmla="*/ 1742 h 3046"/>
                <a:gd name="T12" fmla="*/ 25 w 2837"/>
                <a:gd name="T13" fmla="*/ 1961 h 3046"/>
                <a:gd name="T14" fmla="*/ 200 w 2837"/>
                <a:gd name="T15" fmla="*/ 2098 h 3046"/>
                <a:gd name="T16" fmla="*/ 317 w 2837"/>
                <a:gd name="T17" fmla="*/ 2405 h 3046"/>
                <a:gd name="T18" fmla="*/ 327 w 2837"/>
                <a:gd name="T19" fmla="*/ 2630 h 3046"/>
                <a:gd name="T20" fmla="*/ 411 w 2837"/>
                <a:gd name="T21" fmla="*/ 2755 h 3046"/>
                <a:gd name="T22" fmla="*/ 563 w 2837"/>
                <a:gd name="T23" fmla="*/ 2788 h 3046"/>
                <a:gd name="T24" fmla="*/ 677 w 2837"/>
                <a:gd name="T25" fmla="*/ 2587 h 3046"/>
                <a:gd name="T26" fmla="*/ 888 w 2837"/>
                <a:gd name="T27" fmla="*/ 2582 h 3046"/>
                <a:gd name="T28" fmla="*/ 1078 w 2837"/>
                <a:gd name="T29" fmla="*/ 2795 h 3046"/>
                <a:gd name="T30" fmla="*/ 1116 w 2837"/>
                <a:gd name="T31" fmla="*/ 2899 h 3046"/>
                <a:gd name="T32" fmla="*/ 1172 w 2837"/>
                <a:gd name="T33" fmla="*/ 2988 h 3046"/>
                <a:gd name="T34" fmla="*/ 1418 w 2837"/>
                <a:gd name="T35" fmla="*/ 2993 h 3046"/>
                <a:gd name="T36" fmla="*/ 1627 w 2837"/>
                <a:gd name="T37" fmla="*/ 3041 h 3046"/>
                <a:gd name="T38" fmla="*/ 1748 w 2837"/>
                <a:gd name="T39" fmla="*/ 3041 h 3046"/>
                <a:gd name="T40" fmla="*/ 1873 w 2837"/>
                <a:gd name="T41" fmla="*/ 2993 h 3046"/>
                <a:gd name="T42" fmla="*/ 2035 w 2837"/>
                <a:gd name="T43" fmla="*/ 2930 h 3046"/>
                <a:gd name="T44" fmla="*/ 2106 w 2837"/>
                <a:gd name="T45" fmla="*/ 2770 h 3046"/>
                <a:gd name="T46" fmla="*/ 2053 w 2837"/>
                <a:gd name="T47" fmla="*/ 2630 h 3046"/>
                <a:gd name="T48" fmla="*/ 2012 w 2837"/>
                <a:gd name="T49" fmla="*/ 2539 h 3046"/>
                <a:gd name="T50" fmla="*/ 2033 w 2837"/>
                <a:gd name="T51" fmla="*/ 2438 h 3046"/>
                <a:gd name="T52" fmla="*/ 2122 w 2837"/>
                <a:gd name="T53" fmla="*/ 2313 h 3046"/>
                <a:gd name="T54" fmla="*/ 2256 w 2837"/>
                <a:gd name="T55" fmla="*/ 2214 h 3046"/>
                <a:gd name="T56" fmla="*/ 2347 w 2837"/>
                <a:gd name="T57" fmla="*/ 2113 h 3046"/>
                <a:gd name="T58" fmla="*/ 2289 w 2837"/>
                <a:gd name="T59" fmla="*/ 1854 h 3046"/>
                <a:gd name="T60" fmla="*/ 2302 w 2837"/>
                <a:gd name="T61" fmla="*/ 1649 h 3046"/>
                <a:gd name="T62" fmla="*/ 2484 w 2837"/>
                <a:gd name="T63" fmla="*/ 1644 h 3046"/>
                <a:gd name="T64" fmla="*/ 2561 w 2837"/>
                <a:gd name="T65" fmla="*/ 1605 h 3046"/>
                <a:gd name="T66" fmla="*/ 2581 w 2837"/>
                <a:gd name="T67" fmla="*/ 1507 h 3046"/>
                <a:gd name="T68" fmla="*/ 2512 w 2837"/>
                <a:gd name="T69" fmla="*/ 1415 h 3046"/>
                <a:gd name="T70" fmla="*/ 2505 w 2837"/>
                <a:gd name="T71" fmla="*/ 1233 h 3046"/>
                <a:gd name="T72" fmla="*/ 2576 w 2837"/>
                <a:gd name="T73" fmla="*/ 1184 h 3046"/>
                <a:gd name="T74" fmla="*/ 2670 w 2837"/>
                <a:gd name="T75" fmla="*/ 1070 h 3046"/>
                <a:gd name="T76" fmla="*/ 2751 w 2837"/>
                <a:gd name="T77" fmla="*/ 984 h 3046"/>
                <a:gd name="T78" fmla="*/ 2708 w 2837"/>
                <a:gd name="T79" fmla="*/ 824 h 3046"/>
                <a:gd name="T80" fmla="*/ 2662 w 2837"/>
                <a:gd name="T81" fmla="*/ 680 h 3046"/>
                <a:gd name="T82" fmla="*/ 2759 w 2837"/>
                <a:gd name="T83" fmla="*/ 601 h 3046"/>
                <a:gd name="T84" fmla="*/ 2820 w 2837"/>
                <a:gd name="T85" fmla="*/ 505 h 3046"/>
                <a:gd name="T86" fmla="*/ 2637 w 2837"/>
                <a:gd name="T87" fmla="*/ 342 h 3046"/>
                <a:gd name="T88" fmla="*/ 2693 w 2837"/>
                <a:gd name="T89" fmla="*/ 94 h 3046"/>
                <a:gd name="T90" fmla="*/ 2386 w 2837"/>
                <a:gd name="T91" fmla="*/ 12 h 3046"/>
                <a:gd name="T92" fmla="*/ 1832 w 2837"/>
                <a:gd name="T93" fmla="*/ 185 h 3046"/>
                <a:gd name="T94" fmla="*/ 1477 w 2837"/>
                <a:gd name="T95" fmla="*/ 312 h 3046"/>
                <a:gd name="T96" fmla="*/ 1467 w 2837"/>
                <a:gd name="T97" fmla="*/ 439 h 3046"/>
                <a:gd name="T98" fmla="*/ 1484 w 2837"/>
                <a:gd name="T99" fmla="*/ 507 h 3046"/>
                <a:gd name="T100" fmla="*/ 1327 w 2837"/>
                <a:gd name="T101" fmla="*/ 657 h 3046"/>
                <a:gd name="T102" fmla="*/ 1226 w 2837"/>
                <a:gd name="T103" fmla="*/ 794 h 3046"/>
                <a:gd name="T104" fmla="*/ 1068 w 2837"/>
                <a:gd name="T105" fmla="*/ 692 h 3046"/>
                <a:gd name="T106" fmla="*/ 964 w 2837"/>
                <a:gd name="T107" fmla="*/ 487 h 3046"/>
                <a:gd name="T108" fmla="*/ 804 w 2837"/>
                <a:gd name="T109" fmla="*/ 494 h 3046"/>
                <a:gd name="T110" fmla="*/ 746 w 2837"/>
                <a:gd name="T111" fmla="*/ 565 h 3046"/>
                <a:gd name="T112" fmla="*/ 576 w 2837"/>
                <a:gd name="T113" fmla="*/ 609 h 3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837" h="3046">
                  <a:moveTo>
                    <a:pt x="292" y="578"/>
                  </a:moveTo>
                  <a:cubicBezTo>
                    <a:pt x="286" y="576"/>
                    <a:pt x="276" y="576"/>
                    <a:pt x="274" y="581"/>
                  </a:cubicBezTo>
                  <a:cubicBezTo>
                    <a:pt x="271" y="588"/>
                    <a:pt x="279" y="596"/>
                    <a:pt x="274" y="601"/>
                  </a:cubicBezTo>
                  <a:cubicBezTo>
                    <a:pt x="271" y="604"/>
                    <a:pt x="269" y="604"/>
                    <a:pt x="264" y="604"/>
                  </a:cubicBezTo>
                  <a:cubicBezTo>
                    <a:pt x="253" y="604"/>
                    <a:pt x="241" y="604"/>
                    <a:pt x="233" y="598"/>
                  </a:cubicBezTo>
                  <a:cubicBezTo>
                    <a:pt x="233" y="621"/>
                    <a:pt x="226" y="642"/>
                    <a:pt x="213" y="659"/>
                  </a:cubicBezTo>
                  <a:cubicBezTo>
                    <a:pt x="210" y="662"/>
                    <a:pt x="210" y="662"/>
                    <a:pt x="210" y="662"/>
                  </a:cubicBezTo>
                  <a:cubicBezTo>
                    <a:pt x="208" y="664"/>
                    <a:pt x="205" y="669"/>
                    <a:pt x="205" y="672"/>
                  </a:cubicBezTo>
                  <a:cubicBezTo>
                    <a:pt x="205" y="675"/>
                    <a:pt x="205" y="680"/>
                    <a:pt x="205" y="682"/>
                  </a:cubicBezTo>
                  <a:cubicBezTo>
                    <a:pt x="205" y="687"/>
                    <a:pt x="205" y="692"/>
                    <a:pt x="205" y="697"/>
                  </a:cubicBezTo>
                  <a:cubicBezTo>
                    <a:pt x="213" y="702"/>
                    <a:pt x="220" y="715"/>
                    <a:pt x="220" y="725"/>
                  </a:cubicBezTo>
                  <a:cubicBezTo>
                    <a:pt x="220" y="730"/>
                    <a:pt x="220" y="733"/>
                    <a:pt x="220" y="738"/>
                  </a:cubicBezTo>
                  <a:cubicBezTo>
                    <a:pt x="220" y="746"/>
                    <a:pt x="220" y="753"/>
                    <a:pt x="223" y="758"/>
                  </a:cubicBezTo>
                  <a:cubicBezTo>
                    <a:pt x="226" y="763"/>
                    <a:pt x="228" y="768"/>
                    <a:pt x="231" y="771"/>
                  </a:cubicBezTo>
                  <a:cubicBezTo>
                    <a:pt x="236" y="779"/>
                    <a:pt x="243" y="789"/>
                    <a:pt x="241" y="799"/>
                  </a:cubicBezTo>
                  <a:cubicBezTo>
                    <a:pt x="261" y="804"/>
                    <a:pt x="279" y="822"/>
                    <a:pt x="286" y="839"/>
                  </a:cubicBezTo>
                  <a:cubicBezTo>
                    <a:pt x="297" y="860"/>
                    <a:pt x="297" y="885"/>
                    <a:pt x="297" y="905"/>
                  </a:cubicBezTo>
                  <a:cubicBezTo>
                    <a:pt x="297" y="946"/>
                    <a:pt x="297" y="946"/>
                    <a:pt x="297" y="946"/>
                  </a:cubicBezTo>
                  <a:cubicBezTo>
                    <a:pt x="297" y="951"/>
                    <a:pt x="297" y="951"/>
                    <a:pt x="297" y="951"/>
                  </a:cubicBezTo>
                  <a:cubicBezTo>
                    <a:pt x="297" y="951"/>
                    <a:pt x="297" y="951"/>
                    <a:pt x="299" y="951"/>
                  </a:cubicBezTo>
                  <a:cubicBezTo>
                    <a:pt x="299" y="951"/>
                    <a:pt x="299" y="951"/>
                    <a:pt x="302" y="951"/>
                  </a:cubicBezTo>
                  <a:cubicBezTo>
                    <a:pt x="309" y="954"/>
                    <a:pt x="314" y="959"/>
                    <a:pt x="317" y="966"/>
                  </a:cubicBezTo>
                  <a:cubicBezTo>
                    <a:pt x="322" y="976"/>
                    <a:pt x="319" y="987"/>
                    <a:pt x="317" y="997"/>
                  </a:cubicBezTo>
                  <a:cubicBezTo>
                    <a:pt x="309" y="1012"/>
                    <a:pt x="297" y="1020"/>
                    <a:pt x="284" y="1027"/>
                  </a:cubicBezTo>
                  <a:cubicBezTo>
                    <a:pt x="238" y="1055"/>
                    <a:pt x="238" y="1055"/>
                    <a:pt x="238" y="1055"/>
                  </a:cubicBezTo>
                  <a:cubicBezTo>
                    <a:pt x="233" y="1058"/>
                    <a:pt x="231" y="1060"/>
                    <a:pt x="228" y="1063"/>
                  </a:cubicBezTo>
                  <a:cubicBezTo>
                    <a:pt x="223" y="1070"/>
                    <a:pt x="223" y="1080"/>
                    <a:pt x="223" y="1093"/>
                  </a:cubicBezTo>
                  <a:cubicBezTo>
                    <a:pt x="223" y="1101"/>
                    <a:pt x="223" y="1101"/>
                    <a:pt x="223" y="1101"/>
                  </a:cubicBezTo>
                  <a:cubicBezTo>
                    <a:pt x="215" y="1101"/>
                    <a:pt x="215" y="1101"/>
                    <a:pt x="215" y="1101"/>
                  </a:cubicBezTo>
                  <a:cubicBezTo>
                    <a:pt x="205" y="1101"/>
                    <a:pt x="193" y="1106"/>
                    <a:pt x="185" y="1118"/>
                  </a:cubicBezTo>
                  <a:cubicBezTo>
                    <a:pt x="177" y="1129"/>
                    <a:pt x="175" y="1141"/>
                    <a:pt x="180" y="1151"/>
                  </a:cubicBezTo>
                  <a:cubicBezTo>
                    <a:pt x="180" y="1154"/>
                    <a:pt x="182" y="1159"/>
                    <a:pt x="185" y="1162"/>
                  </a:cubicBezTo>
                  <a:cubicBezTo>
                    <a:pt x="187" y="1167"/>
                    <a:pt x="190" y="1172"/>
                    <a:pt x="193" y="1177"/>
                  </a:cubicBezTo>
                  <a:cubicBezTo>
                    <a:pt x="195" y="1189"/>
                    <a:pt x="193" y="1202"/>
                    <a:pt x="180" y="1210"/>
                  </a:cubicBezTo>
                  <a:cubicBezTo>
                    <a:pt x="170" y="1215"/>
                    <a:pt x="160" y="1207"/>
                    <a:pt x="149" y="1202"/>
                  </a:cubicBezTo>
                  <a:cubicBezTo>
                    <a:pt x="144" y="1200"/>
                    <a:pt x="139" y="1197"/>
                    <a:pt x="137" y="1195"/>
                  </a:cubicBezTo>
                  <a:cubicBezTo>
                    <a:pt x="129" y="1195"/>
                    <a:pt x="122" y="1200"/>
                    <a:pt x="114" y="1210"/>
                  </a:cubicBezTo>
                  <a:cubicBezTo>
                    <a:pt x="109" y="1215"/>
                    <a:pt x="104" y="1222"/>
                    <a:pt x="99" y="1225"/>
                  </a:cubicBezTo>
                  <a:cubicBezTo>
                    <a:pt x="89" y="1233"/>
                    <a:pt x="73" y="1235"/>
                    <a:pt x="61" y="1238"/>
                  </a:cubicBezTo>
                  <a:cubicBezTo>
                    <a:pt x="56" y="1238"/>
                    <a:pt x="53" y="1238"/>
                    <a:pt x="48" y="1240"/>
                  </a:cubicBezTo>
                  <a:cubicBezTo>
                    <a:pt x="35" y="1243"/>
                    <a:pt x="20" y="1250"/>
                    <a:pt x="20" y="1263"/>
                  </a:cubicBezTo>
                  <a:cubicBezTo>
                    <a:pt x="20" y="1273"/>
                    <a:pt x="28" y="1281"/>
                    <a:pt x="38" y="1291"/>
                  </a:cubicBezTo>
                  <a:cubicBezTo>
                    <a:pt x="48" y="1301"/>
                    <a:pt x="61" y="1311"/>
                    <a:pt x="61" y="1329"/>
                  </a:cubicBezTo>
                  <a:cubicBezTo>
                    <a:pt x="61" y="1359"/>
                    <a:pt x="63" y="1390"/>
                    <a:pt x="66" y="1418"/>
                  </a:cubicBezTo>
                  <a:cubicBezTo>
                    <a:pt x="68" y="1446"/>
                    <a:pt x="71" y="1476"/>
                    <a:pt x="71" y="1507"/>
                  </a:cubicBezTo>
                  <a:cubicBezTo>
                    <a:pt x="71" y="1537"/>
                    <a:pt x="68" y="1570"/>
                    <a:pt x="45" y="1588"/>
                  </a:cubicBezTo>
                  <a:cubicBezTo>
                    <a:pt x="38" y="1593"/>
                    <a:pt x="30" y="1598"/>
                    <a:pt x="23" y="1603"/>
                  </a:cubicBezTo>
                  <a:cubicBezTo>
                    <a:pt x="12" y="1608"/>
                    <a:pt x="5" y="1613"/>
                    <a:pt x="0" y="1618"/>
                  </a:cubicBezTo>
                  <a:cubicBezTo>
                    <a:pt x="15" y="1623"/>
                    <a:pt x="28" y="1636"/>
                    <a:pt x="35" y="1651"/>
                  </a:cubicBezTo>
                  <a:cubicBezTo>
                    <a:pt x="45" y="1671"/>
                    <a:pt x="43" y="1694"/>
                    <a:pt x="33" y="1709"/>
                  </a:cubicBezTo>
                  <a:cubicBezTo>
                    <a:pt x="30" y="1712"/>
                    <a:pt x="30" y="1712"/>
                    <a:pt x="30" y="1712"/>
                  </a:cubicBezTo>
                  <a:cubicBezTo>
                    <a:pt x="28" y="1717"/>
                    <a:pt x="23" y="1720"/>
                    <a:pt x="25" y="1725"/>
                  </a:cubicBezTo>
                  <a:cubicBezTo>
                    <a:pt x="25" y="1727"/>
                    <a:pt x="28" y="1730"/>
                    <a:pt x="33" y="1735"/>
                  </a:cubicBezTo>
                  <a:cubicBezTo>
                    <a:pt x="35" y="1737"/>
                    <a:pt x="40" y="1740"/>
                    <a:pt x="43" y="1742"/>
                  </a:cubicBezTo>
                  <a:cubicBezTo>
                    <a:pt x="50" y="1753"/>
                    <a:pt x="50" y="1765"/>
                    <a:pt x="53" y="1775"/>
                  </a:cubicBezTo>
                  <a:cubicBezTo>
                    <a:pt x="53" y="1778"/>
                    <a:pt x="53" y="1783"/>
                    <a:pt x="53" y="1786"/>
                  </a:cubicBezTo>
                  <a:cubicBezTo>
                    <a:pt x="53" y="1796"/>
                    <a:pt x="58" y="1806"/>
                    <a:pt x="66" y="1816"/>
                  </a:cubicBezTo>
                  <a:cubicBezTo>
                    <a:pt x="76" y="1826"/>
                    <a:pt x="91" y="1846"/>
                    <a:pt x="76" y="1859"/>
                  </a:cubicBezTo>
                  <a:cubicBezTo>
                    <a:pt x="73" y="1862"/>
                    <a:pt x="71" y="1862"/>
                    <a:pt x="68" y="1864"/>
                  </a:cubicBezTo>
                  <a:cubicBezTo>
                    <a:pt x="68" y="1864"/>
                    <a:pt x="66" y="1864"/>
                    <a:pt x="66" y="1867"/>
                  </a:cubicBezTo>
                  <a:cubicBezTo>
                    <a:pt x="63" y="1869"/>
                    <a:pt x="61" y="1872"/>
                    <a:pt x="58" y="1877"/>
                  </a:cubicBezTo>
                  <a:cubicBezTo>
                    <a:pt x="48" y="1895"/>
                    <a:pt x="48" y="1895"/>
                    <a:pt x="48" y="1895"/>
                  </a:cubicBezTo>
                  <a:cubicBezTo>
                    <a:pt x="33" y="1917"/>
                    <a:pt x="23" y="1938"/>
                    <a:pt x="25" y="1961"/>
                  </a:cubicBezTo>
                  <a:cubicBezTo>
                    <a:pt x="25" y="1971"/>
                    <a:pt x="30" y="1978"/>
                    <a:pt x="35" y="1986"/>
                  </a:cubicBezTo>
                  <a:cubicBezTo>
                    <a:pt x="61" y="1981"/>
                    <a:pt x="83" y="1989"/>
                    <a:pt x="109" y="1999"/>
                  </a:cubicBezTo>
                  <a:cubicBezTo>
                    <a:pt x="116" y="2001"/>
                    <a:pt x="127" y="2006"/>
                    <a:pt x="137" y="2009"/>
                  </a:cubicBezTo>
                  <a:cubicBezTo>
                    <a:pt x="147" y="2011"/>
                    <a:pt x="152" y="2011"/>
                    <a:pt x="160" y="2011"/>
                  </a:cubicBezTo>
                  <a:cubicBezTo>
                    <a:pt x="162" y="2011"/>
                    <a:pt x="162" y="2009"/>
                    <a:pt x="165" y="2009"/>
                  </a:cubicBezTo>
                  <a:cubicBezTo>
                    <a:pt x="170" y="2006"/>
                    <a:pt x="175" y="2004"/>
                    <a:pt x="182" y="2004"/>
                  </a:cubicBezTo>
                  <a:cubicBezTo>
                    <a:pt x="200" y="2006"/>
                    <a:pt x="203" y="2024"/>
                    <a:pt x="200" y="2042"/>
                  </a:cubicBezTo>
                  <a:cubicBezTo>
                    <a:pt x="200" y="2044"/>
                    <a:pt x="200" y="2047"/>
                    <a:pt x="200" y="2049"/>
                  </a:cubicBezTo>
                  <a:cubicBezTo>
                    <a:pt x="198" y="2060"/>
                    <a:pt x="195" y="2090"/>
                    <a:pt x="200" y="2098"/>
                  </a:cubicBezTo>
                  <a:cubicBezTo>
                    <a:pt x="205" y="2105"/>
                    <a:pt x="213" y="2108"/>
                    <a:pt x="220" y="2113"/>
                  </a:cubicBezTo>
                  <a:cubicBezTo>
                    <a:pt x="223" y="2115"/>
                    <a:pt x="226" y="2115"/>
                    <a:pt x="228" y="2118"/>
                  </a:cubicBezTo>
                  <a:cubicBezTo>
                    <a:pt x="281" y="2148"/>
                    <a:pt x="292" y="2217"/>
                    <a:pt x="276" y="2273"/>
                  </a:cubicBezTo>
                  <a:cubicBezTo>
                    <a:pt x="297" y="2275"/>
                    <a:pt x="312" y="2288"/>
                    <a:pt x="322" y="2303"/>
                  </a:cubicBezTo>
                  <a:cubicBezTo>
                    <a:pt x="335" y="2323"/>
                    <a:pt x="332" y="2349"/>
                    <a:pt x="317" y="2366"/>
                  </a:cubicBezTo>
                  <a:cubicBezTo>
                    <a:pt x="314" y="2369"/>
                    <a:pt x="312" y="2372"/>
                    <a:pt x="312" y="2374"/>
                  </a:cubicBezTo>
                  <a:cubicBezTo>
                    <a:pt x="302" y="2384"/>
                    <a:pt x="297" y="2392"/>
                    <a:pt x="299" y="2394"/>
                  </a:cubicBezTo>
                  <a:cubicBezTo>
                    <a:pt x="299" y="2397"/>
                    <a:pt x="302" y="2397"/>
                    <a:pt x="307" y="2399"/>
                  </a:cubicBezTo>
                  <a:cubicBezTo>
                    <a:pt x="309" y="2402"/>
                    <a:pt x="314" y="2402"/>
                    <a:pt x="317" y="2405"/>
                  </a:cubicBezTo>
                  <a:cubicBezTo>
                    <a:pt x="325" y="2412"/>
                    <a:pt x="327" y="2422"/>
                    <a:pt x="327" y="2432"/>
                  </a:cubicBezTo>
                  <a:cubicBezTo>
                    <a:pt x="327" y="2438"/>
                    <a:pt x="327" y="2443"/>
                    <a:pt x="330" y="2448"/>
                  </a:cubicBezTo>
                  <a:cubicBezTo>
                    <a:pt x="332" y="2453"/>
                    <a:pt x="340" y="2458"/>
                    <a:pt x="347" y="2463"/>
                  </a:cubicBezTo>
                  <a:cubicBezTo>
                    <a:pt x="358" y="2468"/>
                    <a:pt x="368" y="2476"/>
                    <a:pt x="370" y="2486"/>
                  </a:cubicBezTo>
                  <a:cubicBezTo>
                    <a:pt x="373" y="2493"/>
                    <a:pt x="373" y="2501"/>
                    <a:pt x="370" y="2506"/>
                  </a:cubicBezTo>
                  <a:cubicBezTo>
                    <a:pt x="368" y="2531"/>
                    <a:pt x="363" y="2559"/>
                    <a:pt x="347" y="2582"/>
                  </a:cubicBezTo>
                  <a:cubicBezTo>
                    <a:pt x="345" y="2585"/>
                    <a:pt x="345" y="2587"/>
                    <a:pt x="342" y="2590"/>
                  </a:cubicBezTo>
                  <a:cubicBezTo>
                    <a:pt x="340" y="2592"/>
                    <a:pt x="337" y="2597"/>
                    <a:pt x="335" y="2600"/>
                  </a:cubicBezTo>
                  <a:cubicBezTo>
                    <a:pt x="330" y="2607"/>
                    <a:pt x="330" y="2620"/>
                    <a:pt x="327" y="2630"/>
                  </a:cubicBezTo>
                  <a:cubicBezTo>
                    <a:pt x="327" y="2633"/>
                    <a:pt x="327" y="2635"/>
                    <a:pt x="327" y="2638"/>
                  </a:cubicBezTo>
                  <a:cubicBezTo>
                    <a:pt x="325" y="2648"/>
                    <a:pt x="322" y="2658"/>
                    <a:pt x="322" y="2668"/>
                  </a:cubicBezTo>
                  <a:cubicBezTo>
                    <a:pt x="317" y="2686"/>
                    <a:pt x="314" y="2701"/>
                    <a:pt x="314" y="2719"/>
                  </a:cubicBezTo>
                  <a:cubicBezTo>
                    <a:pt x="314" y="2742"/>
                    <a:pt x="337" y="2772"/>
                    <a:pt x="342" y="2777"/>
                  </a:cubicBezTo>
                  <a:cubicBezTo>
                    <a:pt x="358" y="2780"/>
                    <a:pt x="363" y="2790"/>
                    <a:pt x="365" y="2795"/>
                  </a:cubicBezTo>
                  <a:cubicBezTo>
                    <a:pt x="365" y="2795"/>
                    <a:pt x="365" y="2798"/>
                    <a:pt x="368" y="2798"/>
                  </a:cubicBezTo>
                  <a:cubicBezTo>
                    <a:pt x="375" y="2798"/>
                    <a:pt x="380" y="2793"/>
                    <a:pt x="388" y="2782"/>
                  </a:cubicBezTo>
                  <a:cubicBezTo>
                    <a:pt x="388" y="2780"/>
                    <a:pt x="391" y="2780"/>
                    <a:pt x="391" y="2777"/>
                  </a:cubicBezTo>
                  <a:cubicBezTo>
                    <a:pt x="396" y="2770"/>
                    <a:pt x="401" y="2762"/>
                    <a:pt x="411" y="2755"/>
                  </a:cubicBezTo>
                  <a:cubicBezTo>
                    <a:pt x="418" y="2750"/>
                    <a:pt x="426" y="2747"/>
                    <a:pt x="434" y="2744"/>
                  </a:cubicBezTo>
                  <a:cubicBezTo>
                    <a:pt x="477" y="2734"/>
                    <a:pt x="477" y="2734"/>
                    <a:pt x="477" y="2734"/>
                  </a:cubicBezTo>
                  <a:cubicBezTo>
                    <a:pt x="487" y="2732"/>
                    <a:pt x="500" y="2727"/>
                    <a:pt x="502" y="2719"/>
                  </a:cubicBezTo>
                  <a:cubicBezTo>
                    <a:pt x="505" y="2711"/>
                    <a:pt x="505" y="2711"/>
                    <a:pt x="505" y="2711"/>
                  </a:cubicBezTo>
                  <a:cubicBezTo>
                    <a:pt x="512" y="2717"/>
                    <a:pt x="512" y="2717"/>
                    <a:pt x="512" y="2717"/>
                  </a:cubicBezTo>
                  <a:cubicBezTo>
                    <a:pt x="528" y="2724"/>
                    <a:pt x="548" y="2742"/>
                    <a:pt x="556" y="2762"/>
                  </a:cubicBezTo>
                  <a:cubicBezTo>
                    <a:pt x="558" y="2772"/>
                    <a:pt x="558" y="2780"/>
                    <a:pt x="556" y="2788"/>
                  </a:cubicBezTo>
                  <a:cubicBezTo>
                    <a:pt x="558" y="2790"/>
                    <a:pt x="561" y="2790"/>
                    <a:pt x="561" y="2790"/>
                  </a:cubicBezTo>
                  <a:cubicBezTo>
                    <a:pt x="563" y="2790"/>
                    <a:pt x="563" y="2788"/>
                    <a:pt x="563" y="2788"/>
                  </a:cubicBezTo>
                  <a:cubicBezTo>
                    <a:pt x="566" y="2785"/>
                    <a:pt x="566" y="2780"/>
                    <a:pt x="566" y="2777"/>
                  </a:cubicBezTo>
                  <a:cubicBezTo>
                    <a:pt x="568" y="2770"/>
                    <a:pt x="571" y="2760"/>
                    <a:pt x="581" y="2757"/>
                  </a:cubicBezTo>
                  <a:cubicBezTo>
                    <a:pt x="594" y="2755"/>
                    <a:pt x="601" y="2739"/>
                    <a:pt x="606" y="2729"/>
                  </a:cubicBezTo>
                  <a:cubicBezTo>
                    <a:pt x="606" y="2727"/>
                    <a:pt x="609" y="2727"/>
                    <a:pt x="609" y="2724"/>
                  </a:cubicBezTo>
                  <a:cubicBezTo>
                    <a:pt x="611" y="2719"/>
                    <a:pt x="611" y="2714"/>
                    <a:pt x="611" y="2706"/>
                  </a:cubicBezTo>
                  <a:cubicBezTo>
                    <a:pt x="611" y="2701"/>
                    <a:pt x="611" y="2696"/>
                    <a:pt x="611" y="2691"/>
                  </a:cubicBezTo>
                  <a:cubicBezTo>
                    <a:pt x="614" y="2668"/>
                    <a:pt x="634" y="2653"/>
                    <a:pt x="649" y="2640"/>
                  </a:cubicBezTo>
                  <a:cubicBezTo>
                    <a:pt x="652" y="2638"/>
                    <a:pt x="655" y="2638"/>
                    <a:pt x="655" y="2635"/>
                  </a:cubicBezTo>
                  <a:cubicBezTo>
                    <a:pt x="670" y="2623"/>
                    <a:pt x="685" y="2602"/>
                    <a:pt x="677" y="2587"/>
                  </a:cubicBezTo>
                  <a:cubicBezTo>
                    <a:pt x="672" y="2580"/>
                    <a:pt x="672" y="2580"/>
                    <a:pt x="672" y="2580"/>
                  </a:cubicBezTo>
                  <a:cubicBezTo>
                    <a:pt x="680" y="2577"/>
                    <a:pt x="680" y="2577"/>
                    <a:pt x="680" y="2577"/>
                  </a:cubicBezTo>
                  <a:cubicBezTo>
                    <a:pt x="698" y="2572"/>
                    <a:pt x="708" y="2567"/>
                    <a:pt x="708" y="2557"/>
                  </a:cubicBezTo>
                  <a:cubicBezTo>
                    <a:pt x="708" y="2554"/>
                    <a:pt x="708" y="2554"/>
                    <a:pt x="708" y="2552"/>
                  </a:cubicBezTo>
                  <a:cubicBezTo>
                    <a:pt x="708" y="2549"/>
                    <a:pt x="708" y="2544"/>
                    <a:pt x="708" y="2542"/>
                  </a:cubicBezTo>
                  <a:cubicBezTo>
                    <a:pt x="713" y="2526"/>
                    <a:pt x="731" y="2521"/>
                    <a:pt x="756" y="2526"/>
                  </a:cubicBezTo>
                  <a:cubicBezTo>
                    <a:pt x="847" y="2549"/>
                    <a:pt x="847" y="2549"/>
                    <a:pt x="847" y="2549"/>
                  </a:cubicBezTo>
                  <a:cubicBezTo>
                    <a:pt x="855" y="2552"/>
                    <a:pt x="868" y="2554"/>
                    <a:pt x="875" y="2562"/>
                  </a:cubicBezTo>
                  <a:cubicBezTo>
                    <a:pt x="883" y="2567"/>
                    <a:pt x="885" y="2574"/>
                    <a:pt x="888" y="2582"/>
                  </a:cubicBezTo>
                  <a:cubicBezTo>
                    <a:pt x="896" y="2600"/>
                    <a:pt x="901" y="2620"/>
                    <a:pt x="903" y="2640"/>
                  </a:cubicBezTo>
                  <a:cubicBezTo>
                    <a:pt x="903" y="2643"/>
                    <a:pt x="903" y="2643"/>
                    <a:pt x="903" y="2646"/>
                  </a:cubicBezTo>
                  <a:cubicBezTo>
                    <a:pt x="903" y="2646"/>
                    <a:pt x="903" y="2648"/>
                    <a:pt x="911" y="2646"/>
                  </a:cubicBezTo>
                  <a:cubicBezTo>
                    <a:pt x="939" y="2643"/>
                    <a:pt x="939" y="2643"/>
                    <a:pt x="939" y="2643"/>
                  </a:cubicBezTo>
                  <a:cubicBezTo>
                    <a:pt x="951" y="2628"/>
                    <a:pt x="977" y="2630"/>
                    <a:pt x="992" y="2638"/>
                  </a:cubicBezTo>
                  <a:cubicBezTo>
                    <a:pt x="1017" y="2653"/>
                    <a:pt x="1025" y="2681"/>
                    <a:pt x="1033" y="2706"/>
                  </a:cubicBezTo>
                  <a:cubicBezTo>
                    <a:pt x="1035" y="2717"/>
                    <a:pt x="1040" y="2729"/>
                    <a:pt x="1043" y="2739"/>
                  </a:cubicBezTo>
                  <a:cubicBezTo>
                    <a:pt x="1050" y="2755"/>
                    <a:pt x="1058" y="2762"/>
                    <a:pt x="1071" y="2767"/>
                  </a:cubicBezTo>
                  <a:cubicBezTo>
                    <a:pt x="1086" y="2772"/>
                    <a:pt x="1081" y="2788"/>
                    <a:pt x="1078" y="2795"/>
                  </a:cubicBezTo>
                  <a:cubicBezTo>
                    <a:pt x="1076" y="2800"/>
                    <a:pt x="1073" y="2805"/>
                    <a:pt x="1076" y="2810"/>
                  </a:cubicBezTo>
                  <a:cubicBezTo>
                    <a:pt x="1078" y="2815"/>
                    <a:pt x="1078" y="2821"/>
                    <a:pt x="1081" y="2826"/>
                  </a:cubicBezTo>
                  <a:cubicBezTo>
                    <a:pt x="1081" y="2828"/>
                    <a:pt x="1081" y="2833"/>
                    <a:pt x="1081" y="2833"/>
                  </a:cubicBezTo>
                  <a:cubicBezTo>
                    <a:pt x="1086" y="2838"/>
                    <a:pt x="1086" y="2843"/>
                    <a:pt x="1086" y="2848"/>
                  </a:cubicBezTo>
                  <a:cubicBezTo>
                    <a:pt x="1086" y="2851"/>
                    <a:pt x="1086" y="2851"/>
                    <a:pt x="1086" y="2854"/>
                  </a:cubicBezTo>
                  <a:cubicBezTo>
                    <a:pt x="1089" y="2859"/>
                    <a:pt x="1091" y="2864"/>
                    <a:pt x="1091" y="2869"/>
                  </a:cubicBezTo>
                  <a:cubicBezTo>
                    <a:pt x="1091" y="2871"/>
                    <a:pt x="1091" y="2871"/>
                    <a:pt x="1094" y="2874"/>
                  </a:cubicBezTo>
                  <a:cubicBezTo>
                    <a:pt x="1096" y="2884"/>
                    <a:pt x="1104" y="2894"/>
                    <a:pt x="1111" y="2899"/>
                  </a:cubicBezTo>
                  <a:cubicBezTo>
                    <a:pt x="1114" y="2899"/>
                    <a:pt x="1114" y="2899"/>
                    <a:pt x="1116" y="2899"/>
                  </a:cubicBezTo>
                  <a:cubicBezTo>
                    <a:pt x="1124" y="2899"/>
                    <a:pt x="1132" y="2907"/>
                    <a:pt x="1134" y="2912"/>
                  </a:cubicBezTo>
                  <a:cubicBezTo>
                    <a:pt x="1137" y="2914"/>
                    <a:pt x="1137" y="2919"/>
                    <a:pt x="1139" y="2922"/>
                  </a:cubicBezTo>
                  <a:cubicBezTo>
                    <a:pt x="1139" y="2925"/>
                    <a:pt x="1142" y="2927"/>
                    <a:pt x="1142" y="2930"/>
                  </a:cubicBezTo>
                  <a:cubicBezTo>
                    <a:pt x="1144" y="2932"/>
                    <a:pt x="1147" y="2935"/>
                    <a:pt x="1149" y="2937"/>
                  </a:cubicBezTo>
                  <a:cubicBezTo>
                    <a:pt x="1155" y="2942"/>
                    <a:pt x="1162" y="2947"/>
                    <a:pt x="1162" y="2955"/>
                  </a:cubicBezTo>
                  <a:cubicBezTo>
                    <a:pt x="1162" y="2960"/>
                    <a:pt x="1162" y="2965"/>
                    <a:pt x="1160" y="2970"/>
                  </a:cubicBezTo>
                  <a:cubicBezTo>
                    <a:pt x="1160" y="2975"/>
                    <a:pt x="1157" y="2978"/>
                    <a:pt x="1160" y="2980"/>
                  </a:cubicBezTo>
                  <a:cubicBezTo>
                    <a:pt x="1160" y="2983"/>
                    <a:pt x="1165" y="2983"/>
                    <a:pt x="1167" y="2985"/>
                  </a:cubicBezTo>
                  <a:cubicBezTo>
                    <a:pt x="1170" y="2985"/>
                    <a:pt x="1170" y="2988"/>
                    <a:pt x="1172" y="2988"/>
                  </a:cubicBezTo>
                  <a:cubicBezTo>
                    <a:pt x="1203" y="2973"/>
                    <a:pt x="1233" y="2958"/>
                    <a:pt x="1264" y="2950"/>
                  </a:cubicBezTo>
                  <a:cubicBezTo>
                    <a:pt x="1271" y="2947"/>
                    <a:pt x="1294" y="2942"/>
                    <a:pt x="1309" y="2958"/>
                  </a:cubicBezTo>
                  <a:cubicBezTo>
                    <a:pt x="1312" y="2960"/>
                    <a:pt x="1314" y="2965"/>
                    <a:pt x="1317" y="2968"/>
                  </a:cubicBezTo>
                  <a:cubicBezTo>
                    <a:pt x="1319" y="2973"/>
                    <a:pt x="1322" y="2978"/>
                    <a:pt x="1325" y="2978"/>
                  </a:cubicBezTo>
                  <a:cubicBezTo>
                    <a:pt x="1327" y="2978"/>
                    <a:pt x="1327" y="2978"/>
                    <a:pt x="1330" y="2975"/>
                  </a:cubicBezTo>
                  <a:cubicBezTo>
                    <a:pt x="1332" y="2975"/>
                    <a:pt x="1332" y="2973"/>
                    <a:pt x="1335" y="2973"/>
                  </a:cubicBezTo>
                  <a:cubicBezTo>
                    <a:pt x="1352" y="2965"/>
                    <a:pt x="1370" y="2978"/>
                    <a:pt x="1383" y="2988"/>
                  </a:cubicBezTo>
                  <a:cubicBezTo>
                    <a:pt x="1385" y="2991"/>
                    <a:pt x="1406" y="3003"/>
                    <a:pt x="1416" y="2996"/>
                  </a:cubicBezTo>
                  <a:cubicBezTo>
                    <a:pt x="1418" y="2993"/>
                    <a:pt x="1418" y="2993"/>
                    <a:pt x="1418" y="2993"/>
                  </a:cubicBezTo>
                  <a:cubicBezTo>
                    <a:pt x="1421" y="2991"/>
                    <a:pt x="1424" y="2988"/>
                    <a:pt x="1426" y="2985"/>
                  </a:cubicBezTo>
                  <a:cubicBezTo>
                    <a:pt x="1436" y="2980"/>
                    <a:pt x="1446" y="2985"/>
                    <a:pt x="1454" y="2991"/>
                  </a:cubicBezTo>
                  <a:cubicBezTo>
                    <a:pt x="1459" y="2993"/>
                    <a:pt x="1464" y="2996"/>
                    <a:pt x="1467" y="2996"/>
                  </a:cubicBezTo>
                  <a:cubicBezTo>
                    <a:pt x="1472" y="2996"/>
                    <a:pt x="1477" y="2993"/>
                    <a:pt x="1482" y="2991"/>
                  </a:cubicBezTo>
                  <a:cubicBezTo>
                    <a:pt x="1487" y="2988"/>
                    <a:pt x="1495" y="2983"/>
                    <a:pt x="1502" y="2983"/>
                  </a:cubicBezTo>
                  <a:cubicBezTo>
                    <a:pt x="1515" y="2983"/>
                    <a:pt x="1523" y="2991"/>
                    <a:pt x="1530" y="2998"/>
                  </a:cubicBezTo>
                  <a:cubicBezTo>
                    <a:pt x="1535" y="3003"/>
                    <a:pt x="1535" y="3003"/>
                    <a:pt x="1535" y="3003"/>
                  </a:cubicBezTo>
                  <a:cubicBezTo>
                    <a:pt x="1548" y="3016"/>
                    <a:pt x="1561" y="3026"/>
                    <a:pt x="1576" y="3036"/>
                  </a:cubicBezTo>
                  <a:cubicBezTo>
                    <a:pt x="1594" y="3046"/>
                    <a:pt x="1611" y="3046"/>
                    <a:pt x="1627" y="3041"/>
                  </a:cubicBezTo>
                  <a:cubicBezTo>
                    <a:pt x="1627" y="3041"/>
                    <a:pt x="1629" y="3041"/>
                    <a:pt x="1629" y="3039"/>
                  </a:cubicBezTo>
                  <a:cubicBezTo>
                    <a:pt x="1634" y="3036"/>
                    <a:pt x="1642" y="3034"/>
                    <a:pt x="1649" y="3034"/>
                  </a:cubicBezTo>
                  <a:cubicBezTo>
                    <a:pt x="1655" y="3034"/>
                    <a:pt x="1660" y="3039"/>
                    <a:pt x="1662" y="3041"/>
                  </a:cubicBezTo>
                  <a:cubicBezTo>
                    <a:pt x="1665" y="3044"/>
                    <a:pt x="1667" y="3044"/>
                    <a:pt x="1667" y="3044"/>
                  </a:cubicBezTo>
                  <a:cubicBezTo>
                    <a:pt x="1672" y="3046"/>
                    <a:pt x="1677" y="3041"/>
                    <a:pt x="1685" y="3036"/>
                  </a:cubicBezTo>
                  <a:cubicBezTo>
                    <a:pt x="1693" y="3031"/>
                    <a:pt x="1705" y="3023"/>
                    <a:pt x="1715" y="3029"/>
                  </a:cubicBezTo>
                  <a:cubicBezTo>
                    <a:pt x="1721" y="3031"/>
                    <a:pt x="1723" y="3034"/>
                    <a:pt x="1726" y="3036"/>
                  </a:cubicBezTo>
                  <a:cubicBezTo>
                    <a:pt x="1728" y="3039"/>
                    <a:pt x="1728" y="3039"/>
                    <a:pt x="1731" y="3041"/>
                  </a:cubicBezTo>
                  <a:cubicBezTo>
                    <a:pt x="1736" y="3044"/>
                    <a:pt x="1743" y="3041"/>
                    <a:pt x="1748" y="3041"/>
                  </a:cubicBezTo>
                  <a:cubicBezTo>
                    <a:pt x="1756" y="3039"/>
                    <a:pt x="1764" y="3034"/>
                    <a:pt x="1771" y="3029"/>
                  </a:cubicBezTo>
                  <a:cubicBezTo>
                    <a:pt x="1787" y="3018"/>
                    <a:pt x="1802" y="3011"/>
                    <a:pt x="1820" y="3011"/>
                  </a:cubicBezTo>
                  <a:cubicBezTo>
                    <a:pt x="1822" y="3011"/>
                    <a:pt x="1822" y="3011"/>
                    <a:pt x="1825" y="3011"/>
                  </a:cubicBezTo>
                  <a:cubicBezTo>
                    <a:pt x="1827" y="3011"/>
                    <a:pt x="1832" y="3011"/>
                    <a:pt x="1832" y="3011"/>
                  </a:cubicBezTo>
                  <a:cubicBezTo>
                    <a:pt x="1835" y="3011"/>
                    <a:pt x="1835" y="3008"/>
                    <a:pt x="1837" y="3006"/>
                  </a:cubicBezTo>
                  <a:cubicBezTo>
                    <a:pt x="1840" y="3001"/>
                    <a:pt x="1845" y="2996"/>
                    <a:pt x="1853" y="2996"/>
                  </a:cubicBezTo>
                  <a:cubicBezTo>
                    <a:pt x="1855" y="2996"/>
                    <a:pt x="1860" y="2996"/>
                    <a:pt x="1863" y="2996"/>
                  </a:cubicBezTo>
                  <a:cubicBezTo>
                    <a:pt x="1865" y="2996"/>
                    <a:pt x="1865" y="2996"/>
                    <a:pt x="1868" y="2996"/>
                  </a:cubicBezTo>
                  <a:cubicBezTo>
                    <a:pt x="1870" y="2996"/>
                    <a:pt x="1870" y="2993"/>
                    <a:pt x="1873" y="2993"/>
                  </a:cubicBezTo>
                  <a:cubicBezTo>
                    <a:pt x="1875" y="2993"/>
                    <a:pt x="1875" y="2991"/>
                    <a:pt x="1878" y="2988"/>
                  </a:cubicBezTo>
                  <a:cubicBezTo>
                    <a:pt x="1893" y="2978"/>
                    <a:pt x="1911" y="2985"/>
                    <a:pt x="1926" y="2991"/>
                  </a:cubicBezTo>
                  <a:cubicBezTo>
                    <a:pt x="1929" y="2993"/>
                    <a:pt x="1929" y="2993"/>
                    <a:pt x="1929" y="2993"/>
                  </a:cubicBezTo>
                  <a:cubicBezTo>
                    <a:pt x="1936" y="2996"/>
                    <a:pt x="1949" y="2998"/>
                    <a:pt x="1954" y="2996"/>
                  </a:cubicBezTo>
                  <a:cubicBezTo>
                    <a:pt x="1957" y="2996"/>
                    <a:pt x="1957" y="2993"/>
                    <a:pt x="1959" y="2991"/>
                  </a:cubicBezTo>
                  <a:cubicBezTo>
                    <a:pt x="1959" y="2988"/>
                    <a:pt x="1959" y="2985"/>
                    <a:pt x="1959" y="2983"/>
                  </a:cubicBezTo>
                  <a:cubicBezTo>
                    <a:pt x="1959" y="2978"/>
                    <a:pt x="1957" y="2973"/>
                    <a:pt x="1959" y="2968"/>
                  </a:cubicBezTo>
                  <a:cubicBezTo>
                    <a:pt x="1962" y="2958"/>
                    <a:pt x="1972" y="2955"/>
                    <a:pt x="1977" y="2952"/>
                  </a:cubicBezTo>
                  <a:cubicBezTo>
                    <a:pt x="1997" y="2945"/>
                    <a:pt x="2017" y="2937"/>
                    <a:pt x="2035" y="2930"/>
                  </a:cubicBezTo>
                  <a:cubicBezTo>
                    <a:pt x="2091" y="2909"/>
                    <a:pt x="2091" y="2909"/>
                    <a:pt x="2091" y="2909"/>
                  </a:cubicBezTo>
                  <a:cubicBezTo>
                    <a:pt x="2083" y="2904"/>
                    <a:pt x="2078" y="2897"/>
                    <a:pt x="2078" y="2889"/>
                  </a:cubicBezTo>
                  <a:cubicBezTo>
                    <a:pt x="2076" y="2881"/>
                    <a:pt x="2078" y="2874"/>
                    <a:pt x="2081" y="2866"/>
                  </a:cubicBezTo>
                  <a:cubicBezTo>
                    <a:pt x="2083" y="2861"/>
                    <a:pt x="2083" y="2856"/>
                    <a:pt x="2083" y="2851"/>
                  </a:cubicBezTo>
                  <a:cubicBezTo>
                    <a:pt x="2083" y="2846"/>
                    <a:pt x="2081" y="2841"/>
                    <a:pt x="2078" y="2836"/>
                  </a:cubicBezTo>
                  <a:cubicBezTo>
                    <a:pt x="2078" y="2833"/>
                    <a:pt x="2076" y="2831"/>
                    <a:pt x="2076" y="2831"/>
                  </a:cubicBezTo>
                  <a:cubicBezTo>
                    <a:pt x="2071" y="2818"/>
                    <a:pt x="2068" y="2808"/>
                    <a:pt x="2076" y="2798"/>
                  </a:cubicBezTo>
                  <a:cubicBezTo>
                    <a:pt x="2078" y="2793"/>
                    <a:pt x="2083" y="2790"/>
                    <a:pt x="2086" y="2788"/>
                  </a:cubicBezTo>
                  <a:cubicBezTo>
                    <a:pt x="2094" y="2782"/>
                    <a:pt x="2101" y="2777"/>
                    <a:pt x="2106" y="2770"/>
                  </a:cubicBezTo>
                  <a:cubicBezTo>
                    <a:pt x="2111" y="2762"/>
                    <a:pt x="2111" y="2755"/>
                    <a:pt x="2111" y="2747"/>
                  </a:cubicBezTo>
                  <a:cubicBezTo>
                    <a:pt x="2109" y="2734"/>
                    <a:pt x="2094" y="2727"/>
                    <a:pt x="2089" y="2727"/>
                  </a:cubicBezTo>
                  <a:cubicBezTo>
                    <a:pt x="2083" y="2724"/>
                    <a:pt x="2078" y="2724"/>
                    <a:pt x="2073" y="2722"/>
                  </a:cubicBezTo>
                  <a:cubicBezTo>
                    <a:pt x="2066" y="2719"/>
                    <a:pt x="2056" y="2717"/>
                    <a:pt x="2048" y="2714"/>
                  </a:cubicBezTo>
                  <a:cubicBezTo>
                    <a:pt x="2038" y="2709"/>
                    <a:pt x="2038" y="2704"/>
                    <a:pt x="2038" y="2699"/>
                  </a:cubicBezTo>
                  <a:cubicBezTo>
                    <a:pt x="2038" y="2696"/>
                    <a:pt x="2038" y="2694"/>
                    <a:pt x="2040" y="2691"/>
                  </a:cubicBezTo>
                  <a:cubicBezTo>
                    <a:pt x="2045" y="2678"/>
                    <a:pt x="2050" y="2666"/>
                    <a:pt x="2053" y="2651"/>
                  </a:cubicBezTo>
                  <a:cubicBezTo>
                    <a:pt x="2053" y="2646"/>
                    <a:pt x="2056" y="2640"/>
                    <a:pt x="2053" y="2635"/>
                  </a:cubicBezTo>
                  <a:cubicBezTo>
                    <a:pt x="2053" y="2633"/>
                    <a:pt x="2053" y="2633"/>
                    <a:pt x="2053" y="2630"/>
                  </a:cubicBezTo>
                  <a:cubicBezTo>
                    <a:pt x="2050" y="2625"/>
                    <a:pt x="2050" y="2620"/>
                    <a:pt x="2053" y="2613"/>
                  </a:cubicBezTo>
                  <a:cubicBezTo>
                    <a:pt x="2056" y="2607"/>
                    <a:pt x="2058" y="2605"/>
                    <a:pt x="2061" y="2602"/>
                  </a:cubicBezTo>
                  <a:cubicBezTo>
                    <a:pt x="2063" y="2600"/>
                    <a:pt x="2063" y="2600"/>
                    <a:pt x="2066" y="2597"/>
                  </a:cubicBezTo>
                  <a:cubicBezTo>
                    <a:pt x="2066" y="2595"/>
                    <a:pt x="2066" y="2595"/>
                    <a:pt x="2066" y="2595"/>
                  </a:cubicBezTo>
                  <a:cubicBezTo>
                    <a:pt x="2066" y="2592"/>
                    <a:pt x="2061" y="2590"/>
                    <a:pt x="2058" y="2587"/>
                  </a:cubicBezTo>
                  <a:cubicBezTo>
                    <a:pt x="2056" y="2587"/>
                    <a:pt x="2050" y="2585"/>
                    <a:pt x="2048" y="2585"/>
                  </a:cubicBezTo>
                  <a:cubicBezTo>
                    <a:pt x="2043" y="2585"/>
                    <a:pt x="2038" y="2582"/>
                    <a:pt x="2030" y="2580"/>
                  </a:cubicBezTo>
                  <a:cubicBezTo>
                    <a:pt x="2017" y="2574"/>
                    <a:pt x="2010" y="2562"/>
                    <a:pt x="2010" y="2549"/>
                  </a:cubicBezTo>
                  <a:cubicBezTo>
                    <a:pt x="2010" y="2547"/>
                    <a:pt x="2010" y="2544"/>
                    <a:pt x="2012" y="2539"/>
                  </a:cubicBezTo>
                  <a:cubicBezTo>
                    <a:pt x="2017" y="2531"/>
                    <a:pt x="2028" y="2531"/>
                    <a:pt x="2035" y="2539"/>
                  </a:cubicBezTo>
                  <a:cubicBezTo>
                    <a:pt x="2035" y="2534"/>
                    <a:pt x="2038" y="2526"/>
                    <a:pt x="2040" y="2519"/>
                  </a:cubicBezTo>
                  <a:cubicBezTo>
                    <a:pt x="2043" y="2514"/>
                    <a:pt x="2048" y="2506"/>
                    <a:pt x="2045" y="2503"/>
                  </a:cubicBezTo>
                  <a:cubicBezTo>
                    <a:pt x="2045" y="2501"/>
                    <a:pt x="2043" y="2501"/>
                    <a:pt x="2040" y="2498"/>
                  </a:cubicBezTo>
                  <a:cubicBezTo>
                    <a:pt x="2035" y="2496"/>
                    <a:pt x="2030" y="2491"/>
                    <a:pt x="2030" y="2483"/>
                  </a:cubicBezTo>
                  <a:cubicBezTo>
                    <a:pt x="2030" y="2476"/>
                    <a:pt x="2033" y="2470"/>
                    <a:pt x="2035" y="2468"/>
                  </a:cubicBezTo>
                  <a:cubicBezTo>
                    <a:pt x="2035" y="2465"/>
                    <a:pt x="2038" y="2465"/>
                    <a:pt x="2038" y="2463"/>
                  </a:cubicBezTo>
                  <a:cubicBezTo>
                    <a:pt x="2038" y="2460"/>
                    <a:pt x="2038" y="2455"/>
                    <a:pt x="2035" y="2450"/>
                  </a:cubicBezTo>
                  <a:cubicBezTo>
                    <a:pt x="2035" y="2445"/>
                    <a:pt x="2033" y="2443"/>
                    <a:pt x="2033" y="2438"/>
                  </a:cubicBezTo>
                  <a:cubicBezTo>
                    <a:pt x="2033" y="2430"/>
                    <a:pt x="2038" y="2422"/>
                    <a:pt x="2040" y="2415"/>
                  </a:cubicBezTo>
                  <a:cubicBezTo>
                    <a:pt x="2043" y="2410"/>
                    <a:pt x="2048" y="2402"/>
                    <a:pt x="2045" y="2397"/>
                  </a:cubicBezTo>
                  <a:cubicBezTo>
                    <a:pt x="2045" y="2394"/>
                    <a:pt x="2043" y="2392"/>
                    <a:pt x="2043" y="2389"/>
                  </a:cubicBezTo>
                  <a:cubicBezTo>
                    <a:pt x="2040" y="2387"/>
                    <a:pt x="2038" y="2382"/>
                    <a:pt x="2038" y="2377"/>
                  </a:cubicBezTo>
                  <a:cubicBezTo>
                    <a:pt x="2035" y="2364"/>
                    <a:pt x="2045" y="2354"/>
                    <a:pt x="2056" y="2346"/>
                  </a:cubicBezTo>
                  <a:cubicBezTo>
                    <a:pt x="2061" y="2341"/>
                    <a:pt x="2066" y="2336"/>
                    <a:pt x="2068" y="2331"/>
                  </a:cubicBezTo>
                  <a:cubicBezTo>
                    <a:pt x="2073" y="2321"/>
                    <a:pt x="2083" y="2313"/>
                    <a:pt x="2096" y="2313"/>
                  </a:cubicBezTo>
                  <a:cubicBezTo>
                    <a:pt x="2101" y="2313"/>
                    <a:pt x="2106" y="2313"/>
                    <a:pt x="2111" y="2313"/>
                  </a:cubicBezTo>
                  <a:cubicBezTo>
                    <a:pt x="2116" y="2313"/>
                    <a:pt x="2119" y="2313"/>
                    <a:pt x="2122" y="2313"/>
                  </a:cubicBezTo>
                  <a:cubicBezTo>
                    <a:pt x="2134" y="2313"/>
                    <a:pt x="2144" y="2308"/>
                    <a:pt x="2155" y="2301"/>
                  </a:cubicBezTo>
                  <a:cubicBezTo>
                    <a:pt x="2157" y="2298"/>
                    <a:pt x="2160" y="2295"/>
                    <a:pt x="2162" y="2295"/>
                  </a:cubicBezTo>
                  <a:cubicBezTo>
                    <a:pt x="2167" y="2293"/>
                    <a:pt x="2175" y="2293"/>
                    <a:pt x="2177" y="2293"/>
                  </a:cubicBezTo>
                  <a:cubicBezTo>
                    <a:pt x="2180" y="2293"/>
                    <a:pt x="2180" y="2293"/>
                    <a:pt x="2180" y="2293"/>
                  </a:cubicBezTo>
                  <a:cubicBezTo>
                    <a:pt x="2188" y="2293"/>
                    <a:pt x="2198" y="2293"/>
                    <a:pt x="2203" y="2285"/>
                  </a:cubicBezTo>
                  <a:cubicBezTo>
                    <a:pt x="2208" y="2280"/>
                    <a:pt x="2208" y="2270"/>
                    <a:pt x="2208" y="2260"/>
                  </a:cubicBezTo>
                  <a:cubicBezTo>
                    <a:pt x="2208" y="2247"/>
                    <a:pt x="2210" y="2235"/>
                    <a:pt x="2218" y="2224"/>
                  </a:cubicBezTo>
                  <a:cubicBezTo>
                    <a:pt x="2226" y="2217"/>
                    <a:pt x="2238" y="2214"/>
                    <a:pt x="2248" y="2214"/>
                  </a:cubicBezTo>
                  <a:cubicBezTo>
                    <a:pt x="2251" y="2214"/>
                    <a:pt x="2254" y="2214"/>
                    <a:pt x="2256" y="2214"/>
                  </a:cubicBezTo>
                  <a:cubicBezTo>
                    <a:pt x="2269" y="2212"/>
                    <a:pt x="2281" y="2207"/>
                    <a:pt x="2292" y="2199"/>
                  </a:cubicBezTo>
                  <a:cubicBezTo>
                    <a:pt x="2297" y="2197"/>
                    <a:pt x="2302" y="2194"/>
                    <a:pt x="2307" y="2189"/>
                  </a:cubicBezTo>
                  <a:cubicBezTo>
                    <a:pt x="2312" y="2184"/>
                    <a:pt x="2317" y="2174"/>
                    <a:pt x="2314" y="2166"/>
                  </a:cubicBezTo>
                  <a:cubicBezTo>
                    <a:pt x="2314" y="2164"/>
                    <a:pt x="2314" y="2161"/>
                    <a:pt x="2312" y="2158"/>
                  </a:cubicBezTo>
                  <a:cubicBezTo>
                    <a:pt x="2312" y="2153"/>
                    <a:pt x="2309" y="2151"/>
                    <a:pt x="2309" y="2146"/>
                  </a:cubicBezTo>
                  <a:cubicBezTo>
                    <a:pt x="2309" y="2131"/>
                    <a:pt x="2320" y="2118"/>
                    <a:pt x="2335" y="2115"/>
                  </a:cubicBezTo>
                  <a:cubicBezTo>
                    <a:pt x="2337" y="2115"/>
                    <a:pt x="2337" y="2115"/>
                    <a:pt x="2340" y="2115"/>
                  </a:cubicBezTo>
                  <a:cubicBezTo>
                    <a:pt x="2342" y="2115"/>
                    <a:pt x="2345" y="2115"/>
                    <a:pt x="2345" y="2115"/>
                  </a:cubicBezTo>
                  <a:cubicBezTo>
                    <a:pt x="2347" y="2113"/>
                    <a:pt x="2347" y="2113"/>
                    <a:pt x="2347" y="2113"/>
                  </a:cubicBezTo>
                  <a:cubicBezTo>
                    <a:pt x="2350" y="2108"/>
                    <a:pt x="2347" y="2100"/>
                    <a:pt x="2345" y="2095"/>
                  </a:cubicBezTo>
                  <a:cubicBezTo>
                    <a:pt x="2345" y="2093"/>
                    <a:pt x="2342" y="2093"/>
                    <a:pt x="2342" y="2090"/>
                  </a:cubicBezTo>
                  <a:cubicBezTo>
                    <a:pt x="2337" y="2080"/>
                    <a:pt x="2332" y="2072"/>
                    <a:pt x="2335" y="2060"/>
                  </a:cubicBezTo>
                  <a:cubicBezTo>
                    <a:pt x="2327" y="2049"/>
                    <a:pt x="2320" y="2039"/>
                    <a:pt x="2314" y="2027"/>
                  </a:cubicBezTo>
                  <a:cubicBezTo>
                    <a:pt x="2314" y="2024"/>
                    <a:pt x="2314" y="2021"/>
                    <a:pt x="2312" y="2019"/>
                  </a:cubicBezTo>
                  <a:cubicBezTo>
                    <a:pt x="2312" y="2016"/>
                    <a:pt x="2309" y="2011"/>
                    <a:pt x="2309" y="2009"/>
                  </a:cubicBezTo>
                  <a:cubicBezTo>
                    <a:pt x="2307" y="2004"/>
                    <a:pt x="2304" y="2001"/>
                    <a:pt x="2299" y="1996"/>
                  </a:cubicBezTo>
                  <a:cubicBezTo>
                    <a:pt x="2297" y="1994"/>
                    <a:pt x="2297" y="1994"/>
                    <a:pt x="2294" y="1991"/>
                  </a:cubicBezTo>
                  <a:cubicBezTo>
                    <a:pt x="2259" y="1953"/>
                    <a:pt x="2266" y="1895"/>
                    <a:pt x="2289" y="1854"/>
                  </a:cubicBezTo>
                  <a:cubicBezTo>
                    <a:pt x="2292" y="1852"/>
                    <a:pt x="2292" y="1849"/>
                    <a:pt x="2294" y="1846"/>
                  </a:cubicBezTo>
                  <a:cubicBezTo>
                    <a:pt x="2299" y="1839"/>
                    <a:pt x="2304" y="1831"/>
                    <a:pt x="2307" y="1824"/>
                  </a:cubicBezTo>
                  <a:cubicBezTo>
                    <a:pt x="2309" y="1813"/>
                    <a:pt x="2309" y="1803"/>
                    <a:pt x="2309" y="1793"/>
                  </a:cubicBezTo>
                  <a:cubicBezTo>
                    <a:pt x="2309" y="1783"/>
                    <a:pt x="2309" y="1773"/>
                    <a:pt x="2309" y="1763"/>
                  </a:cubicBezTo>
                  <a:cubicBezTo>
                    <a:pt x="2309" y="1758"/>
                    <a:pt x="2312" y="1753"/>
                    <a:pt x="2314" y="1748"/>
                  </a:cubicBezTo>
                  <a:cubicBezTo>
                    <a:pt x="2317" y="1737"/>
                    <a:pt x="2322" y="1730"/>
                    <a:pt x="2320" y="1722"/>
                  </a:cubicBezTo>
                  <a:cubicBezTo>
                    <a:pt x="2317" y="1717"/>
                    <a:pt x="2314" y="1712"/>
                    <a:pt x="2309" y="1707"/>
                  </a:cubicBezTo>
                  <a:cubicBezTo>
                    <a:pt x="2307" y="1702"/>
                    <a:pt x="2302" y="1697"/>
                    <a:pt x="2299" y="1692"/>
                  </a:cubicBezTo>
                  <a:cubicBezTo>
                    <a:pt x="2292" y="1679"/>
                    <a:pt x="2292" y="1661"/>
                    <a:pt x="2302" y="1649"/>
                  </a:cubicBezTo>
                  <a:cubicBezTo>
                    <a:pt x="2309" y="1636"/>
                    <a:pt x="2325" y="1628"/>
                    <a:pt x="2340" y="1628"/>
                  </a:cubicBezTo>
                  <a:cubicBezTo>
                    <a:pt x="2360" y="1628"/>
                    <a:pt x="2373" y="1641"/>
                    <a:pt x="2388" y="1654"/>
                  </a:cubicBezTo>
                  <a:cubicBezTo>
                    <a:pt x="2393" y="1659"/>
                    <a:pt x="2396" y="1661"/>
                    <a:pt x="2401" y="1664"/>
                  </a:cubicBezTo>
                  <a:cubicBezTo>
                    <a:pt x="2406" y="1666"/>
                    <a:pt x="2413" y="1671"/>
                    <a:pt x="2419" y="1669"/>
                  </a:cubicBezTo>
                  <a:cubicBezTo>
                    <a:pt x="2421" y="1669"/>
                    <a:pt x="2421" y="1666"/>
                    <a:pt x="2424" y="1666"/>
                  </a:cubicBezTo>
                  <a:cubicBezTo>
                    <a:pt x="2426" y="1664"/>
                    <a:pt x="2431" y="1661"/>
                    <a:pt x="2436" y="1661"/>
                  </a:cubicBezTo>
                  <a:cubicBezTo>
                    <a:pt x="2439" y="1661"/>
                    <a:pt x="2444" y="1661"/>
                    <a:pt x="2446" y="1661"/>
                  </a:cubicBezTo>
                  <a:cubicBezTo>
                    <a:pt x="2449" y="1661"/>
                    <a:pt x="2449" y="1661"/>
                    <a:pt x="2449" y="1661"/>
                  </a:cubicBezTo>
                  <a:cubicBezTo>
                    <a:pt x="2462" y="1664"/>
                    <a:pt x="2477" y="1656"/>
                    <a:pt x="2484" y="1644"/>
                  </a:cubicBezTo>
                  <a:cubicBezTo>
                    <a:pt x="2487" y="1641"/>
                    <a:pt x="2487" y="1638"/>
                    <a:pt x="2487" y="1633"/>
                  </a:cubicBezTo>
                  <a:cubicBezTo>
                    <a:pt x="2487" y="1631"/>
                    <a:pt x="2490" y="1626"/>
                    <a:pt x="2492" y="1623"/>
                  </a:cubicBezTo>
                  <a:cubicBezTo>
                    <a:pt x="2497" y="1616"/>
                    <a:pt x="2505" y="1605"/>
                    <a:pt x="2515" y="1605"/>
                  </a:cubicBezTo>
                  <a:cubicBezTo>
                    <a:pt x="2517" y="1605"/>
                    <a:pt x="2520" y="1605"/>
                    <a:pt x="2523" y="1608"/>
                  </a:cubicBezTo>
                  <a:cubicBezTo>
                    <a:pt x="2525" y="1608"/>
                    <a:pt x="2528" y="1608"/>
                    <a:pt x="2528" y="1608"/>
                  </a:cubicBezTo>
                  <a:cubicBezTo>
                    <a:pt x="2528" y="1608"/>
                    <a:pt x="2528" y="1608"/>
                    <a:pt x="2528" y="1605"/>
                  </a:cubicBezTo>
                  <a:cubicBezTo>
                    <a:pt x="2528" y="1603"/>
                    <a:pt x="2530" y="1603"/>
                    <a:pt x="2530" y="1600"/>
                  </a:cubicBezTo>
                  <a:cubicBezTo>
                    <a:pt x="2538" y="1593"/>
                    <a:pt x="2548" y="1595"/>
                    <a:pt x="2556" y="1600"/>
                  </a:cubicBezTo>
                  <a:cubicBezTo>
                    <a:pt x="2558" y="1603"/>
                    <a:pt x="2561" y="1603"/>
                    <a:pt x="2561" y="1605"/>
                  </a:cubicBezTo>
                  <a:cubicBezTo>
                    <a:pt x="2563" y="1608"/>
                    <a:pt x="2566" y="1611"/>
                    <a:pt x="2568" y="1611"/>
                  </a:cubicBezTo>
                  <a:cubicBezTo>
                    <a:pt x="2571" y="1611"/>
                    <a:pt x="2573" y="1611"/>
                    <a:pt x="2578" y="1611"/>
                  </a:cubicBezTo>
                  <a:cubicBezTo>
                    <a:pt x="2581" y="1608"/>
                    <a:pt x="2583" y="1605"/>
                    <a:pt x="2583" y="1603"/>
                  </a:cubicBezTo>
                  <a:cubicBezTo>
                    <a:pt x="2583" y="1600"/>
                    <a:pt x="2581" y="1595"/>
                    <a:pt x="2581" y="1590"/>
                  </a:cubicBezTo>
                  <a:cubicBezTo>
                    <a:pt x="2578" y="1588"/>
                    <a:pt x="2578" y="1583"/>
                    <a:pt x="2578" y="1580"/>
                  </a:cubicBezTo>
                  <a:cubicBezTo>
                    <a:pt x="2576" y="1573"/>
                    <a:pt x="2578" y="1562"/>
                    <a:pt x="2586" y="1555"/>
                  </a:cubicBezTo>
                  <a:cubicBezTo>
                    <a:pt x="2583" y="1547"/>
                    <a:pt x="2586" y="1540"/>
                    <a:pt x="2586" y="1534"/>
                  </a:cubicBezTo>
                  <a:cubicBezTo>
                    <a:pt x="2586" y="1527"/>
                    <a:pt x="2589" y="1522"/>
                    <a:pt x="2586" y="1517"/>
                  </a:cubicBezTo>
                  <a:cubicBezTo>
                    <a:pt x="2586" y="1514"/>
                    <a:pt x="2583" y="1509"/>
                    <a:pt x="2581" y="1507"/>
                  </a:cubicBezTo>
                  <a:cubicBezTo>
                    <a:pt x="2578" y="1501"/>
                    <a:pt x="2576" y="1499"/>
                    <a:pt x="2573" y="1494"/>
                  </a:cubicBezTo>
                  <a:cubicBezTo>
                    <a:pt x="2571" y="1491"/>
                    <a:pt x="2571" y="1486"/>
                    <a:pt x="2571" y="1484"/>
                  </a:cubicBezTo>
                  <a:cubicBezTo>
                    <a:pt x="2571" y="1481"/>
                    <a:pt x="2571" y="1481"/>
                    <a:pt x="2571" y="1479"/>
                  </a:cubicBezTo>
                  <a:cubicBezTo>
                    <a:pt x="2568" y="1469"/>
                    <a:pt x="2563" y="1458"/>
                    <a:pt x="2558" y="1446"/>
                  </a:cubicBezTo>
                  <a:cubicBezTo>
                    <a:pt x="2553" y="1438"/>
                    <a:pt x="2548" y="1428"/>
                    <a:pt x="2540" y="1425"/>
                  </a:cubicBezTo>
                  <a:cubicBezTo>
                    <a:pt x="2538" y="1425"/>
                    <a:pt x="2535" y="1425"/>
                    <a:pt x="2533" y="1425"/>
                  </a:cubicBezTo>
                  <a:cubicBezTo>
                    <a:pt x="2530" y="1425"/>
                    <a:pt x="2528" y="1425"/>
                    <a:pt x="2525" y="1425"/>
                  </a:cubicBezTo>
                  <a:cubicBezTo>
                    <a:pt x="2517" y="1425"/>
                    <a:pt x="2515" y="1420"/>
                    <a:pt x="2515" y="1418"/>
                  </a:cubicBezTo>
                  <a:cubicBezTo>
                    <a:pt x="2515" y="1418"/>
                    <a:pt x="2515" y="1415"/>
                    <a:pt x="2512" y="1415"/>
                  </a:cubicBezTo>
                  <a:cubicBezTo>
                    <a:pt x="2502" y="1405"/>
                    <a:pt x="2502" y="1392"/>
                    <a:pt x="2502" y="1382"/>
                  </a:cubicBezTo>
                  <a:cubicBezTo>
                    <a:pt x="2502" y="1375"/>
                    <a:pt x="2502" y="1367"/>
                    <a:pt x="2500" y="1362"/>
                  </a:cubicBezTo>
                  <a:cubicBezTo>
                    <a:pt x="2497" y="1359"/>
                    <a:pt x="2495" y="1354"/>
                    <a:pt x="2492" y="1349"/>
                  </a:cubicBezTo>
                  <a:cubicBezTo>
                    <a:pt x="2484" y="1342"/>
                    <a:pt x="2477" y="1332"/>
                    <a:pt x="2482" y="1319"/>
                  </a:cubicBezTo>
                  <a:cubicBezTo>
                    <a:pt x="2484" y="1311"/>
                    <a:pt x="2487" y="1309"/>
                    <a:pt x="2492" y="1304"/>
                  </a:cubicBezTo>
                  <a:cubicBezTo>
                    <a:pt x="2495" y="1301"/>
                    <a:pt x="2497" y="1299"/>
                    <a:pt x="2497" y="1296"/>
                  </a:cubicBezTo>
                  <a:cubicBezTo>
                    <a:pt x="2497" y="1291"/>
                    <a:pt x="2497" y="1286"/>
                    <a:pt x="2495" y="1281"/>
                  </a:cubicBezTo>
                  <a:cubicBezTo>
                    <a:pt x="2492" y="1273"/>
                    <a:pt x="2490" y="1268"/>
                    <a:pt x="2490" y="1258"/>
                  </a:cubicBezTo>
                  <a:cubicBezTo>
                    <a:pt x="2492" y="1245"/>
                    <a:pt x="2500" y="1238"/>
                    <a:pt x="2505" y="1233"/>
                  </a:cubicBezTo>
                  <a:cubicBezTo>
                    <a:pt x="2510" y="1228"/>
                    <a:pt x="2517" y="1222"/>
                    <a:pt x="2528" y="1220"/>
                  </a:cubicBezTo>
                  <a:cubicBezTo>
                    <a:pt x="2533" y="1220"/>
                    <a:pt x="2535" y="1220"/>
                    <a:pt x="2540" y="1222"/>
                  </a:cubicBezTo>
                  <a:cubicBezTo>
                    <a:pt x="2543" y="1222"/>
                    <a:pt x="2543" y="1222"/>
                    <a:pt x="2545" y="1222"/>
                  </a:cubicBezTo>
                  <a:cubicBezTo>
                    <a:pt x="2543" y="1210"/>
                    <a:pt x="2548" y="1200"/>
                    <a:pt x="2556" y="1197"/>
                  </a:cubicBezTo>
                  <a:cubicBezTo>
                    <a:pt x="2563" y="1195"/>
                    <a:pt x="2571" y="1200"/>
                    <a:pt x="2578" y="1202"/>
                  </a:cubicBezTo>
                  <a:cubicBezTo>
                    <a:pt x="2581" y="1205"/>
                    <a:pt x="2586" y="1207"/>
                    <a:pt x="2589" y="1207"/>
                  </a:cubicBezTo>
                  <a:cubicBezTo>
                    <a:pt x="2589" y="1207"/>
                    <a:pt x="2591" y="1207"/>
                    <a:pt x="2591" y="1205"/>
                  </a:cubicBezTo>
                  <a:cubicBezTo>
                    <a:pt x="2591" y="1202"/>
                    <a:pt x="2591" y="1200"/>
                    <a:pt x="2591" y="1197"/>
                  </a:cubicBezTo>
                  <a:cubicBezTo>
                    <a:pt x="2589" y="1192"/>
                    <a:pt x="2583" y="1187"/>
                    <a:pt x="2576" y="1184"/>
                  </a:cubicBezTo>
                  <a:cubicBezTo>
                    <a:pt x="2571" y="1179"/>
                    <a:pt x="2561" y="1174"/>
                    <a:pt x="2556" y="1164"/>
                  </a:cubicBezTo>
                  <a:cubicBezTo>
                    <a:pt x="2550" y="1154"/>
                    <a:pt x="2556" y="1139"/>
                    <a:pt x="2566" y="1129"/>
                  </a:cubicBezTo>
                  <a:cubicBezTo>
                    <a:pt x="2573" y="1121"/>
                    <a:pt x="2581" y="1116"/>
                    <a:pt x="2589" y="1113"/>
                  </a:cubicBezTo>
                  <a:cubicBezTo>
                    <a:pt x="2591" y="1113"/>
                    <a:pt x="2591" y="1111"/>
                    <a:pt x="2594" y="1111"/>
                  </a:cubicBezTo>
                  <a:cubicBezTo>
                    <a:pt x="2601" y="1106"/>
                    <a:pt x="2611" y="1098"/>
                    <a:pt x="2616" y="1091"/>
                  </a:cubicBezTo>
                  <a:cubicBezTo>
                    <a:pt x="2619" y="1088"/>
                    <a:pt x="2619" y="1085"/>
                    <a:pt x="2622" y="1083"/>
                  </a:cubicBezTo>
                  <a:cubicBezTo>
                    <a:pt x="2624" y="1080"/>
                    <a:pt x="2624" y="1075"/>
                    <a:pt x="2627" y="1073"/>
                  </a:cubicBezTo>
                  <a:cubicBezTo>
                    <a:pt x="2632" y="1063"/>
                    <a:pt x="2642" y="1058"/>
                    <a:pt x="2649" y="1058"/>
                  </a:cubicBezTo>
                  <a:cubicBezTo>
                    <a:pt x="2660" y="1058"/>
                    <a:pt x="2665" y="1065"/>
                    <a:pt x="2670" y="1070"/>
                  </a:cubicBezTo>
                  <a:cubicBezTo>
                    <a:pt x="2672" y="1073"/>
                    <a:pt x="2672" y="1073"/>
                    <a:pt x="2672" y="1073"/>
                  </a:cubicBezTo>
                  <a:cubicBezTo>
                    <a:pt x="2680" y="1080"/>
                    <a:pt x="2693" y="1083"/>
                    <a:pt x="2703" y="1080"/>
                  </a:cubicBezTo>
                  <a:cubicBezTo>
                    <a:pt x="2703" y="1080"/>
                    <a:pt x="2703" y="1080"/>
                    <a:pt x="2700" y="1078"/>
                  </a:cubicBezTo>
                  <a:cubicBezTo>
                    <a:pt x="2698" y="1075"/>
                    <a:pt x="2695" y="1070"/>
                    <a:pt x="2695" y="1068"/>
                  </a:cubicBezTo>
                  <a:cubicBezTo>
                    <a:pt x="2690" y="1055"/>
                    <a:pt x="2700" y="1045"/>
                    <a:pt x="2705" y="1037"/>
                  </a:cubicBezTo>
                  <a:cubicBezTo>
                    <a:pt x="2708" y="1035"/>
                    <a:pt x="2710" y="1030"/>
                    <a:pt x="2713" y="1027"/>
                  </a:cubicBezTo>
                  <a:cubicBezTo>
                    <a:pt x="2731" y="994"/>
                    <a:pt x="2731" y="994"/>
                    <a:pt x="2731" y="994"/>
                  </a:cubicBezTo>
                  <a:cubicBezTo>
                    <a:pt x="2731" y="992"/>
                    <a:pt x="2733" y="989"/>
                    <a:pt x="2738" y="987"/>
                  </a:cubicBezTo>
                  <a:cubicBezTo>
                    <a:pt x="2743" y="984"/>
                    <a:pt x="2748" y="984"/>
                    <a:pt x="2751" y="984"/>
                  </a:cubicBezTo>
                  <a:cubicBezTo>
                    <a:pt x="2754" y="984"/>
                    <a:pt x="2754" y="984"/>
                    <a:pt x="2754" y="984"/>
                  </a:cubicBezTo>
                  <a:cubicBezTo>
                    <a:pt x="2754" y="981"/>
                    <a:pt x="2754" y="981"/>
                    <a:pt x="2754" y="981"/>
                  </a:cubicBezTo>
                  <a:cubicBezTo>
                    <a:pt x="2756" y="956"/>
                    <a:pt x="2756" y="933"/>
                    <a:pt x="2741" y="921"/>
                  </a:cubicBezTo>
                  <a:cubicBezTo>
                    <a:pt x="2738" y="918"/>
                    <a:pt x="2736" y="918"/>
                    <a:pt x="2733" y="916"/>
                  </a:cubicBezTo>
                  <a:cubicBezTo>
                    <a:pt x="2731" y="913"/>
                    <a:pt x="2728" y="910"/>
                    <a:pt x="2723" y="910"/>
                  </a:cubicBezTo>
                  <a:cubicBezTo>
                    <a:pt x="2708" y="898"/>
                    <a:pt x="2703" y="872"/>
                    <a:pt x="2708" y="852"/>
                  </a:cubicBezTo>
                  <a:cubicBezTo>
                    <a:pt x="2708" y="850"/>
                    <a:pt x="2708" y="850"/>
                    <a:pt x="2710" y="847"/>
                  </a:cubicBezTo>
                  <a:cubicBezTo>
                    <a:pt x="2713" y="839"/>
                    <a:pt x="2715" y="834"/>
                    <a:pt x="2713" y="829"/>
                  </a:cubicBezTo>
                  <a:cubicBezTo>
                    <a:pt x="2713" y="827"/>
                    <a:pt x="2710" y="827"/>
                    <a:pt x="2708" y="824"/>
                  </a:cubicBezTo>
                  <a:cubicBezTo>
                    <a:pt x="2693" y="806"/>
                    <a:pt x="2680" y="786"/>
                    <a:pt x="2672" y="763"/>
                  </a:cubicBezTo>
                  <a:cubicBezTo>
                    <a:pt x="2672" y="761"/>
                    <a:pt x="2670" y="756"/>
                    <a:pt x="2672" y="751"/>
                  </a:cubicBezTo>
                  <a:cubicBezTo>
                    <a:pt x="2677" y="740"/>
                    <a:pt x="2688" y="743"/>
                    <a:pt x="2693" y="746"/>
                  </a:cubicBezTo>
                  <a:cubicBezTo>
                    <a:pt x="2695" y="746"/>
                    <a:pt x="2698" y="746"/>
                    <a:pt x="2698" y="746"/>
                  </a:cubicBezTo>
                  <a:cubicBezTo>
                    <a:pt x="2698" y="746"/>
                    <a:pt x="2698" y="740"/>
                    <a:pt x="2695" y="738"/>
                  </a:cubicBezTo>
                  <a:cubicBezTo>
                    <a:pt x="2690" y="728"/>
                    <a:pt x="2685" y="718"/>
                    <a:pt x="2677" y="715"/>
                  </a:cubicBezTo>
                  <a:cubicBezTo>
                    <a:pt x="2675" y="715"/>
                    <a:pt x="2675" y="715"/>
                    <a:pt x="2675" y="715"/>
                  </a:cubicBezTo>
                  <a:cubicBezTo>
                    <a:pt x="2672" y="715"/>
                    <a:pt x="2670" y="715"/>
                    <a:pt x="2667" y="713"/>
                  </a:cubicBezTo>
                  <a:cubicBezTo>
                    <a:pt x="2657" y="708"/>
                    <a:pt x="2657" y="695"/>
                    <a:pt x="2662" y="680"/>
                  </a:cubicBezTo>
                  <a:cubicBezTo>
                    <a:pt x="2665" y="677"/>
                    <a:pt x="2665" y="672"/>
                    <a:pt x="2672" y="667"/>
                  </a:cubicBezTo>
                  <a:cubicBezTo>
                    <a:pt x="2677" y="664"/>
                    <a:pt x="2682" y="664"/>
                    <a:pt x="2685" y="664"/>
                  </a:cubicBezTo>
                  <a:cubicBezTo>
                    <a:pt x="2700" y="667"/>
                    <a:pt x="2715" y="659"/>
                    <a:pt x="2726" y="649"/>
                  </a:cubicBezTo>
                  <a:cubicBezTo>
                    <a:pt x="2726" y="649"/>
                    <a:pt x="2728" y="647"/>
                    <a:pt x="2728" y="644"/>
                  </a:cubicBezTo>
                  <a:cubicBezTo>
                    <a:pt x="2733" y="639"/>
                    <a:pt x="2738" y="634"/>
                    <a:pt x="2746" y="631"/>
                  </a:cubicBezTo>
                  <a:cubicBezTo>
                    <a:pt x="2748" y="631"/>
                    <a:pt x="2751" y="631"/>
                    <a:pt x="2751" y="629"/>
                  </a:cubicBezTo>
                  <a:cubicBezTo>
                    <a:pt x="2754" y="629"/>
                    <a:pt x="2756" y="629"/>
                    <a:pt x="2756" y="626"/>
                  </a:cubicBezTo>
                  <a:cubicBezTo>
                    <a:pt x="2756" y="626"/>
                    <a:pt x="2756" y="621"/>
                    <a:pt x="2756" y="619"/>
                  </a:cubicBezTo>
                  <a:cubicBezTo>
                    <a:pt x="2756" y="614"/>
                    <a:pt x="2756" y="606"/>
                    <a:pt x="2759" y="601"/>
                  </a:cubicBezTo>
                  <a:cubicBezTo>
                    <a:pt x="2764" y="591"/>
                    <a:pt x="2776" y="591"/>
                    <a:pt x="2792" y="596"/>
                  </a:cubicBezTo>
                  <a:cubicBezTo>
                    <a:pt x="2797" y="598"/>
                    <a:pt x="2802" y="598"/>
                    <a:pt x="2804" y="598"/>
                  </a:cubicBezTo>
                  <a:cubicBezTo>
                    <a:pt x="2802" y="581"/>
                    <a:pt x="2807" y="563"/>
                    <a:pt x="2822" y="550"/>
                  </a:cubicBezTo>
                  <a:cubicBezTo>
                    <a:pt x="2825" y="548"/>
                    <a:pt x="2825" y="548"/>
                    <a:pt x="2827" y="545"/>
                  </a:cubicBezTo>
                  <a:cubicBezTo>
                    <a:pt x="2830" y="543"/>
                    <a:pt x="2832" y="540"/>
                    <a:pt x="2835" y="538"/>
                  </a:cubicBezTo>
                  <a:cubicBezTo>
                    <a:pt x="2837" y="535"/>
                    <a:pt x="2837" y="532"/>
                    <a:pt x="2837" y="530"/>
                  </a:cubicBezTo>
                  <a:cubicBezTo>
                    <a:pt x="2837" y="530"/>
                    <a:pt x="2835" y="527"/>
                    <a:pt x="2832" y="527"/>
                  </a:cubicBezTo>
                  <a:cubicBezTo>
                    <a:pt x="2830" y="525"/>
                    <a:pt x="2830" y="525"/>
                    <a:pt x="2830" y="525"/>
                  </a:cubicBezTo>
                  <a:cubicBezTo>
                    <a:pt x="2825" y="520"/>
                    <a:pt x="2820" y="512"/>
                    <a:pt x="2820" y="505"/>
                  </a:cubicBezTo>
                  <a:cubicBezTo>
                    <a:pt x="2809" y="502"/>
                    <a:pt x="2802" y="492"/>
                    <a:pt x="2797" y="482"/>
                  </a:cubicBezTo>
                  <a:cubicBezTo>
                    <a:pt x="2794" y="477"/>
                    <a:pt x="2794" y="472"/>
                    <a:pt x="2792" y="469"/>
                  </a:cubicBezTo>
                  <a:cubicBezTo>
                    <a:pt x="2789" y="464"/>
                    <a:pt x="2787" y="456"/>
                    <a:pt x="2784" y="451"/>
                  </a:cubicBezTo>
                  <a:cubicBezTo>
                    <a:pt x="2774" y="436"/>
                    <a:pt x="2751" y="431"/>
                    <a:pt x="2733" y="431"/>
                  </a:cubicBezTo>
                  <a:cubicBezTo>
                    <a:pt x="2728" y="431"/>
                    <a:pt x="2721" y="431"/>
                    <a:pt x="2715" y="431"/>
                  </a:cubicBezTo>
                  <a:cubicBezTo>
                    <a:pt x="2700" y="431"/>
                    <a:pt x="2682" y="431"/>
                    <a:pt x="2667" y="426"/>
                  </a:cubicBezTo>
                  <a:cubicBezTo>
                    <a:pt x="2644" y="418"/>
                    <a:pt x="2622" y="396"/>
                    <a:pt x="2629" y="370"/>
                  </a:cubicBezTo>
                  <a:cubicBezTo>
                    <a:pt x="2629" y="365"/>
                    <a:pt x="2632" y="363"/>
                    <a:pt x="2634" y="357"/>
                  </a:cubicBezTo>
                  <a:cubicBezTo>
                    <a:pt x="2637" y="352"/>
                    <a:pt x="2639" y="345"/>
                    <a:pt x="2637" y="342"/>
                  </a:cubicBezTo>
                  <a:cubicBezTo>
                    <a:pt x="2637" y="340"/>
                    <a:pt x="2634" y="337"/>
                    <a:pt x="2632" y="335"/>
                  </a:cubicBezTo>
                  <a:cubicBezTo>
                    <a:pt x="2629" y="332"/>
                    <a:pt x="2629" y="332"/>
                    <a:pt x="2627" y="330"/>
                  </a:cubicBezTo>
                  <a:cubicBezTo>
                    <a:pt x="2609" y="307"/>
                    <a:pt x="2622" y="274"/>
                    <a:pt x="2639" y="251"/>
                  </a:cubicBezTo>
                  <a:cubicBezTo>
                    <a:pt x="2642" y="248"/>
                    <a:pt x="2647" y="243"/>
                    <a:pt x="2649" y="241"/>
                  </a:cubicBezTo>
                  <a:cubicBezTo>
                    <a:pt x="2665" y="226"/>
                    <a:pt x="2677" y="210"/>
                    <a:pt x="2680" y="193"/>
                  </a:cubicBezTo>
                  <a:cubicBezTo>
                    <a:pt x="2680" y="190"/>
                    <a:pt x="2680" y="187"/>
                    <a:pt x="2680" y="182"/>
                  </a:cubicBezTo>
                  <a:cubicBezTo>
                    <a:pt x="2680" y="177"/>
                    <a:pt x="2680" y="170"/>
                    <a:pt x="2682" y="162"/>
                  </a:cubicBezTo>
                  <a:cubicBezTo>
                    <a:pt x="2690" y="142"/>
                    <a:pt x="2710" y="134"/>
                    <a:pt x="2728" y="129"/>
                  </a:cubicBezTo>
                  <a:cubicBezTo>
                    <a:pt x="2693" y="94"/>
                    <a:pt x="2693" y="94"/>
                    <a:pt x="2693" y="94"/>
                  </a:cubicBezTo>
                  <a:cubicBezTo>
                    <a:pt x="2672" y="73"/>
                    <a:pt x="2652" y="53"/>
                    <a:pt x="2629" y="40"/>
                  </a:cubicBezTo>
                  <a:cubicBezTo>
                    <a:pt x="2622" y="35"/>
                    <a:pt x="2614" y="33"/>
                    <a:pt x="2606" y="28"/>
                  </a:cubicBezTo>
                  <a:cubicBezTo>
                    <a:pt x="2561" y="5"/>
                    <a:pt x="2561" y="5"/>
                    <a:pt x="2561" y="5"/>
                  </a:cubicBezTo>
                  <a:cubicBezTo>
                    <a:pt x="2558" y="12"/>
                    <a:pt x="2556" y="20"/>
                    <a:pt x="2553" y="28"/>
                  </a:cubicBezTo>
                  <a:cubicBezTo>
                    <a:pt x="2553" y="30"/>
                    <a:pt x="2550" y="33"/>
                    <a:pt x="2550" y="33"/>
                  </a:cubicBezTo>
                  <a:cubicBezTo>
                    <a:pt x="2548" y="35"/>
                    <a:pt x="2545" y="38"/>
                    <a:pt x="2543" y="40"/>
                  </a:cubicBezTo>
                  <a:cubicBezTo>
                    <a:pt x="2538" y="43"/>
                    <a:pt x="2535" y="48"/>
                    <a:pt x="2530" y="51"/>
                  </a:cubicBezTo>
                  <a:cubicBezTo>
                    <a:pt x="2515" y="63"/>
                    <a:pt x="2495" y="76"/>
                    <a:pt x="2474" y="76"/>
                  </a:cubicBezTo>
                  <a:cubicBezTo>
                    <a:pt x="2436" y="73"/>
                    <a:pt x="2419" y="28"/>
                    <a:pt x="2386" y="12"/>
                  </a:cubicBezTo>
                  <a:cubicBezTo>
                    <a:pt x="2358" y="0"/>
                    <a:pt x="2325" y="12"/>
                    <a:pt x="2297" y="25"/>
                  </a:cubicBezTo>
                  <a:cubicBezTo>
                    <a:pt x="2236" y="51"/>
                    <a:pt x="2170" y="81"/>
                    <a:pt x="2139" y="142"/>
                  </a:cubicBezTo>
                  <a:cubicBezTo>
                    <a:pt x="2129" y="162"/>
                    <a:pt x="2124" y="185"/>
                    <a:pt x="2111" y="205"/>
                  </a:cubicBezTo>
                  <a:cubicBezTo>
                    <a:pt x="2099" y="226"/>
                    <a:pt x="2076" y="241"/>
                    <a:pt x="2053" y="236"/>
                  </a:cubicBezTo>
                  <a:cubicBezTo>
                    <a:pt x="2038" y="233"/>
                    <a:pt x="2025" y="218"/>
                    <a:pt x="2007" y="213"/>
                  </a:cubicBezTo>
                  <a:cubicBezTo>
                    <a:pt x="1967" y="203"/>
                    <a:pt x="1934" y="251"/>
                    <a:pt x="1893" y="248"/>
                  </a:cubicBezTo>
                  <a:cubicBezTo>
                    <a:pt x="1880" y="236"/>
                    <a:pt x="1880" y="213"/>
                    <a:pt x="1893" y="200"/>
                  </a:cubicBezTo>
                  <a:cubicBezTo>
                    <a:pt x="1898" y="195"/>
                    <a:pt x="1903" y="187"/>
                    <a:pt x="1901" y="180"/>
                  </a:cubicBezTo>
                  <a:cubicBezTo>
                    <a:pt x="1880" y="167"/>
                    <a:pt x="1855" y="177"/>
                    <a:pt x="1832" y="185"/>
                  </a:cubicBezTo>
                  <a:cubicBezTo>
                    <a:pt x="1812" y="193"/>
                    <a:pt x="1792" y="203"/>
                    <a:pt x="1771" y="210"/>
                  </a:cubicBezTo>
                  <a:cubicBezTo>
                    <a:pt x="1766" y="213"/>
                    <a:pt x="1761" y="215"/>
                    <a:pt x="1756" y="218"/>
                  </a:cubicBezTo>
                  <a:cubicBezTo>
                    <a:pt x="1754" y="220"/>
                    <a:pt x="1751" y="223"/>
                    <a:pt x="1748" y="223"/>
                  </a:cubicBezTo>
                  <a:cubicBezTo>
                    <a:pt x="1743" y="226"/>
                    <a:pt x="1736" y="220"/>
                    <a:pt x="1731" y="220"/>
                  </a:cubicBezTo>
                  <a:cubicBezTo>
                    <a:pt x="1715" y="218"/>
                    <a:pt x="1703" y="231"/>
                    <a:pt x="1688" y="236"/>
                  </a:cubicBezTo>
                  <a:cubicBezTo>
                    <a:pt x="1677" y="241"/>
                    <a:pt x="1665" y="241"/>
                    <a:pt x="1655" y="243"/>
                  </a:cubicBezTo>
                  <a:cubicBezTo>
                    <a:pt x="1639" y="246"/>
                    <a:pt x="1624" y="256"/>
                    <a:pt x="1609" y="264"/>
                  </a:cubicBezTo>
                  <a:cubicBezTo>
                    <a:pt x="1573" y="286"/>
                    <a:pt x="1535" y="309"/>
                    <a:pt x="1492" y="309"/>
                  </a:cubicBezTo>
                  <a:cubicBezTo>
                    <a:pt x="1487" y="309"/>
                    <a:pt x="1482" y="309"/>
                    <a:pt x="1477" y="312"/>
                  </a:cubicBezTo>
                  <a:cubicBezTo>
                    <a:pt x="1472" y="314"/>
                    <a:pt x="1467" y="319"/>
                    <a:pt x="1469" y="324"/>
                  </a:cubicBezTo>
                  <a:cubicBezTo>
                    <a:pt x="1472" y="332"/>
                    <a:pt x="1482" y="332"/>
                    <a:pt x="1490" y="337"/>
                  </a:cubicBezTo>
                  <a:cubicBezTo>
                    <a:pt x="1495" y="342"/>
                    <a:pt x="1497" y="350"/>
                    <a:pt x="1497" y="357"/>
                  </a:cubicBezTo>
                  <a:cubicBezTo>
                    <a:pt x="1497" y="365"/>
                    <a:pt x="1495" y="373"/>
                    <a:pt x="1492" y="378"/>
                  </a:cubicBezTo>
                  <a:cubicBezTo>
                    <a:pt x="1482" y="375"/>
                    <a:pt x="1479" y="360"/>
                    <a:pt x="1472" y="357"/>
                  </a:cubicBezTo>
                  <a:cubicBezTo>
                    <a:pt x="1467" y="355"/>
                    <a:pt x="1459" y="360"/>
                    <a:pt x="1457" y="365"/>
                  </a:cubicBezTo>
                  <a:cubicBezTo>
                    <a:pt x="1454" y="370"/>
                    <a:pt x="1454" y="378"/>
                    <a:pt x="1454" y="383"/>
                  </a:cubicBezTo>
                  <a:cubicBezTo>
                    <a:pt x="1454" y="396"/>
                    <a:pt x="1454" y="406"/>
                    <a:pt x="1457" y="418"/>
                  </a:cubicBezTo>
                  <a:cubicBezTo>
                    <a:pt x="1457" y="426"/>
                    <a:pt x="1459" y="436"/>
                    <a:pt x="1467" y="439"/>
                  </a:cubicBezTo>
                  <a:cubicBezTo>
                    <a:pt x="1472" y="431"/>
                    <a:pt x="1477" y="421"/>
                    <a:pt x="1482" y="413"/>
                  </a:cubicBezTo>
                  <a:cubicBezTo>
                    <a:pt x="1482" y="411"/>
                    <a:pt x="1484" y="408"/>
                    <a:pt x="1487" y="408"/>
                  </a:cubicBezTo>
                  <a:cubicBezTo>
                    <a:pt x="1490" y="408"/>
                    <a:pt x="1490" y="411"/>
                    <a:pt x="1492" y="413"/>
                  </a:cubicBezTo>
                  <a:cubicBezTo>
                    <a:pt x="1502" y="431"/>
                    <a:pt x="1495" y="454"/>
                    <a:pt x="1505" y="472"/>
                  </a:cubicBezTo>
                  <a:cubicBezTo>
                    <a:pt x="1517" y="492"/>
                    <a:pt x="1550" y="494"/>
                    <a:pt x="1563" y="515"/>
                  </a:cubicBezTo>
                  <a:cubicBezTo>
                    <a:pt x="1556" y="517"/>
                    <a:pt x="1548" y="517"/>
                    <a:pt x="1540" y="515"/>
                  </a:cubicBezTo>
                  <a:cubicBezTo>
                    <a:pt x="1543" y="520"/>
                    <a:pt x="1540" y="525"/>
                    <a:pt x="1535" y="525"/>
                  </a:cubicBezTo>
                  <a:cubicBezTo>
                    <a:pt x="1530" y="525"/>
                    <a:pt x="1525" y="522"/>
                    <a:pt x="1520" y="520"/>
                  </a:cubicBezTo>
                  <a:cubicBezTo>
                    <a:pt x="1510" y="515"/>
                    <a:pt x="1497" y="510"/>
                    <a:pt x="1484" y="507"/>
                  </a:cubicBezTo>
                  <a:cubicBezTo>
                    <a:pt x="1482" y="520"/>
                    <a:pt x="1472" y="530"/>
                    <a:pt x="1462" y="532"/>
                  </a:cubicBezTo>
                  <a:cubicBezTo>
                    <a:pt x="1454" y="535"/>
                    <a:pt x="1444" y="538"/>
                    <a:pt x="1441" y="543"/>
                  </a:cubicBezTo>
                  <a:cubicBezTo>
                    <a:pt x="1439" y="550"/>
                    <a:pt x="1446" y="558"/>
                    <a:pt x="1454" y="563"/>
                  </a:cubicBezTo>
                  <a:cubicBezTo>
                    <a:pt x="1462" y="565"/>
                    <a:pt x="1472" y="568"/>
                    <a:pt x="1477" y="573"/>
                  </a:cubicBezTo>
                  <a:cubicBezTo>
                    <a:pt x="1482" y="578"/>
                    <a:pt x="1482" y="593"/>
                    <a:pt x="1472" y="593"/>
                  </a:cubicBezTo>
                  <a:cubicBezTo>
                    <a:pt x="1469" y="593"/>
                    <a:pt x="1467" y="591"/>
                    <a:pt x="1464" y="588"/>
                  </a:cubicBezTo>
                  <a:cubicBezTo>
                    <a:pt x="1441" y="573"/>
                    <a:pt x="1413" y="563"/>
                    <a:pt x="1385" y="568"/>
                  </a:cubicBezTo>
                  <a:cubicBezTo>
                    <a:pt x="1358" y="573"/>
                    <a:pt x="1335" y="596"/>
                    <a:pt x="1335" y="624"/>
                  </a:cubicBezTo>
                  <a:cubicBezTo>
                    <a:pt x="1335" y="636"/>
                    <a:pt x="1337" y="652"/>
                    <a:pt x="1327" y="657"/>
                  </a:cubicBezTo>
                  <a:cubicBezTo>
                    <a:pt x="1325" y="659"/>
                    <a:pt x="1319" y="659"/>
                    <a:pt x="1317" y="657"/>
                  </a:cubicBezTo>
                  <a:cubicBezTo>
                    <a:pt x="1292" y="657"/>
                    <a:pt x="1261" y="652"/>
                    <a:pt x="1246" y="631"/>
                  </a:cubicBezTo>
                  <a:cubicBezTo>
                    <a:pt x="1241" y="624"/>
                    <a:pt x="1236" y="611"/>
                    <a:pt x="1226" y="609"/>
                  </a:cubicBezTo>
                  <a:cubicBezTo>
                    <a:pt x="1218" y="609"/>
                    <a:pt x="1213" y="614"/>
                    <a:pt x="1210" y="621"/>
                  </a:cubicBezTo>
                  <a:cubicBezTo>
                    <a:pt x="1208" y="629"/>
                    <a:pt x="1208" y="634"/>
                    <a:pt x="1210" y="642"/>
                  </a:cubicBezTo>
                  <a:cubicBezTo>
                    <a:pt x="1213" y="667"/>
                    <a:pt x="1215" y="695"/>
                    <a:pt x="1218" y="720"/>
                  </a:cubicBezTo>
                  <a:cubicBezTo>
                    <a:pt x="1218" y="730"/>
                    <a:pt x="1221" y="740"/>
                    <a:pt x="1223" y="748"/>
                  </a:cubicBezTo>
                  <a:cubicBezTo>
                    <a:pt x="1226" y="756"/>
                    <a:pt x="1231" y="763"/>
                    <a:pt x="1231" y="771"/>
                  </a:cubicBezTo>
                  <a:cubicBezTo>
                    <a:pt x="1233" y="779"/>
                    <a:pt x="1231" y="789"/>
                    <a:pt x="1226" y="794"/>
                  </a:cubicBezTo>
                  <a:cubicBezTo>
                    <a:pt x="1218" y="796"/>
                    <a:pt x="1213" y="784"/>
                    <a:pt x="1203" y="784"/>
                  </a:cubicBezTo>
                  <a:cubicBezTo>
                    <a:pt x="1195" y="781"/>
                    <a:pt x="1188" y="789"/>
                    <a:pt x="1190" y="796"/>
                  </a:cubicBezTo>
                  <a:cubicBezTo>
                    <a:pt x="1180" y="796"/>
                    <a:pt x="1175" y="779"/>
                    <a:pt x="1162" y="779"/>
                  </a:cubicBezTo>
                  <a:cubicBezTo>
                    <a:pt x="1157" y="779"/>
                    <a:pt x="1152" y="784"/>
                    <a:pt x="1144" y="784"/>
                  </a:cubicBezTo>
                  <a:cubicBezTo>
                    <a:pt x="1137" y="784"/>
                    <a:pt x="1134" y="771"/>
                    <a:pt x="1129" y="763"/>
                  </a:cubicBezTo>
                  <a:cubicBezTo>
                    <a:pt x="1124" y="753"/>
                    <a:pt x="1109" y="751"/>
                    <a:pt x="1101" y="743"/>
                  </a:cubicBezTo>
                  <a:cubicBezTo>
                    <a:pt x="1089" y="730"/>
                    <a:pt x="1091" y="705"/>
                    <a:pt x="1078" y="692"/>
                  </a:cubicBezTo>
                  <a:cubicBezTo>
                    <a:pt x="1076" y="692"/>
                    <a:pt x="1076" y="690"/>
                    <a:pt x="1073" y="690"/>
                  </a:cubicBezTo>
                  <a:cubicBezTo>
                    <a:pt x="1071" y="690"/>
                    <a:pt x="1068" y="692"/>
                    <a:pt x="1068" y="692"/>
                  </a:cubicBezTo>
                  <a:cubicBezTo>
                    <a:pt x="1061" y="697"/>
                    <a:pt x="1045" y="692"/>
                    <a:pt x="1043" y="685"/>
                  </a:cubicBezTo>
                  <a:cubicBezTo>
                    <a:pt x="1038" y="675"/>
                    <a:pt x="1043" y="664"/>
                    <a:pt x="1050" y="657"/>
                  </a:cubicBezTo>
                  <a:cubicBezTo>
                    <a:pt x="1053" y="654"/>
                    <a:pt x="1058" y="652"/>
                    <a:pt x="1061" y="649"/>
                  </a:cubicBezTo>
                  <a:cubicBezTo>
                    <a:pt x="1063" y="647"/>
                    <a:pt x="1063" y="639"/>
                    <a:pt x="1061" y="636"/>
                  </a:cubicBezTo>
                  <a:cubicBezTo>
                    <a:pt x="1068" y="624"/>
                    <a:pt x="1061" y="606"/>
                    <a:pt x="1050" y="598"/>
                  </a:cubicBezTo>
                  <a:cubicBezTo>
                    <a:pt x="1043" y="593"/>
                    <a:pt x="1033" y="591"/>
                    <a:pt x="1030" y="583"/>
                  </a:cubicBezTo>
                  <a:cubicBezTo>
                    <a:pt x="1030" y="581"/>
                    <a:pt x="1030" y="576"/>
                    <a:pt x="1030" y="573"/>
                  </a:cubicBezTo>
                  <a:cubicBezTo>
                    <a:pt x="1030" y="553"/>
                    <a:pt x="1023" y="535"/>
                    <a:pt x="1010" y="522"/>
                  </a:cubicBezTo>
                  <a:cubicBezTo>
                    <a:pt x="997" y="507"/>
                    <a:pt x="982" y="497"/>
                    <a:pt x="964" y="487"/>
                  </a:cubicBezTo>
                  <a:cubicBezTo>
                    <a:pt x="959" y="484"/>
                    <a:pt x="954" y="479"/>
                    <a:pt x="949" y="479"/>
                  </a:cubicBezTo>
                  <a:cubicBezTo>
                    <a:pt x="944" y="477"/>
                    <a:pt x="939" y="477"/>
                    <a:pt x="931" y="477"/>
                  </a:cubicBezTo>
                  <a:cubicBezTo>
                    <a:pt x="921" y="477"/>
                    <a:pt x="911" y="477"/>
                    <a:pt x="901" y="477"/>
                  </a:cubicBezTo>
                  <a:cubicBezTo>
                    <a:pt x="893" y="477"/>
                    <a:pt x="883" y="477"/>
                    <a:pt x="878" y="484"/>
                  </a:cubicBezTo>
                  <a:cubicBezTo>
                    <a:pt x="875" y="489"/>
                    <a:pt x="875" y="494"/>
                    <a:pt x="875" y="500"/>
                  </a:cubicBezTo>
                  <a:cubicBezTo>
                    <a:pt x="875" y="505"/>
                    <a:pt x="870" y="510"/>
                    <a:pt x="865" y="507"/>
                  </a:cubicBezTo>
                  <a:cubicBezTo>
                    <a:pt x="860" y="505"/>
                    <a:pt x="860" y="497"/>
                    <a:pt x="852" y="494"/>
                  </a:cubicBezTo>
                  <a:cubicBezTo>
                    <a:pt x="842" y="489"/>
                    <a:pt x="837" y="507"/>
                    <a:pt x="827" y="507"/>
                  </a:cubicBezTo>
                  <a:cubicBezTo>
                    <a:pt x="817" y="510"/>
                    <a:pt x="812" y="497"/>
                    <a:pt x="804" y="494"/>
                  </a:cubicBezTo>
                  <a:cubicBezTo>
                    <a:pt x="799" y="492"/>
                    <a:pt x="797" y="492"/>
                    <a:pt x="792" y="492"/>
                  </a:cubicBezTo>
                  <a:cubicBezTo>
                    <a:pt x="781" y="489"/>
                    <a:pt x="771" y="479"/>
                    <a:pt x="771" y="469"/>
                  </a:cubicBezTo>
                  <a:cubicBezTo>
                    <a:pt x="764" y="472"/>
                    <a:pt x="759" y="479"/>
                    <a:pt x="759" y="484"/>
                  </a:cubicBezTo>
                  <a:cubicBezTo>
                    <a:pt x="759" y="487"/>
                    <a:pt x="759" y="489"/>
                    <a:pt x="756" y="492"/>
                  </a:cubicBezTo>
                  <a:cubicBezTo>
                    <a:pt x="753" y="494"/>
                    <a:pt x="748" y="492"/>
                    <a:pt x="746" y="494"/>
                  </a:cubicBezTo>
                  <a:cubicBezTo>
                    <a:pt x="738" y="500"/>
                    <a:pt x="748" y="515"/>
                    <a:pt x="741" y="515"/>
                  </a:cubicBezTo>
                  <a:cubicBezTo>
                    <a:pt x="738" y="515"/>
                    <a:pt x="738" y="515"/>
                    <a:pt x="738" y="515"/>
                  </a:cubicBezTo>
                  <a:cubicBezTo>
                    <a:pt x="728" y="515"/>
                    <a:pt x="721" y="530"/>
                    <a:pt x="726" y="540"/>
                  </a:cubicBezTo>
                  <a:cubicBezTo>
                    <a:pt x="731" y="550"/>
                    <a:pt x="738" y="558"/>
                    <a:pt x="746" y="565"/>
                  </a:cubicBezTo>
                  <a:cubicBezTo>
                    <a:pt x="751" y="573"/>
                    <a:pt x="756" y="581"/>
                    <a:pt x="756" y="591"/>
                  </a:cubicBezTo>
                  <a:cubicBezTo>
                    <a:pt x="759" y="598"/>
                    <a:pt x="756" y="609"/>
                    <a:pt x="751" y="616"/>
                  </a:cubicBezTo>
                  <a:cubicBezTo>
                    <a:pt x="746" y="621"/>
                    <a:pt x="733" y="624"/>
                    <a:pt x="728" y="616"/>
                  </a:cubicBezTo>
                  <a:cubicBezTo>
                    <a:pt x="726" y="611"/>
                    <a:pt x="726" y="606"/>
                    <a:pt x="721" y="604"/>
                  </a:cubicBezTo>
                  <a:cubicBezTo>
                    <a:pt x="715" y="601"/>
                    <a:pt x="713" y="606"/>
                    <a:pt x="710" y="611"/>
                  </a:cubicBezTo>
                  <a:cubicBezTo>
                    <a:pt x="708" y="616"/>
                    <a:pt x="708" y="619"/>
                    <a:pt x="708" y="624"/>
                  </a:cubicBezTo>
                  <a:cubicBezTo>
                    <a:pt x="703" y="631"/>
                    <a:pt x="690" y="634"/>
                    <a:pt x="685" y="626"/>
                  </a:cubicBezTo>
                  <a:cubicBezTo>
                    <a:pt x="655" y="626"/>
                    <a:pt x="619" y="624"/>
                    <a:pt x="589" y="614"/>
                  </a:cubicBezTo>
                  <a:cubicBezTo>
                    <a:pt x="583" y="614"/>
                    <a:pt x="578" y="611"/>
                    <a:pt x="576" y="609"/>
                  </a:cubicBezTo>
                  <a:cubicBezTo>
                    <a:pt x="566" y="601"/>
                    <a:pt x="566" y="581"/>
                    <a:pt x="553" y="573"/>
                  </a:cubicBezTo>
                  <a:cubicBezTo>
                    <a:pt x="548" y="568"/>
                    <a:pt x="540" y="571"/>
                    <a:pt x="533" y="571"/>
                  </a:cubicBezTo>
                  <a:cubicBezTo>
                    <a:pt x="490" y="573"/>
                    <a:pt x="449" y="576"/>
                    <a:pt x="406" y="578"/>
                  </a:cubicBezTo>
                  <a:cubicBezTo>
                    <a:pt x="398" y="578"/>
                    <a:pt x="388" y="578"/>
                    <a:pt x="380" y="583"/>
                  </a:cubicBezTo>
                  <a:cubicBezTo>
                    <a:pt x="375" y="586"/>
                    <a:pt x="370" y="591"/>
                    <a:pt x="365" y="593"/>
                  </a:cubicBezTo>
                  <a:cubicBezTo>
                    <a:pt x="347" y="604"/>
                    <a:pt x="322" y="598"/>
                    <a:pt x="307" y="583"/>
                  </a:cubicBezTo>
                  <a:cubicBezTo>
                    <a:pt x="302" y="588"/>
                    <a:pt x="297" y="583"/>
                    <a:pt x="292" y="578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5" name="Freeform 232"/>
            <p:cNvSpPr>
              <a:spLocks/>
            </p:cNvSpPr>
            <p:nvPr/>
          </p:nvSpPr>
          <p:spPr bwMode="auto">
            <a:xfrm>
              <a:off x="3841" y="2216"/>
              <a:ext cx="111" cy="113"/>
            </a:xfrm>
            <a:custGeom>
              <a:avLst/>
              <a:gdLst>
                <a:gd name="T0" fmla="*/ 1909 w 1916"/>
                <a:gd name="T1" fmla="*/ 789 h 1956"/>
                <a:gd name="T2" fmla="*/ 1797 w 1916"/>
                <a:gd name="T3" fmla="*/ 629 h 1956"/>
                <a:gd name="T4" fmla="*/ 1713 w 1916"/>
                <a:gd name="T5" fmla="*/ 548 h 1956"/>
                <a:gd name="T6" fmla="*/ 1538 w 1916"/>
                <a:gd name="T7" fmla="*/ 566 h 1956"/>
                <a:gd name="T8" fmla="*/ 1464 w 1916"/>
                <a:gd name="T9" fmla="*/ 710 h 1956"/>
                <a:gd name="T10" fmla="*/ 1381 w 1916"/>
                <a:gd name="T11" fmla="*/ 764 h 1956"/>
                <a:gd name="T12" fmla="*/ 1261 w 1916"/>
                <a:gd name="T13" fmla="*/ 741 h 1956"/>
                <a:gd name="T14" fmla="*/ 1145 w 1916"/>
                <a:gd name="T15" fmla="*/ 693 h 1956"/>
                <a:gd name="T16" fmla="*/ 1183 w 1916"/>
                <a:gd name="T17" fmla="*/ 548 h 1956"/>
                <a:gd name="T18" fmla="*/ 1152 w 1916"/>
                <a:gd name="T19" fmla="*/ 391 h 1956"/>
                <a:gd name="T20" fmla="*/ 1112 w 1916"/>
                <a:gd name="T21" fmla="*/ 266 h 1956"/>
                <a:gd name="T22" fmla="*/ 1030 w 1916"/>
                <a:gd name="T23" fmla="*/ 28 h 1956"/>
                <a:gd name="T24" fmla="*/ 1010 w 1916"/>
                <a:gd name="T25" fmla="*/ 36 h 1956"/>
                <a:gd name="T26" fmla="*/ 929 w 1916"/>
                <a:gd name="T27" fmla="*/ 30 h 1956"/>
                <a:gd name="T28" fmla="*/ 921 w 1916"/>
                <a:gd name="T29" fmla="*/ 99 h 1956"/>
                <a:gd name="T30" fmla="*/ 924 w 1916"/>
                <a:gd name="T31" fmla="*/ 145 h 1956"/>
                <a:gd name="T32" fmla="*/ 929 w 1916"/>
                <a:gd name="T33" fmla="*/ 246 h 1956"/>
                <a:gd name="T34" fmla="*/ 898 w 1916"/>
                <a:gd name="T35" fmla="*/ 360 h 1956"/>
                <a:gd name="T36" fmla="*/ 855 w 1916"/>
                <a:gd name="T37" fmla="*/ 424 h 1956"/>
                <a:gd name="T38" fmla="*/ 840 w 1916"/>
                <a:gd name="T39" fmla="*/ 464 h 1956"/>
                <a:gd name="T40" fmla="*/ 794 w 1916"/>
                <a:gd name="T41" fmla="*/ 566 h 1956"/>
                <a:gd name="T42" fmla="*/ 820 w 1916"/>
                <a:gd name="T43" fmla="*/ 690 h 1956"/>
                <a:gd name="T44" fmla="*/ 830 w 1916"/>
                <a:gd name="T45" fmla="*/ 794 h 1956"/>
                <a:gd name="T46" fmla="*/ 797 w 1916"/>
                <a:gd name="T47" fmla="*/ 845 h 1956"/>
                <a:gd name="T48" fmla="*/ 716 w 1916"/>
                <a:gd name="T49" fmla="*/ 802 h 1956"/>
                <a:gd name="T50" fmla="*/ 624 w 1916"/>
                <a:gd name="T51" fmla="*/ 807 h 1956"/>
                <a:gd name="T52" fmla="*/ 558 w 1916"/>
                <a:gd name="T53" fmla="*/ 893 h 1956"/>
                <a:gd name="T54" fmla="*/ 492 w 1916"/>
                <a:gd name="T55" fmla="*/ 979 h 1956"/>
                <a:gd name="T56" fmla="*/ 373 w 1916"/>
                <a:gd name="T57" fmla="*/ 941 h 1956"/>
                <a:gd name="T58" fmla="*/ 221 w 1916"/>
                <a:gd name="T59" fmla="*/ 1025 h 1956"/>
                <a:gd name="T60" fmla="*/ 200 w 1916"/>
                <a:gd name="T61" fmla="*/ 1083 h 1956"/>
                <a:gd name="T62" fmla="*/ 203 w 1916"/>
                <a:gd name="T63" fmla="*/ 1172 h 1956"/>
                <a:gd name="T64" fmla="*/ 124 w 1916"/>
                <a:gd name="T65" fmla="*/ 1276 h 1956"/>
                <a:gd name="T66" fmla="*/ 61 w 1916"/>
                <a:gd name="T67" fmla="*/ 1428 h 1956"/>
                <a:gd name="T68" fmla="*/ 0 w 1916"/>
                <a:gd name="T69" fmla="*/ 1428 h 1956"/>
                <a:gd name="T70" fmla="*/ 114 w 1916"/>
                <a:gd name="T71" fmla="*/ 1583 h 1956"/>
                <a:gd name="T72" fmla="*/ 203 w 1916"/>
                <a:gd name="T73" fmla="*/ 1626 h 1956"/>
                <a:gd name="T74" fmla="*/ 284 w 1916"/>
                <a:gd name="T75" fmla="*/ 1674 h 1956"/>
                <a:gd name="T76" fmla="*/ 368 w 1916"/>
                <a:gd name="T77" fmla="*/ 1621 h 1956"/>
                <a:gd name="T78" fmla="*/ 472 w 1916"/>
                <a:gd name="T79" fmla="*/ 1727 h 1956"/>
                <a:gd name="T80" fmla="*/ 632 w 1916"/>
                <a:gd name="T81" fmla="*/ 1852 h 1956"/>
                <a:gd name="T82" fmla="*/ 774 w 1916"/>
                <a:gd name="T83" fmla="*/ 1933 h 1956"/>
                <a:gd name="T84" fmla="*/ 759 w 1916"/>
                <a:gd name="T85" fmla="*/ 1857 h 1956"/>
                <a:gd name="T86" fmla="*/ 997 w 1916"/>
                <a:gd name="T87" fmla="*/ 1692 h 1956"/>
                <a:gd name="T88" fmla="*/ 1106 w 1916"/>
                <a:gd name="T89" fmla="*/ 1502 h 1956"/>
                <a:gd name="T90" fmla="*/ 1132 w 1916"/>
                <a:gd name="T91" fmla="*/ 1248 h 1956"/>
                <a:gd name="T92" fmla="*/ 1145 w 1916"/>
                <a:gd name="T93" fmla="*/ 1134 h 1956"/>
                <a:gd name="T94" fmla="*/ 1299 w 1916"/>
                <a:gd name="T95" fmla="*/ 1088 h 1956"/>
                <a:gd name="T96" fmla="*/ 1350 w 1916"/>
                <a:gd name="T97" fmla="*/ 1063 h 1956"/>
                <a:gd name="T98" fmla="*/ 1467 w 1916"/>
                <a:gd name="T99" fmla="*/ 1101 h 1956"/>
                <a:gd name="T100" fmla="*/ 1612 w 1916"/>
                <a:gd name="T101" fmla="*/ 1040 h 1956"/>
                <a:gd name="T102" fmla="*/ 1698 w 1916"/>
                <a:gd name="T103" fmla="*/ 1035 h 1956"/>
                <a:gd name="T104" fmla="*/ 1744 w 1916"/>
                <a:gd name="T105" fmla="*/ 1048 h 1956"/>
                <a:gd name="T106" fmla="*/ 1815 w 1916"/>
                <a:gd name="T107" fmla="*/ 1022 h 1956"/>
                <a:gd name="T108" fmla="*/ 1799 w 1916"/>
                <a:gd name="T109" fmla="*/ 972 h 1956"/>
                <a:gd name="T110" fmla="*/ 1784 w 1916"/>
                <a:gd name="T111" fmla="*/ 847 h 1956"/>
                <a:gd name="T112" fmla="*/ 1797 w 1916"/>
                <a:gd name="T113" fmla="*/ 789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16" h="1956">
                  <a:moveTo>
                    <a:pt x="1797" y="789"/>
                  </a:moveTo>
                  <a:cubicBezTo>
                    <a:pt x="1807" y="784"/>
                    <a:pt x="1820" y="784"/>
                    <a:pt x="1832" y="789"/>
                  </a:cubicBezTo>
                  <a:cubicBezTo>
                    <a:pt x="1837" y="791"/>
                    <a:pt x="1840" y="791"/>
                    <a:pt x="1845" y="794"/>
                  </a:cubicBezTo>
                  <a:cubicBezTo>
                    <a:pt x="1855" y="799"/>
                    <a:pt x="1863" y="802"/>
                    <a:pt x="1873" y="802"/>
                  </a:cubicBezTo>
                  <a:cubicBezTo>
                    <a:pt x="1878" y="802"/>
                    <a:pt x="1883" y="799"/>
                    <a:pt x="1888" y="797"/>
                  </a:cubicBezTo>
                  <a:cubicBezTo>
                    <a:pt x="1893" y="794"/>
                    <a:pt x="1901" y="791"/>
                    <a:pt x="1909" y="789"/>
                  </a:cubicBezTo>
                  <a:cubicBezTo>
                    <a:pt x="1909" y="781"/>
                    <a:pt x="1911" y="776"/>
                    <a:pt x="1914" y="769"/>
                  </a:cubicBezTo>
                  <a:cubicBezTo>
                    <a:pt x="1914" y="766"/>
                    <a:pt x="1916" y="761"/>
                    <a:pt x="1916" y="758"/>
                  </a:cubicBezTo>
                  <a:cubicBezTo>
                    <a:pt x="1901" y="753"/>
                    <a:pt x="1888" y="741"/>
                    <a:pt x="1881" y="723"/>
                  </a:cubicBezTo>
                  <a:cubicBezTo>
                    <a:pt x="1876" y="713"/>
                    <a:pt x="1873" y="700"/>
                    <a:pt x="1868" y="687"/>
                  </a:cubicBezTo>
                  <a:cubicBezTo>
                    <a:pt x="1860" y="662"/>
                    <a:pt x="1853" y="639"/>
                    <a:pt x="1832" y="627"/>
                  </a:cubicBezTo>
                  <a:cubicBezTo>
                    <a:pt x="1822" y="622"/>
                    <a:pt x="1804" y="619"/>
                    <a:pt x="1797" y="629"/>
                  </a:cubicBezTo>
                  <a:cubicBezTo>
                    <a:pt x="1794" y="632"/>
                    <a:pt x="1794" y="632"/>
                    <a:pt x="1794" y="632"/>
                  </a:cubicBezTo>
                  <a:cubicBezTo>
                    <a:pt x="1761" y="634"/>
                    <a:pt x="1761" y="634"/>
                    <a:pt x="1761" y="634"/>
                  </a:cubicBezTo>
                  <a:cubicBezTo>
                    <a:pt x="1756" y="634"/>
                    <a:pt x="1746" y="637"/>
                    <a:pt x="1738" y="627"/>
                  </a:cubicBezTo>
                  <a:cubicBezTo>
                    <a:pt x="1736" y="624"/>
                    <a:pt x="1736" y="619"/>
                    <a:pt x="1736" y="616"/>
                  </a:cubicBezTo>
                  <a:cubicBezTo>
                    <a:pt x="1733" y="599"/>
                    <a:pt x="1731" y="581"/>
                    <a:pt x="1723" y="563"/>
                  </a:cubicBezTo>
                  <a:cubicBezTo>
                    <a:pt x="1721" y="558"/>
                    <a:pt x="1718" y="553"/>
                    <a:pt x="1713" y="548"/>
                  </a:cubicBezTo>
                  <a:cubicBezTo>
                    <a:pt x="1708" y="543"/>
                    <a:pt x="1698" y="540"/>
                    <a:pt x="1690" y="538"/>
                  </a:cubicBezTo>
                  <a:cubicBezTo>
                    <a:pt x="1599" y="515"/>
                    <a:pt x="1599" y="515"/>
                    <a:pt x="1599" y="515"/>
                  </a:cubicBezTo>
                  <a:cubicBezTo>
                    <a:pt x="1589" y="512"/>
                    <a:pt x="1571" y="510"/>
                    <a:pt x="1568" y="520"/>
                  </a:cubicBezTo>
                  <a:cubicBezTo>
                    <a:pt x="1568" y="523"/>
                    <a:pt x="1568" y="525"/>
                    <a:pt x="1568" y="528"/>
                  </a:cubicBezTo>
                  <a:cubicBezTo>
                    <a:pt x="1568" y="530"/>
                    <a:pt x="1568" y="533"/>
                    <a:pt x="1568" y="535"/>
                  </a:cubicBezTo>
                  <a:cubicBezTo>
                    <a:pt x="1566" y="553"/>
                    <a:pt x="1548" y="561"/>
                    <a:pt x="1538" y="566"/>
                  </a:cubicBezTo>
                  <a:cubicBezTo>
                    <a:pt x="1543" y="589"/>
                    <a:pt x="1528" y="611"/>
                    <a:pt x="1510" y="624"/>
                  </a:cubicBezTo>
                  <a:cubicBezTo>
                    <a:pt x="1507" y="627"/>
                    <a:pt x="1505" y="627"/>
                    <a:pt x="1505" y="629"/>
                  </a:cubicBezTo>
                  <a:cubicBezTo>
                    <a:pt x="1490" y="642"/>
                    <a:pt x="1475" y="654"/>
                    <a:pt x="1472" y="670"/>
                  </a:cubicBezTo>
                  <a:cubicBezTo>
                    <a:pt x="1472" y="672"/>
                    <a:pt x="1472" y="677"/>
                    <a:pt x="1472" y="682"/>
                  </a:cubicBezTo>
                  <a:cubicBezTo>
                    <a:pt x="1472" y="690"/>
                    <a:pt x="1472" y="700"/>
                    <a:pt x="1467" y="708"/>
                  </a:cubicBezTo>
                  <a:cubicBezTo>
                    <a:pt x="1467" y="708"/>
                    <a:pt x="1467" y="710"/>
                    <a:pt x="1464" y="710"/>
                  </a:cubicBezTo>
                  <a:cubicBezTo>
                    <a:pt x="1459" y="723"/>
                    <a:pt x="1449" y="741"/>
                    <a:pt x="1429" y="746"/>
                  </a:cubicBezTo>
                  <a:cubicBezTo>
                    <a:pt x="1426" y="746"/>
                    <a:pt x="1426" y="748"/>
                    <a:pt x="1424" y="756"/>
                  </a:cubicBezTo>
                  <a:cubicBezTo>
                    <a:pt x="1424" y="761"/>
                    <a:pt x="1421" y="766"/>
                    <a:pt x="1419" y="771"/>
                  </a:cubicBezTo>
                  <a:cubicBezTo>
                    <a:pt x="1414" y="779"/>
                    <a:pt x="1409" y="781"/>
                    <a:pt x="1403" y="781"/>
                  </a:cubicBezTo>
                  <a:cubicBezTo>
                    <a:pt x="1396" y="781"/>
                    <a:pt x="1388" y="779"/>
                    <a:pt x="1383" y="769"/>
                  </a:cubicBezTo>
                  <a:cubicBezTo>
                    <a:pt x="1381" y="764"/>
                    <a:pt x="1381" y="764"/>
                    <a:pt x="1381" y="764"/>
                  </a:cubicBezTo>
                  <a:cubicBezTo>
                    <a:pt x="1383" y="758"/>
                    <a:pt x="1383" y="758"/>
                    <a:pt x="1383" y="758"/>
                  </a:cubicBezTo>
                  <a:cubicBezTo>
                    <a:pt x="1386" y="753"/>
                    <a:pt x="1386" y="746"/>
                    <a:pt x="1386" y="738"/>
                  </a:cubicBezTo>
                  <a:cubicBezTo>
                    <a:pt x="1383" y="726"/>
                    <a:pt x="1370" y="713"/>
                    <a:pt x="1358" y="705"/>
                  </a:cubicBezTo>
                  <a:cubicBezTo>
                    <a:pt x="1350" y="718"/>
                    <a:pt x="1332" y="720"/>
                    <a:pt x="1325" y="723"/>
                  </a:cubicBezTo>
                  <a:cubicBezTo>
                    <a:pt x="1282" y="733"/>
                    <a:pt x="1282" y="733"/>
                    <a:pt x="1282" y="733"/>
                  </a:cubicBezTo>
                  <a:cubicBezTo>
                    <a:pt x="1274" y="736"/>
                    <a:pt x="1269" y="736"/>
                    <a:pt x="1261" y="741"/>
                  </a:cubicBezTo>
                  <a:cubicBezTo>
                    <a:pt x="1256" y="746"/>
                    <a:pt x="1251" y="751"/>
                    <a:pt x="1246" y="758"/>
                  </a:cubicBezTo>
                  <a:cubicBezTo>
                    <a:pt x="1246" y="761"/>
                    <a:pt x="1244" y="761"/>
                    <a:pt x="1244" y="764"/>
                  </a:cubicBezTo>
                  <a:cubicBezTo>
                    <a:pt x="1233" y="776"/>
                    <a:pt x="1223" y="784"/>
                    <a:pt x="1213" y="786"/>
                  </a:cubicBezTo>
                  <a:cubicBezTo>
                    <a:pt x="1203" y="786"/>
                    <a:pt x="1200" y="781"/>
                    <a:pt x="1198" y="776"/>
                  </a:cubicBezTo>
                  <a:cubicBezTo>
                    <a:pt x="1195" y="771"/>
                    <a:pt x="1193" y="769"/>
                    <a:pt x="1183" y="766"/>
                  </a:cubicBezTo>
                  <a:cubicBezTo>
                    <a:pt x="1172" y="764"/>
                    <a:pt x="1142" y="720"/>
                    <a:pt x="1145" y="693"/>
                  </a:cubicBezTo>
                  <a:cubicBezTo>
                    <a:pt x="1145" y="675"/>
                    <a:pt x="1150" y="657"/>
                    <a:pt x="1152" y="639"/>
                  </a:cubicBezTo>
                  <a:cubicBezTo>
                    <a:pt x="1155" y="629"/>
                    <a:pt x="1157" y="622"/>
                    <a:pt x="1157" y="611"/>
                  </a:cubicBezTo>
                  <a:cubicBezTo>
                    <a:pt x="1157" y="609"/>
                    <a:pt x="1157" y="606"/>
                    <a:pt x="1157" y="604"/>
                  </a:cubicBezTo>
                  <a:cubicBezTo>
                    <a:pt x="1160" y="591"/>
                    <a:pt x="1160" y="581"/>
                    <a:pt x="1167" y="568"/>
                  </a:cubicBezTo>
                  <a:cubicBezTo>
                    <a:pt x="1170" y="563"/>
                    <a:pt x="1172" y="558"/>
                    <a:pt x="1178" y="556"/>
                  </a:cubicBezTo>
                  <a:cubicBezTo>
                    <a:pt x="1180" y="553"/>
                    <a:pt x="1180" y="550"/>
                    <a:pt x="1183" y="548"/>
                  </a:cubicBezTo>
                  <a:cubicBezTo>
                    <a:pt x="1195" y="528"/>
                    <a:pt x="1200" y="502"/>
                    <a:pt x="1203" y="479"/>
                  </a:cubicBezTo>
                  <a:cubicBezTo>
                    <a:pt x="1203" y="474"/>
                    <a:pt x="1205" y="469"/>
                    <a:pt x="1203" y="464"/>
                  </a:cubicBezTo>
                  <a:cubicBezTo>
                    <a:pt x="1200" y="457"/>
                    <a:pt x="1193" y="454"/>
                    <a:pt x="1185" y="449"/>
                  </a:cubicBezTo>
                  <a:cubicBezTo>
                    <a:pt x="1178" y="444"/>
                    <a:pt x="1167" y="439"/>
                    <a:pt x="1162" y="429"/>
                  </a:cubicBezTo>
                  <a:cubicBezTo>
                    <a:pt x="1160" y="421"/>
                    <a:pt x="1160" y="416"/>
                    <a:pt x="1157" y="408"/>
                  </a:cubicBezTo>
                  <a:cubicBezTo>
                    <a:pt x="1157" y="401"/>
                    <a:pt x="1157" y="396"/>
                    <a:pt x="1152" y="391"/>
                  </a:cubicBezTo>
                  <a:cubicBezTo>
                    <a:pt x="1150" y="391"/>
                    <a:pt x="1150" y="388"/>
                    <a:pt x="1147" y="388"/>
                  </a:cubicBezTo>
                  <a:cubicBezTo>
                    <a:pt x="1142" y="386"/>
                    <a:pt x="1139" y="383"/>
                    <a:pt x="1134" y="381"/>
                  </a:cubicBezTo>
                  <a:cubicBezTo>
                    <a:pt x="1124" y="365"/>
                    <a:pt x="1137" y="350"/>
                    <a:pt x="1147" y="340"/>
                  </a:cubicBezTo>
                  <a:cubicBezTo>
                    <a:pt x="1150" y="337"/>
                    <a:pt x="1152" y="335"/>
                    <a:pt x="1152" y="335"/>
                  </a:cubicBezTo>
                  <a:cubicBezTo>
                    <a:pt x="1162" y="325"/>
                    <a:pt x="1165" y="304"/>
                    <a:pt x="1155" y="289"/>
                  </a:cubicBezTo>
                  <a:cubicBezTo>
                    <a:pt x="1147" y="277"/>
                    <a:pt x="1129" y="266"/>
                    <a:pt x="1112" y="266"/>
                  </a:cubicBezTo>
                  <a:cubicBezTo>
                    <a:pt x="1101" y="266"/>
                    <a:pt x="1101" y="266"/>
                    <a:pt x="1101" y="266"/>
                  </a:cubicBezTo>
                  <a:cubicBezTo>
                    <a:pt x="1104" y="256"/>
                    <a:pt x="1104" y="256"/>
                    <a:pt x="1104" y="256"/>
                  </a:cubicBezTo>
                  <a:cubicBezTo>
                    <a:pt x="1127" y="190"/>
                    <a:pt x="1101" y="132"/>
                    <a:pt x="1066" y="112"/>
                  </a:cubicBezTo>
                  <a:cubicBezTo>
                    <a:pt x="1063" y="109"/>
                    <a:pt x="1061" y="109"/>
                    <a:pt x="1058" y="107"/>
                  </a:cubicBezTo>
                  <a:cubicBezTo>
                    <a:pt x="1048" y="101"/>
                    <a:pt x="1038" y="96"/>
                    <a:pt x="1033" y="86"/>
                  </a:cubicBezTo>
                  <a:cubicBezTo>
                    <a:pt x="1025" y="76"/>
                    <a:pt x="1028" y="51"/>
                    <a:pt x="1030" y="28"/>
                  </a:cubicBezTo>
                  <a:cubicBezTo>
                    <a:pt x="1030" y="25"/>
                    <a:pt x="1030" y="23"/>
                    <a:pt x="1030" y="20"/>
                  </a:cubicBezTo>
                  <a:cubicBezTo>
                    <a:pt x="1030" y="13"/>
                    <a:pt x="1030" y="0"/>
                    <a:pt x="1025" y="0"/>
                  </a:cubicBezTo>
                  <a:cubicBezTo>
                    <a:pt x="1023" y="0"/>
                    <a:pt x="1023" y="0"/>
                    <a:pt x="1020" y="0"/>
                  </a:cubicBezTo>
                  <a:cubicBezTo>
                    <a:pt x="1025" y="5"/>
                    <a:pt x="1028" y="10"/>
                    <a:pt x="1028" y="15"/>
                  </a:cubicBezTo>
                  <a:cubicBezTo>
                    <a:pt x="1028" y="20"/>
                    <a:pt x="1025" y="28"/>
                    <a:pt x="1023" y="30"/>
                  </a:cubicBezTo>
                  <a:cubicBezTo>
                    <a:pt x="1020" y="33"/>
                    <a:pt x="1015" y="36"/>
                    <a:pt x="1010" y="36"/>
                  </a:cubicBezTo>
                  <a:cubicBezTo>
                    <a:pt x="1007" y="36"/>
                    <a:pt x="1005" y="36"/>
                    <a:pt x="1002" y="33"/>
                  </a:cubicBezTo>
                  <a:cubicBezTo>
                    <a:pt x="1000" y="33"/>
                    <a:pt x="1000" y="33"/>
                    <a:pt x="1000" y="33"/>
                  </a:cubicBezTo>
                  <a:cubicBezTo>
                    <a:pt x="995" y="33"/>
                    <a:pt x="990" y="36"/>
                    <a:pt x="982" y="41"/>
                  </a:cubicBezTo>
                  <a:cubicBezTo>
                    <a:pt x="974" y="48"/>
                    <a:pt x="964" y="56"/>
                    <a:pt x="952" y="51"/>
                  </a:cubicBezTo>
                  <a:cubicBezTo>
                    <a:pt x="944" y="48"/>
                    <a:pt x="939" y="43"/>
                    <a:pt x="936" y="38"/>
                  </a:cubicBezTo>
                  <a:cubicBezTo>
                    <a:pt x="931" y="33"/>
                    <a:pt x="929" y="30"/>
                    <a:pt x="929" y="30"/>
                  </a:cubicBezTo>
                  <a:cubicBezTo>
                    <a:pt x="926" y="30"/>
                    <a:pt x="924" y="36"/>
                    <a:pt x="926" y="38"/>
                  </a:cubicBezTo>
                  <a:cubicBezTo>
                    <a:pt x="926" y="41"/>
                    <a:pt x="926" y="46"/>
                    <a:pt x="929" y="48"/>
                  </a:cubicBezTo>
                  <a:cubicBezTo>
                    <a:pt x="929" y="51"/>
                    <a:pt x="931" y="53"/>
                    <a:pt x="931" y="56"/>
                  </a:cubicBezTo>
                  <a:cubicBezTo>
                    <a:pt x="934" y="69"/>
                    <a:pt x="931" y="84"/>
                    <a:pt x="924" y="94"/>
                  </a:cubicBezTo>
                  <a:cubicBezTo>
                    <a:pt x="924" y="96"/>
                    <a:pt x="924" y="96"/>
                    <a:pt x="924" y="96"/>
                  </a:cubicBezTo>
                  <a:cubicBezTo>
                    <a:pt x="921" y="99"/>
                    <a:pt x="921" y="99"/>
                    <a:pt x="921" y="99"/>
                  </a:cubicBezTo>
                  <a:cubicBezTo>
                    <a:pt x="921" y="101"/>
                    <a:pt x="924" y="107"/>
                    <a:pt x="929" y="109"/>
                  </a:cubicBezTo>
                  <a:cubicBezTo>
                    <a:pt x="929" y="112"/>
                    <a:pt x="929" y="112"/>
                    <a:pt x="929" y="112"/>
                  </a:cubicBezTo>
                  <a:cubicBezTo>
                    <a:pt x="934" y="117"/>
                    <a:pt x="939" y="127"/>
                    <a:pt x="936" y="134"/>
                  </a:cubicBezTo>
                  <a:cubicBezTo>
                    <a:pt x="936" y="140"/>
                    <a:pt x="934" y="142"/>
                    <a:pt x="929" y="145"/>
                  </a:cubicBezTo>
                  <a:cubicBezTo>
                    <a:pt x="926" y="145"/>
                    <a:pt x="926" y="145"/>
                    <a:pt x="926" y="145"/>
                  </a:cubicBezTo>
                  <a:cubicBezTo>
                    <a:pt x="924" y="145"/>
                    <a:pt x="924" y="145"/>
                    <a:pt x="924" y="145"/>
                  </a:cubicBezTo>
                  <a:cubicBezTo>
                    <a:pt x="919" y="145"/>
                    <a:pt x="914" y="147"/>
                    <a:pt x="911" y="152"/>
                  </a:cubicBezTo>
                  <a:cubicBezTo>
                    <a:pt x="909" y="157"/>
                    <a:pt x="906" y="162"/>
                    <a:pt x="911" y="167"/>
                  </a:cubicBezTo>
                  <a:cubicBezTo>
                    <a:pt x="919" y="180"/>
                    <a:pt x="919" y="180"/>
                    <a:pt x="919" y="180"/>
                  </a:cubicBezTo>
                  <a:cubicBezTo>
                    <a:pt x="903" y="180"/>
                    <a:pt x="903" y="180"/>
                    <a:pt x="903" y="180"/>
                  </a:cubicBezTo>
                  <a:cubicBezTo>
                    <a:pt x="901" y="180"/>
                    <a:pt x="898" y="180"/>
                    <a:pt x="898" y="183"/>
                  </a:cubicBezTo>
                  <a:cubicBezTo>
                    <a:pt x="911" y="203"/>
                    <a:pt x="921" y="223"/>
                    <a:pt x="929" y="246"/>
                  </a:cubicBezTo>
                  <a:cubicBezTo>
                    <a:pt x="936" y="271"/>
                    <a:pt x="934" y="292"/>
                    <a:pt x="921" y="304"/>
                  </a:cubicBezTo>
                  <a:cubicBezTo>
                    <a:pt x="919" y="307"/>
                    <a:pt x="919" y="307"/>
                    <a:pt x="919" y="307"/>
                  </a:cubicBezTo>
                  <a:cubicBezTo>
                    <a:pt x="916" y="309"/>
                    <a:pt x="916" y="309"/>
                    <a:pt x="914" y="312"/>
                  </a:cubicBezTo>
                  <a:cubicBezTo>
                    <a:pt x="914" y="315"/>
                    <a:pt x="914" y="317"/>
                    <a:pt x="914" y="322"/>
                  </a:cubicBezTo>
                  <a:cubicBezTo>
                    <a:pt x="914" y="325"/>
                    <a:pt x="914" y="327"/>
                    <a:pt x="914" y="330"/>
                  </a:cubicBezTo>
                  <a:cubicBezTo>
                    <a:pt x="914" y="342"/>
                    <a:pt x="906" y="353"/>
                    <a:pt x="898" y="360"/>
                  </a:cubicBezTo>
                  <a:cubicBezTo>
                    <a:pt x="896" y="363"/>
                    <a:pt x="896" y="363"/>
                    <a:pt x="893" y="365"/>
                  </a:cubicBezTo>
                  <a:cubicBezTo>
                    <a:pt x="888" y="373"/>
                    <a:pt x="883" y="383"/>
                    <a:pt x="888" y="391"/>
                  </a:cubicBezTo>
                  <a:cubicBezTo>
                    <a:pt x="898" y="403"/>
                    <a:pt x="898" y="403"/>
                    <a:pt x="898" y="403"/>
                  </a:cubicBezTo>
                  <a:cubicBezTo>
                    <a:pt x="883" y="403"/>
                    <a:pt x="883" y="403"/>
                    <a:pt x="883" y="403"/>
                  </a:cubicBezTo>
                  <a:cubicBezTo>
                    <a:pt x="873" y="403"/>
                    <a:pt x="865" y="403"/>
                    <a:pt x="860" y="408"/>
                  </a:cubicBezTo>
                  <a:cubicBezTo>
                    <a:pt x="855" y="411"/>
                    <a:pt x="853" y="419"/>
                    <a:pt x="855" y="424"/>
                  </a:cubicBezTo>
                  <a:cubicBezTo>
                    <a:pt x="868" y="444"/>
                    <a:pt x="868" y="444"/>
                    <a:pt x="868" y="444"/>
                  </a:cubicBezTo>
                  <a:cubicBezTo>
                    <a:pt x="845" y="434"/>
                    <a:pt x="845" y="434"/>
                    <a:pt x="845" y="434"/>
                  </a:cubicBezTo>
                  <a:cubicBezTo>
                    <a:pt x="837" y="431"/>
                    <a:pt x="830" y="431"/>
                    <a:pt x="825" y="436"/>
                  </a:cubicBezTo>
                  <a:cubicBezTo>
                    <a:pt x="822" y="439"/>
                    <a:pt x="822" y="444"/>
                    <a:pt x="822" y="446"/>
                  </a:cubicBezTo>
                  <a:cubicBezTo>
                    <a:pt x="822" y="449"/>
                    <a:pt x="825" y="454"/>
                    <a:pt x="827" y="454"/>
                  </a:cubicBezTo>
                  <a:cubicBezTo>
                    <a:pt x="840" y="464"/>
                    <a:pt x="840" y="464"/>
                    <a:pt x="840" y="464"/>
                  </a:cubicBezTo>
                  <a:cubicBezTo>
                    <a:pt x="810" y="472"/>
                    <a:pt x="810" y="472"/>
                    <a:pt x="810" y="472"/>
                  </a:cubicBezTo>
                  <a:cubicBezTo>
                    <a:pt x="812" y="477"/>
                    <a:pt x="812" y="482"/>
                    <a:pt x="810" y="487"/>
                  </a:cubicBezTo>
                  <a:cubicBezTo>
                    <a:pt x="807" y="492"/>
                    <a:pt x="804" y="495"/>
                    <a:pt x="804" y="497"/>
                  </a:cubicBezTo>
                  <a:cubicBezTo>
                    <a:pt x="802" y="500"/>
                    <a:pt x="802" y="500"/>
                    <a:pt x="802" y="500"/>
                  </a:cubicBezTo>
                  <a:cubicBezTo>
                    <a:pt x="794" y="512"/>
                    <a:pt x="792" y="530"/>
                    <a:pt x="792" y="545"/>
                  </a:cubicBezTo>
                  <a:cubicBezTo>
                    <a:pt x="792" y="553"/>
                    <a:pt x="792" y="561"/>
                    <a:pt x="794" y="566"/>
                  </a:cubicBezTo>
                  <a:cubicBezTo>
                    <a:pt x="799" y="576"/>
                    <a:pt x="810" y="578"/>
                    <a:pt x="822" y="581"/>
                  </a:cubicBezTo>
                  <a:cubicBezTo>
                    <a:pt x="832" y="583"/>
                    <a:pt x="843" y="589"/>
                    <a:pt x="850" y="594"/>
                  </a:cubicBezTo>
                  <a:cubicBezTo>
                    <a:pt x="865" y="606"/>
                    <a:pt x="870" y="634"/>
                    <a:pt x="863" y="652"/>
                  </a:cubicBezTo>
                  <a:cubicBezTo>
                    <a:pt x="863" y="654"/>
                    <a:pt x="863" y="657"/>
                    <a:pt x="860" y="660"/>
                  </a:cubicBezTo>
                  <a:cubicBezTo>
                    <a:pt x="855" y="665"/>
                    <a:pt x="848" y="667"/>
                    <a:pt x="840" y="670"/>
                  </a:cubicBezTo>
                  <a:cubicBezTo>
                    <a:pt x="830" y="672"/>
                    <a:pt x="822" y="680"/>
                    <a:pt x="820" y="690"/>
                  </a:cubicBezTo>
                  <a:cubicBezTo>
                    <a:pt x="817" y="700"/>
                    <a:pt x="827" y="710"/>
                    <a:pt x="837" y="713"/>
                  </a:cubicBezTo>
                  <a:cubicBezTo>
                    <a:pt x="848" y="715"/>
                    <a:pt x="848" y="715"/>
                    <a:pt x="848" y="715"/>
                  </a:cubicBezTo>
                  <a:cubicBezTo>
                    <a:pt x="843" y="723"/>
                    <a:pt x="843" y="723"/>
                    <a:pt x="843" y="723"/>
                  </a:cubicBezTo>
                  <a:cubicBezTo>
                    <a:pt x="837" y="731"/>
                    <a:pt x="840" y="741"/>
                    <a:pt x="843" y="748"/>
                  </a:cubicBezTo>
                  <a:cubicBezTo>
                    <a:pt x="843" y="753"/>
                    <a:pt x="843" y="753"/>
                    <a:pt x="843" y="753"/>
                  </a:cubicBezTo>
                  <a:cubicBezTo>
                    <a:pt x="848" y="769"/>
                    <a:pt x="845" y="786"/>
                    <a:pt x="830" y="794"/>
                  </a:cubicBezTo>
                  <a:cubicBezTo>
                    <a:pt x="827" y="797"/>
                    <a:pt x="822" y="797"/>
                    <a:pt x="820" y="797"/>
                  </a:cubicBezTo>
                  <a:cubicBezTo>
                    <a:pt x="817" y="797"/>
                    <a:pt x="815" y="797"/>
                    <a:pt x="812" y="799"/>
                  </a:cubicBezTo>
                  <a:cubicBezTo>
                    <a:pt x="810" y="802"/>
                    <a:pt x="810" y="807"/>
                    <a:pt x="810" y="814"/>
                  </a:cubicBezTo>
                  <a:cubicBezTo>
                    <a:pt x="810" y="822"/>
                    <a:pt x="810" y="835"/>
                    <a:pt x="802" y="842"/>
                  </a:cubicBezTo>
                  <a:cubicBezTo>
                    <a:pt x="799" y="845"/>
                    <a:pt x="799" y="845"/>
                    <a:pt x="799" y="845"/>
                  </a:cubicBezTo>
                  <a:cubicBezTo>
                    <a:pt x="797" y="845"/>
                    <a:pt x="797" y="845"/>
                    <a:pt x="797" y="845"/>
                  </a:cubicBezTo>
                  <a:cubicBezTo>
                    <a:pt x="789" y="842"/>
                    <a:pt x="784" y="840"/>
                    <a:pt x="779" y="835"/>
                  </a:cubicBezTo>
                  <a:cubicBezTo>
                    <a:pt x="777" y="835"/>
                    <a:pt x="774" y="837"/>
                    <a:pt x="771" y="837"/>
                  </a:cubicBezTo>
                  <a:cubicBezTo>
                    <a:pt x="761" y="837"/>
                    <a:pt x="751" y="832"/>
                    <a:pt x="746" y="824"/>
                  </a:cubicBezTo>
                  <a:cubicBezTo>
                    <a:pt x="744" y="822"/>
                    <a:pt x="744" y="819"/>
                    <a:pt x="741" y="817"/>
                  </a:cubicBezTo>
                  <a:cubicBezTo>
                    <a:pt x="736" y="809"/>
                    <a:pt x="731" y="804"/>
                    <a:pt x="726" y="802"/>
                  </a:cubicBezTo>
                  <a:cubicBezTo>
                    <a:pt x="723" y="802"/>
                    <a:pt x="721" y="802"/>
                    <a:pt x="716" y="802"/>
                  </a:cubicBezTo>
                  <a:cubicBezTo>
                    <a:pt x="708" y="802"/>
                    <a:pt x="700" y="802"/>
                    <a:pt x="695" y="799"/>
                  </a:cubicBezTo>
                  <a:cubicBezTo>
                    <a:pt x="690" y="794"/>
                    <a:pt x="688" y="789"/>
                    <a:pt x="685" y="784"/>
                  </a:cubicBezTo>
                  <a:cubicBezTo>
                    <a:pt x="685" y="781"/>
                    <a:pt x="685" y="781"/>
                    <a:pt x="683" y="779"/>
                  </a:cubicBezTo>
                  <a:cubicBezTo>
                    <a:pt x="675" y="766"/>
                    <a:pt x="660" y="758"/>
                    <a:pt x="647" y="761"/>
                  </a:cubicBezTo>
                  <a:cubicBezTo>
                    <a:pt x="634" y="764"/>
                    <a:pt x="622" y="779"/>
                    <a:pt x="622" y="791"/>
                  </a:cubicBezTo>
                  <a:cubicBezTo>
                    <a:pt x="622" y="797"/>
                    <a:pt x="622" y="802"/>
                    <a:pt x="624" y="807"/>
                  </a:cubicBezTo>
                  <a:cubicBezTo>
                    <a:pt x="624" y="812"/>
                    <a:pt x="627" y="817"/>
                    <a:pt x="627" y="824"/>
                  </a:cubicBezTo>
                  <a:cubicBezTo>
                    <a:pt x="627" y="850"/>
                    <a:pt x="606" y="873"/>
                    <a:pt x="584" y="875"/>
                  </a:cubicBezTo>
                  <a:cubicBezTo>
                    <a:pt x="581" y="875"/>
                    <a:pt x="579" y="875"/>
                    <a:pt x="576" y="875"/>
                  </a:cubicBezTo>
                  <a:cubicBezTo>
                    <a:pt x="568" y="875"/>
                    <a:pt x="561" y="875"/>
                    <a:pt x="561" y="880"/>
                  </a:cubicBezTo>
                  <a:cubicBezTo>
                    <a:pt x="561" y="883"/>
                    <a:pt x="558" y="885"/>
                    <a:pt x="558" y="888"/>
                  </a:cubicBezTo>
                  <a:cubicBezTo>
                    <a:pt x="558" y="890"/>
                    <a:pt x="558" y="890"/>
                    <a:pt x="558" y="893"/>
                  </a:cubicBezTo>
                  <a:cubicBezTo>
                    <a:pt x="556" y="906"/>
                    <a:pt x="551" y="916"/>
                    <a:pt x="538" y="921"/>
                  </a:cubicBezTo>
                  <a:cubicBezTo>
                    <a:pt x="530" y="926"/>
                    <a:pt x="523" y="928"/>
                    <a:pt x="513" y="926"/>
                  </a:cubicBezTo>
                  <a:cubicBezTo>
                    <a:pt x="513" y="934"/>
                    <a:pt x="510" y="944"/>
                    <a:pt x="502" y="949"/>
                  </a:cubicBezTo>
                  <a:cubicBezTo>
                    <a:pt x="500" y="951"/>
                    <a:pt x="497" y="951"/>
                    <a:pt x="495" y="951"/>
                  </a:cubicBezTo>
                  <a:cubicBezTo>
                    <a:pt x="492" y="951"/>
                    <a:pt x="490" y="954"/>
                    <a:pt x="490" y="954"/>
                  </a:cubicBezTo>
                  <a:cubicBezTo>
                    <a:pt x="485" y="959"/>
                    <a:pt x="490" y="972"/>
                    <a:pt x="492" y="979"/>
                  </a:cubicBezTo>
                  <a:cubicBezTo>
                    <a:pt x="502" y="999"/>
                    <a:pt x="500" y="1015"/>
                    <a:pt x="487" y="1022"/>
                  </a:cubicBezTo>
                  <a:cubicBezTo>
                    <a:pt x="485" y="1022"/>
                    <a:pt x="485" y="1022"/>
                    <a:pt x="485" y="1022"/>
                  </a:cubicBezTo>
                  <a:cubicBezTo>
                    <a:pt x="474" y="1025"/>
                    <a:pt x="462" y="1020"/>
                    <a:pt x="452" y="994"/>
                  </a:cubicBezTo>
                  <a:cubicBezTo>
                    <a:pt x="424" y="926"/>
                    <a:pt x="424" y="926"/>
                    <a:pt x="424" y="926"/>
                  </a:cubicBezTo>
                  <a:cubicBezTo>
                    <a:pt x="408" y="918"/>
                    <a:pt x="391" y="923"/>
                    <a:pt x="381" y="934"/>
                  </a:cubicBezTo>
                  <a:cubicBezTo>
                    <a:pt x="378" y="936"/>
                    <a:pt x="375" y="939"/>
                    <a:pt x="373" y="941"/>
                  </a:cubicBezTo>
                  <a:cubicBezTo>
                    <a:pt x="365" y="949"/>
                    <a:pt x="360" y="959"/>
                    <a:pt x="348" y="959"/>
                  </a:cubicBezTo>
                  <a:cubicBezTo>
                    <a:pt x="340" y="961"/>
                    <a:pt x="332" y="959"/>
                    <a:pt x="327" y="956"/>
                  </a:cubicBezTo>
                  <a:cubicBezTo>
                    <a:pt x="271" y="941"/>
                    <a:pt x="271" y="941"/>
                    <a:pt x="271" y="941"/>
                  </a:cubicBezTo>
                  <a:cubicBezTo>
                    <a:pt x="269" y="941"/>
                    <a:pt x="266" y="939"/>
                    <a:pt x="264" y="941"/>
                  </a:cubicBezTo>
                  <a:cubicBezTo>
                    <a:pt x="259" y="941"/>
                    <a:pt x="259" y="949"/>
                    <a:pt x="256" y="959"/>
                  </a:cubicBezTo>
                  <a:cubicBezTo>
                    <a:pt x="251" y="984"/>
                    <a:pt x="238" y="1007"/>
                    <a:pt x="221" y="1025"/>
                  </a:cubicBezTo>
                  <a:cubicBezTo>
                    <a:pt x="208" y="1030"/>
                    <a:pt x="208" y="1030"/>
                    <a:pt x="208" y="1030"/>
                  </a:cubicBezTo>
                  <a:cubicBezTo>
                    <a:pt x="203" y="1035"/>
                    <a:pt x="198" y="1040"/>
                    <a:pt x="198" y="1045"/>
                  </a:cubicBezTo>
                  <a:cubicBezTo>
                    <a:pt x="198" y="1048"/>
                    <a:pt x="198" y="1050"/>
                    <a:pt x="200" y="1053"/>
                  </a:cubicBezTo>
                  <a:cubicBezTo>
                    <a:pt x="203" y="1055"/>
                    <a:pt x="203" y="1055"/>
                    <a:pt x="203" y="1055"/>
                  </a:cubicBezTo>
                  <a:cubicBezTo>
                    <a:pt x="205" y="1070"/>
                    <a:pt x="205" y="1070"/>
                    <a:pt x="205" y="1070"/>
                  </a:cubicBezTo>
                  <a:cubicBezTo>
                    <a:pt x="200" y="1070"/>
                    <a:pt x="200" y="1078"/>
                    <a:pt x="200" y="1083"/>
                  </a:cubicBezTo>
                  <a:cubicBezTo>
                    <a:pt x="200" y="1091"/>
                    <a:pt x="205" y="1096"/>
                    <a:pt x="211" y="1101"/>
                  </a:cubicBezTo>
                  <a:cubicBezTo>
                    <a:pt x="226" y="1124"/>
                    <a:pt x="226" y="1124"/>
                    <a:pt x="226" y="1124"/>
                  </a:cubicBezTo>
                  <a:cubicBezTo>
                    <a:pt x="228" y="1129"/>
                    <a:pt x="238" y="1142"/>
                    <a:pt x="231" y="1152"/>
                  </a:cubicBezTo>
                  <a:cubicBezTo>
                    <a:pt x="226" y="1159"/>
                    <a:pt x="221" y="1159"/>
                    <a:pt x="216" y="1162"/>
                  </a:cubicBezTo>
                  <a:cubicBezTo>
                    <a:pt x="213" y="1162"/>
                    <a:pt x="211" y="1164"/>
                    <a:pt x="208" y="1164"/>
                  </a:cubicBezTo>
                  <a:cubicBezTo>
                    <a:pt x="205" y="1167"/>
                    <a:pt x="205" y="1169"/>
                    <a:pt x="203" y="1172"/>
                  </a:cubicBezTo>
                  <a:cubicBezTo>
                    <a:pt x="203" y="1174"/>
                    <a:pt x="200" y="1174"/>
                    <a:pt x="200" y="1177"/>
                  </a:cubicBezTo>
                  <a:cubicBezTo>
                    <a:pt x="195" y="1187"/>
                    <a:pt x="185" y="1195"/>
                    <a:pt x="172" y="1195"/>
                  </a:cubicBezTo>
                  <a:cubicBezTo>
                    <a:pt x="165" y="1197"/>
                    <a:pt x="157" y="1195"/>
                    <a:pt x="152" y="1192"/>
                  </a:cubicBezTo>
                  <a:cubicBezTo>
                    <a:pt x="150" y="1202"/>
                    <a:pt x="142" y="1213"/>
                    <a:pt x="137" y="1223"/>
                  </a:cubicBezTo>
                  <a:cubicBezTo>
                    <a:pt x="129" y="1235"/>
                    <a:pt x="122" y="1248"/>
                    <a:pt x="122" y="1261"/>
                  </a:cubicBezTo>
                  <a:cubicBezTo>
                    <a:pt x="122" y="1266"/>
                    <a:pt x="124" y="1271"/>
                    <a:pt x="124" y="1276"/>
                  </a:cubicBezTo>
                  <a:cubicBezTo>
                    <a:pt x="127" y="1289"/>
                    <a:pt x="132" y="1301"/>
                    <a:pt x="122" y="1314"/>
                  </a:cubicBezTo>
                  <a:cubicBezTo>
                    <a:pt x="119" y="1319"/>
                    <a:pt x="114" y="1322"/>
                    <a:pt x="109" y="1324"/>
                  </a:cubicBezTo>
                  <a:cubicBezTo>
                    <a:pt x="106" y="1324"/>
                    <a:pt x="104" y="1327"/>
                    <a:pt x="104" y="1327"/>
                  </a:cubicBezTo>
                  <a:cubicBezTo>
                    <a:pt x="94" y="1334"/>
                    <a:pt x="94" y="1347"/>
                    <a:pt x="94" y="1362"/>
                  </a:cubicBezTo>
                  <a:cubicBezTo>
                    <a:pt x="94" y="1372"/>
                    <a:pt x="94" y="1383"/>
                    <a:pt x="91" y="1393"/>
                  </a:cubicBezTo>
                  <a:cubicBezTo>
                    <a:pt x="86" y="1408"/>
                    <a:pt x="73" y="1421"/>
                    <a:pt x="61" y="1428"/>
                  </a:cubicBezTo>
                  <a:cubicBezTo>
                    <a:pt x="51" y="1433"/>
                    <a:pt x="51" y="1433"/>
                    <a:pt x="51" y="1433"/>
                  </a:cubicBezTo>
                  <a:cubicBezTo>
                    <a:pt x="51" y="1423"/>
                    <a:pt x="51" y="1423"/>
                    <a:pt x="51" y="1423"/>
                  </a:cubicBezTo>
                  <a:cubicBezTo>
                    <a:pt x="51" y="1423"/>
                    <a:pt x="51" y="1423"/>
                    <a:pt x="51" y="1421"/>
                  </a:cubicBezTo>
                  <a:cubicBezTo>
                    <a:pt x="48" y="1418"/>
                    <a:pt x="40" y="1418"/>
                    <a:pt x="33" y="1421"/>
                  </a:cubicBezTo>
                  <a:cubicBezTo>
                    <a:pt x="2" y="1428"/>
                    <a:pt x="2" y="1428"/>
                    <a:pt x="2" y="1428"/>
                  </a:cubicBezTo>
                  <a:cubicBezTo>
                    <a:pt x="0" y="1428"/>
                    <a:pt x="0" y="1428"/>
                    <a:pt x="0" y="1428"/>
                  </a:cubicBezTo>
                  <a:cubicBezTo>
                    <a:pt x="0" y="1428"/>
                    <a:pt x="0" y="1428"/>
                    <a:pt x="0" y="1431"/>
                  </a:cubicBezTo>
                  <a:cubicBezTo>
                    <a:pt x="2" y="1454"/>
                    <a:pt x="18" y="1474"/>
                    <a:pt x="35" y="1494"/>
                  </a:cubicBezTo>
                  <a:cubicBezTo>
                    <a:pt x="51" y="1514"/>
                    <a:pt x="66" y="1535"/>
                    <a:pt x="73" y="1560"/>
                  </a:cubicBezTo>
                  <a:cubicBezTo>
                    <a:pt x="84" y="1560"/>
                    <a:pt x="91" y="1565"/>
                    <a:pt x="96" y="1568"/>
                  </a:cubicBezTo>
                  <a:cubicBezTo>
                    <a:pt x="99" y="1570"/>
                    <a:pt x="101" y="1570"/>
                    <a:pt x="101" y="1573"/>
                  </a:cubicBezTo>
                  <a:cubicBezTo>
                    <a:pt x="106" y="1578"/>
                    <a:pt x="109" y="1580"/>
                    <a:pt x="114" y="1583"/>
                  </a:cubicBezTo>
                  <a:cubicBezTo>
                    <a:pt x="117" y="1583"/>
                    <a:pt x="122" y="1585"/>
                    <a:pt x="124" y="1585"/>
                  </a:cubicBezTo>
                  <a:cubicBezTo>
                    <a:pt x="132" y="1585"/>
                    <a:pt x="139" y="1588"/>
                    <a:pt x="145" y="1593"/>
                  </a:cubicBezTo>
                  <a:cubicBezTo>
                    <a:pt x="147" y="1596"/>
                    <a:pt x="150" y="1598"/>
                    <a:pt x="152" y="1601"/>
                  </a:cubicBezTo>
                  <a:cubicBezTo>
                    <a:pt x="152" y="1603"/>
                    <a:pt x="155" y="1603"/>
                    <a:pt x="155" y="1606"/>
                  </a:cubicBezTo>
                  <a:cubicBezTo>
                    <a:pt x="160" y="1611"/>
                    <a:pt x="167" y="1611"/>
                    <a:pt x="175" y="1613"/>
                  </a:cubicBezTo>
                  <a:cubicBezTo>
                    <a:pt x="185" y="1616"/>
                    <a:pt x="195" y="1616"/>
                    <a:pt x="203" y="1626"/>
                  </a:cubicBezTo>
                  <a:cubicBezTo>
                    <a:pt x="208" y="1631"/>
                    <a:pt x="211" y="1636"/>
                    <a:pt x="213" y="1641"/>
                  </a:cubicBezTo>
                  <a:cubicBezTo>
                    <a:pt x="216" y="1646"/>
                    <a:pt x="216" y="1649"/>
                    <a:pt x="218" y="1651"/>
                  </a:cubicBezTo>
                  <a:cubicBezTo>
                    <a:pt x="223" y="1656"/>
                    <a:pt x="228" y="1659"/>
                    <a:pt x="236" y="1662"/>
                  </a:cubicBezTo>
                  <a:cubicBezTo>
                    <a:pt x="246" y="1667"/>
                    <a:pt x="256" y="1669"/>
                    <a:pt x="261" y="1682"/>
                  </a:cubicBezTo>
                  <a:cubicBezTo>
                    <a:pt x="269" y="1684"/>
                    <a:pt x="274" y="1684"/>
                    <a:pt x="279" y="1682"/>
                  </a:cubicBezTo>
                  <a:cubicBezTo>
                    <a:pt x="282" y="1679"/>
                    <a:pt x="282" y="1677"/>
                    <a:pt x="284" y="1674"/>
                  </a:cubicBezTo>
                  <a:cubicBezTo>
                    <a:pt x="287" y="1669"/>
                    <a:pt x="289" y="1664"/>
                    <a:pt x="297" y="1662"/>
                  </a:cubicBezTo>
                  <a:cubicBezTo>
                    <a:pt x="299" y="1659"/>
                    <a:pt x="304" y="1659"/>
                    <a:pt x="307" y="1659"/>
                  </a:cubicBezTo>
                  <a:cubicBezTo>
                    <a:pt x="310" y="1659"/>
                    <a:pt x="310" y="1659"/>
                    <a:pt x="312" y="1659"/>
                  </a:cubicBezTo>
                  <a:cubicBezTo>
                    <a:pt x="317" y="1656"/>
                    <a:pt x="320" y="1654"/>
                    <a:pt x="322" y="1649"/>
                  </a:cubicBezTo>
                  <a:cubicBezTo>
                    <a:pt x="325" y="1646"/>
                    <a:pt x="325" y="1646"/>
                    <a:pt x="325" y="1646"/>
                  </a:cubicBezTo>
                  <a:cubicBezTo>
                    <a:pt x="335" y="1631"/>
                    <a:pt x="353" y="1621"/>
                    <a:pt x="368" y="1621"/>
                  </a:cubicBezTo>
                  <a:cubicBezTo>
                    <a:pt x="388" y="1621"/>
                    <a:pt x="406" y="1636"/>
                    <a:pt x="408" y="1654"/>
                  </a:cubicBezTo>
                  <a:cubicBezTo>
                    <a:pt x="408" y="1656"/>
                    <a:pt x="408" y="1659"/>
                    <a:pt x="408" y="1662"/>
                  </a:cubicBezTo>
                  <a:cubicBezTo>
                    <a:pt x="408" y="1664"/>
                    <a:pt x="408" y="1667"/>
                    <a:pt x="408" y="1669"/>
                  </a:cubicBezTo>
                  <a:cubicBezTo>
                    <a:pt x="408" y="1672"/>
                    <a:pt x="411" y="1674"/>
                    <a:pt x="414" y="1677"/>
                  </a:cubicBezTo>
                  <a:cubicBezTo>
                    <a:pt x="426" y="1692"/>
                    <a:pt x="439" y="1705"/>
                    <a:pt x="454" y="1717"/>
                  </a:cubicBezTo>
                  <a:cubicBezTo>
                    <a:pt x="459" y="1722"/>
                    <a:pt x="464" y="1725"/>
                    <a:pt x="472" y="1727"/>
                  </a:cubicBezTo>
                  <a:cubicBezTo>
                    <a:pt x="480" y="1733"/>
                    <a:pt x="487" y="1738"/>
                    <a:pt x="495" y="1743"/>
                  </a:cubicBezTo>
                  <a:cubicBezTo>
                    <a:pt x="513" y="1755"/>
                    <a:pt x="525" y="1776"/>
                    <a:pt x="530" y="1796"/>
                  </a:cubicBezTo>
                  <a:cubicBezTo>
                    <a:pt x="530" y="1799"/>
                    <a:pt x="530" y="1799"/>
                    <a:pt x="530" y="1799"/>
                  </a:cubicBezTo>
                  <a:cubicBezTo>
                    <a:pt x="533" y="1799"/>
                    <a:pt x="533" y="1799"/>
                    <a:pt x="533" y="1799"/>
                  </a:cubicBezTo>
                  <a:cubicBezTo>
                    <a:pt x="551" y="1793"/>
                    <a:pt x="573" y="1799"/>
                    <a:pt x="591" y="1811"/>
                  </a:cubicBezTo>
                  <a:cubicBezTo>
                    <a:pt x="606" y="1821"/>
                    <a:pt x="619" y="1837"/>
                    <a:pt x="632" y="1852"/>
                  </a:cubicBezTo>
                  <a:cubicBezTo>
                    <a:pt x="639" y="1859"/>
                    <a:pt x="645" y="1870"/>
                    <a:pt x="650" y="1880"/>
                  </a:cubicBezTo>
                  <a:cubicBezTo>
                    <a:pt x="655" y="1892"/>
                    <a:pt x="657" y="1908"/>
                    <a:pt x="655" y="1918"/>
                  </a:cubicBezTo>
                  <a:cubicBezTo>
                    <a:pt x="670" y="1925"/>
                    <a:pt x="685" y="1935"/>
                    <a:pt x="698" y="1946"/>
                  </a:cubicBezTo>
                  <a:cubicBezTo>
                    <a:pt x="700" y="1948"/>
                    <a:pt x="703" y="1951"/>
                    <a:pt x="703" y="1951"/>
                  </a:cubicBezTo>
                  <a:cubicBezTo>
                    <a:pt x="705" y="1951"/>
                    <a:pt x="708" y="1951"/>
                    <a:pt x="708" y="1953"/>
                  </a:cubicBezTo>
                  <a:cubicBezTo>
                    <a:pt x="731" y="1956"/>
                    <a:pt x="754" y="1948"/>
                    <a:pt x="774" y="1933"/>
                  </a:cubicBezTo>
                  <a:cubicBezTo>
                    <a:pt x="756" y="1933"/>
                    <a:pt x="733" y="1930"/>
                    <a:pt x="721" y="1930"/>
                  </a:cubicBezTo>
                  <a:cubicBezTo>
                    <a:pt x="705" y="1928"/>
                    <a:pt x="688" y="1920"/>
                    <a:pt x="680" y="1908"/>
                  </a:cubicBezTo>
                  <a:cubicBezTo>
                    <a:pt x="680" y="1905"/>
                    <a:pt x="678" y="1903"/>
                    <a:pt x="678" y="1900"/>
                  </a:cubicBezTo>
                  <a:cubicBezTo>
                    <a:pt x="678" y="1892"/>
                    <a:pt x="688" y="1892"/>
                    <a:pt x="693" y="1890"/>
                  </a:cubicBezTo>
                  <a:cubicBezTo>
                    <a:pt x="716" y="1890"/>
                    <a:pt x="738" y="1890"/>
                    <a:pt x="761" y="1887"/>
                  </a:cubicBezTo>
                  <a:cubicBezTo>
                    <a:pt x="756" y="1877"/>
                    <a:pt x="756" y="1867"/>
                    <a:pt x="759" y="1857"/>
                  </a:cubicBezTo>
                  <a:cubicBezTo>
                    <a:pt x="766" y="1872"/>
                    <a:pt x="787" y="1875"/>
                    <a:pt x="802" y="1870"/>
                  </a:cubicBezTo>
                  <a:cubicBezTo>
                    <a:pt x="817" y="1864"/>
                    <a:pt x="843" y="1854"/>
                    <a:pt x="855" y="1842"/>
                  </a:cubicBezTo>
                  <a:cubicBezTo>
                    <a:pt x="883" y="1814"/>
                    <a:pt x="876" y="1796"/>
                    <a:pt x="903" y="1771"/>
                  </a:cubicBezTo>
                  <a:cubicBezTo>
                    <a:pt x="919" y="1755"/>
                    <a:pt x="954" y="1733"/>
                    <a:pt x="967" y="1715"/>
                  </a:cubicBezTo>
                  <a:cubicBezTo>
                    <a:pt x="972" y="1710"/>
                    <a:pt x="977" y="1702"/>
                    <a:pt x="982" y="1697"/>
                  </a:cubicBezTo>
                  <a:cubicBezTo>
                    <a:pt x="987" y="1695"/>
                    <a:pt x="992" y="1695"/>
                    <a:pt x="997" y="1692"/>
                  </a:cubicBezTo>
                  <a:cubicBezTo>
                    <a:pt x="1020" y="1687"/>
                    <a:pt x="1043" y="1664"/>
                    <a:pt x="1035" y="1644"/>
                  </a:cubicBezTo>
                  <a:cubicBezTo>
                    <a:pt x="1020" y="1659"/>
                    <a:pt x="1002" y="1672"/>
                    <a:pt x="987" y="1687"/>
                  </a:cubicBezTo>
                  <a:cubicBezTo>
                    <a:pt x="980" y="1692"/>
                    <a:pt x="969" y="1700"/>
                    <a:pt x="962" y="1695"/>
                  </a:cubicBezTo>
                  <a:cubicBezTo>
                    <a:pt x="1002" y="1646"/>
                    <a:pt x="1043" y="1596"/>
                    <a:pt x="1081" y="1547"/>
                  </a:cubicBezTo>
                  <a:cubicBezTo>
                    <a:pt x="1089" y="1540"/>
                    <a:pt x="1094" y="1532"/>
                    <a:pt x="1099" y="1522"/>
                  </a:cubicBezTo>
                  <a:cubicBezTo>
                    <a:pt x="1101" y="1514"/>
                    <a:pt x="1104" y="1507"/>
                    <a:pt x="1106" y="1502"/>
                  </a:cubicBezTo>
                  <a:cubicBezTo>
                    <a:pt x="1109" y="1497"/>
                    <a:pt x="1112" y="1492"/>
                    <a:pt x="1114" y="1487"/>
                  </a:cubicBezTo>
                  <a:cubicBezTo>
                    <a:pt x="1101" y="1484"/>
                    <a:pt x="1101" y="1484"/>
                    <a:pt x="1101" y="1484"/>
                  </a:cubicBezTo>
                  <a:cubicBezTo>
                    <a:pt x="1106" y="1441"/>
                    <a:pt x="1112" y="1395"/>
                    <a:pt x="1106" y="1350"/>
                  </a:cubicBezTo>
                  <a:cubicBezTo>
                    <a:pt x="1106" y="1347"/>
                    <a:pt x="1106" y="1342"/>
                    <a:pt x="1104" y="1339"/>
                  </a:cubicBezTo>
                  <a:cubicBezTo>
                    <a:pt x="1101" y="1327"/>
                    <a:pt x="1101" y="1311"/>
                    <a:pt x="1101" y="1296"/>
                  </a:cubicBezTo>
                  <a:cubicBezTo>
                    <a:pt x="1104" y="1279"/>
                    <a:pt x="1114" y="1258"/>
                    <a:pt x="1132" y="1248"/>
                  </a:cubicBezTo>
                  <a:cubicBezTo>
                    <a:pt x="1134" y="1248"/>
                    <a:pt x="1134" y="1248"/>
                    <a:pt x="1134" y="1248"/>
                  </a:cubicBezTo>
                  <a:cubicBezTo>
                    <a:pt x="1134" y="1248"/>
                    <a:pt x="1137" y="1248"/>
                    <a:pt x="1137" y="1246"/>
                  </a:cubicBezTo>
                  <a:cubicBezTo>
                    <a:pt x="1137" y="1246"/>
                    <a:pt x="1137" y="1243"/>
                    <a:pt x="1134" y="1238"/>
                  </a:cubicBezTo>
                  <a:cubicBezTo>
                    <a:pt x="1109" y="1192"/>
                    <a:pt x="1109" y="1192"/>
                    <a:pt x="1109" y="1192"/>
                  </a:cubicBezTo>
                  <a:cubicBezTo>
                    <a:pt x="1106" y="1190"/>
                    <a:pt x="1104" y="1185"/>
                    <a:pt x="1104" y="1180"/>
                  </a:cubicBezTo>
                  <a:cubicBezTo>
                    <a:pt x="1099" y="1157"/>
                    <a:pt x="1122" y="1139"/>
                    <a:pt x="1145" y="1134"/>
                  </a:cubicBezTo>
                  <a:cubicBezTo>
                    <a:pt x="1147" y="1134"/>
                    <a:pt x="1150" y="1134"/>
                    <a:pt x="1152" y="1131"/>
                  </a:cubicBezTo>
                  <a:cubicBezTo>
                    <a:pt x="1167" y="1129"/>
                    <a:pt x="1183" y="1124"/>
                    <a:pt x="1190" y="1114"/>
                  </a:cubicBezTo>
                  <a:cubicBezTo>
                    <a:pt x="1193" y="1111"/>
                    <a:pt x="1193" y="1109"/>
                    <a:pt x="1193" y="1103"/>
                  </a:cubicBezTo>
                  <a:cubicBezTo>
                    <a:pt x="1195" y="1098"/>
                    <a:pt x="1198" y="1091"/>
                    <a:pt x="1203" y="1086"/>
                  </a:cubicBezTo>
                  <a:cubicBezTo>
                    <a:pt x="1216" y="1073"/>
                    <a:pt x="1233" y="1076"/>
                    <a:pt x="1244" y="1078"/>
                  </a:cubicBezTo>
                  <a:cubicBezTo>
                    <a:pt x="1299" y="1088"/>
                    <a:pt x="1299" y="1088"/>
                    <a:pt x="1299" y="1088"/>
                  </a:cubicBezTo>
                  <a:cubicBezTo>
                    <a:pt x="1307" y="1088"/>
                    <a:pt x="1312" y="1091"/>
                    <a:pt x="1317" y="1088"/>
                  </a:cubicBezTo>
                  <a:cubicBezTo>
                    <a:pt x="1320" y="1086"/>
                    <a:pt x="1320" y="1086"/>
                    <a:pt x="1320" y="1086"/>
                  </a:cubicBezTo>
                  <a:cubicBezTo>
                    <a:pt x="1320" y="1083"/>
                    <a:pt x="1320" y="1083"/>
                    <a:pt x="1320" y="1083"/>
                  </a:cubicBezTo>
                  <a:cubicBezTo>
                    <a:pt x="1312" y="1081"/>
                    <a:pt x="1312" y="1081"/>
                    <a:pt x="1312" y="1081"/>
                  </a:cubicBezTo>
                  <a:cubicBezTo>
                    <a:pt x="1317" y="1073"/>
                    <a:pt x="1317" y="1073"/>
                    <a:pt x="1317" y="1073"/>
                  </a:cubicBezTo>
                  <a:cubicBezTo>
                    <a:pt x="1325" y="1060"/>
                    <a:pt x="1340" y="1060"/>
                    <a:pt x="1350" y="1063"/>
                  </a:cubicBezTo>
                  <a:cubicBezTo>
                    <a:pt x="1355" y="1065"/>
                    <a:pt x="1358" y="1065"/>
                    <a:pt x="1363" y="1068"/>
                  </a:cubicBezTo>
                  <a:cubicBezTo>
                    <a:pt x="1368" y="1070"/>
                    <a:pt x="1370" y="1073"/>
                    <a:pt x="1376" y="1073"/>
                  </a:cubicBezTo>
                  <a:cubicBezTo>
                    <a:pt x="1383" y="1076"/>
                    <a:pt x="1391" y="1073"/>
                    <a:pt x="1398" y="1073"/>
                  </a:cubicBezTo>
                  <a:cubicBezTo>
                    <a:pt x="1454" y="1065"/>
                    <a:pt x="1454" y="1065"/>
                    <a:pt x="1454" y="1065"/>
                  </a:cubicBezTo>
                  <a:cubicBezTo>
                    <a:pt x="1452" y="1076"/>
                    <a:pt x="1452" y="1076"/>
                    <a:pt x="1452" y="1076"/>
                  </a:cubicBezTo>
                  <a:cubicBezTo>
                    <a:pt x="1449" y="1086"/>
                    <a:pt x="1457" y="1098"/>
                    <a:pt x="1467" y="1101"/>
                  </a:cubicBezTo>
                  <a:cubicBezTo>
                    <a:pt x="1472" y="1103"/>
                    <a:pt x="1480" y="1101"/>
                    <a:pt x="1487" y="1101"/>
                  </a:cubicBezTo>
                  <a:cubicBezTo>
                    <a:pt x="1500" y="1101"/>
                    <a:pt x="1515" y="1098"/>
                    <a:pt x="1523" y="1109"/>
                  </a:cubicBezTo>
                  <a:cubicBezTo>
                    <a:pt x="1553" y="1109"/>
                    <a:pt x="1584" y="1093"/>
                    <a:pt x="1604" y="1070"/>
                  </a:cubicBezTo>
                  <a:cubicBezTo>
                    <a:pt x="1609" y="1063"/>
                    <a:pt x="1612" y="1058"/>
                    <a:pt x="1612" y="1053"/>
                  </a:cubicBezTo>
                  <a:cubicBezTo>
                    <a:pt x="1612" y="1050"/>
                    <a:pt x="1612" y="1050"/>
                    <a:pt x="1612" y="1050"/>
                  </a:cubicBezTo>
                  <a:cubicBezTo>
                    <a:pt x="1612" y="1048"/>
                    <a:pt x="1609" y="1043"/>
                    <a:pt x="1612" y="1040"/>
                  </a:cubicBezTo>
                  <a:cubicBezTo>
                    <a:pt x="1614" y="1032"/>
                    <a:pt x="1619" y="1030"/>
                    <a:pt x="1622" y="1027"/>
                  </a:cubicBezTo>
                  <a:cubicBezTo>
                    <a:pt x="1670" y="997"/>
                    <a:pt x="1670" y="997"/>
                    <a:pt x="1670" y="997"/>
                  </a:cubicBezTo>
                  <a:cubicBezTo>
                    <a:pt x="1675" y="994"/>
                    <a:pt x="1685" y="987"/>
                    <a:pt x="1693" y="989"/>
                  </a:cubicBezTo>
                  <a:cubicBezTo>
                    <a:pt x="1698" y="992"/>
                    <a:pt x="1703" y="994"/>
                    <a:pt x="1705" y="1002"/>
                  </a:cubicBezTo>
                  <a:cubicBezTo>
                    <a:pt x="1708" y="1010"/>
                    <a:pt x="1708" y="1022"/>
                    <a:pt x="1703" y="1030"/>
                  </a:cubicBezTo>
                  <a:cubicBezTo>
                    <a:pt x="1700" y="1032"/>
                    <a:pt x="1700" y="1035"/>
                    <a:pt x="1698" y="1035"/>
                  </a:cubicBezTo>
                  <a:cubicBezTo>
                    <a:pt x="1700" y="1038"/>
                    <a:pt x="1703" y="1038"/>
                    <a:pt x="1703" y="1040"/>
                  </a:cubicBezTo>
                  <a:cubicBezTo>
                    <a:pt x="1705" y="1043"/>
                    <a:pt x="1708" y="1045"/>
                    <a:pt x="1708" y="1045"/>
                  </a:cubicBezTo>
                  <a:cubicBezTo>
                    <a:pt x="1708" y="1045"/>
                    <a:pt x="1711" y="1043"/>
                    <a:pt x="1713" y="1043"/>
                  </a:cubicBezTo>
                  <a:cubicBezTo>
                    <a:pt x="1716" y="1040"/>
                    <a:pt x="1723" y="1035"/>
                    <a:pt x="1731" y="1038"/>
                  </a:cubicBezTo>
                  <a:cubicBezTo>
                    <a:pt x="1736" y="1038"/>
                    <a:pt x="1738" y="1043"/>
                    <a:pt x="1741" y="1045"/>
                  </a:cubicBezTo>
                  <a:cubicBezTo>
                    <a:pt x="1741" y="1045"/>
                    <a:pt x="1741" y="1045"/>
                    <a:pt x="1744" y="1048"/>
                  </a:cubicBezTo>
                  <a:cubicBezTo>
                    <a:pt x="1746" y="1050"/>
                    <a:pt x="1749" y="1050"/>
                    <a:pt x="1754" y="1050"/>
                  </a:cubicBezTo>
                  <a:cubicBezTo>
                    <a:pt x="1761" y="1050"/>
                    <a:pt x="1769" y="1043"/>
                    <a:pt x="1774" y="1035"/>
                  </a:cubicBezTo>
                  <a:cubicBezTo>
                    <a:pt x="1777" y="1032"/>
                    <a:pt x="1777" y="1032"/>
                    <a:pt x="1777" y="1032"/>
                  </a:cubicBezTo>
                  <a:cubicBezTo>
                    <a:pt x="1782" y="1027"/>
                    <a:pt x="1784" y="1020"/>
                    <a:pt x="1792" y="1017"/>
                  </a:cubicBezTo>
                  <a:cubicBezTo>
                    <a:pt x="1799" y="1015"/>
                    <a:pt x="1807" y="1015"/>
                    <a:pt x="1812" y="1020"/>
                  </a:cubicBezTo>
                  <a:cubicBezTo>
                    <a:pt x="1815" y="1022"/>
                    <a:pt x="1815" y="1022"/>
                    <a:pt x="1815" y="1022"/>
                  </a:cubicBezTo>
                  <a:cubicBezTo>
                    <a:pt x="1817" y="1020"/>
                    <a:pt x="1817" y="1015"/>
                    <a:pt x="1817" y="1012"/>
                  </a:cubicBezTo>
                  <a:cubicBezTo>
                    <a:pt x="1817" y="1010"/>
                    <a:pt x="1817" y="1007"/>
                    <a:pt x="1817" y="1007"/>
                  </a:cubicBezTo>
                  <a:cubicBezTo>
                    <a:pt x="1815" y="999"/>
                    <a:pt x="1815" y="989"/>
                    <a:pt x="1820" y="979"/>
                  </a:cubicBezTo>
                  <a:cubicBezTo>
                    <a:pt x="1820" y="979"/>
                    <a:pt x="1820" y="977"/>
                    <a:pt x="1822" y="977"/>
                  </a:cubicBezTo>
                  <a:cubicBezTo>
                    <a:pt x="1817" y="979"/>
                    <a:pt x="1812" y="979"/>
                    <a:pt x="1804" y="977"/>
                  </a:cubicBezTo>
                  <a:cubicBezTo>
                    <a:pt x="1802" y="974"/>
                    <a:pt x="1799" y="972"/>
                    <a:pt x="1799" y="972"/>
                  </a:cubicBezTo>
                  <a:cubicBezTo>
                    <a:pt x="1769" y="926"/>
                    <a:pt x="1769" y="926"/>
                    <a:pt x="1769" y="926"/>
                  </a:cubicBezTo>
                  <a:cubicBezTo>
                    <a:pt x="1766" y="923"/>
                    <a:pt x="1761" y="916"/>
                    <a:pt x="1764" y="908"/>
                  </a:cubicBezTo>
                  <a:cubicBezTo>
                    <a:pt x="1764" y="903"/>
                    <a:pt x="1766" y="901"/>
                    <a:pt x="1769" y="901"/>
                  </a:cubicBezTo>
                  <a:cubicBezTo>
                    <a:pt x="1769" y="901"/>
                    <a:pt x="1769" y="901"/>
                    <a:pt x="1771" y="898"/>
                  </a:cubicBezTo>
                  <a:cubicBezTo>
                    <a:pt x="1777" y="893"/>
                    <a:pt x="1777" y="885"/>
                    <a:pt x="1777" y="878"/>
                  </a:cubicBezTo>
                  <a:cubicBezTo>
                    <a:pt x="1777" y="868"/>
                    <a:pt x="1777" y="857"/>
                    <a:pt x="1784" y="847"/>
                  </a:cubicBezTo>
                  <a:cubicBezTo>
                    <a:pt x="1784" y="847"/>
                    <a:pt x="1784" y="847"/>
                    <a:pt x="1787" y="845"/>
                  </a:cubicBezTo>
                  <a:cubicBezTo>
                    <a:pt x="1787" y="845"/>
                    <a:pt x="1787" y="845"/>
                    <a:pt x="1789" y="842"/>
                  </a:cubicBezTo>
                  <a:cubicBezTo>
                    <a:pt x="1789" y="842"/>
                    <a:pt x="1789" y="842"/>
                    <a:pt x="1787" y="840"/>
                  </a:cubicBezTo>
                  <a:cubicBezTo>
                    <a:pt x="1784" y="837"/>
                    <a:pt x="1784" y="837"/>
                    <a:pt x="1784" y="837"/>
                  </a:cubicBezTo>
                  <a:cubicBezTo>
                    <a:pt x="1779" y="830"/>
                    <a:pt x="1777" y="822"/>
                    <a:pt x="1779" y="812"/>
                  </a:cubicBezTo>
                  <a:cubicBezTo>
                    <a:pt x="1784" y="797"/>
                    <a:pt x="1789" y="791"/>
                    <a:pt x="1797" y="789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6" name="Freeform 233"/>
            <p:cNvSpPr>
              <a:spLocks/>
            </p:cNvSpPr>
            <p:nvPr/>
          </p:nvSpPr>
          <p:spPr bwMode="auto">
            <a:xfrm>
              <a:off x="3800" y="2100"/>
              <a:ext cx="108" cy="218"/>
            </a:xfrm>
            <a:custGeom>
              <a:avLst/>
              <a:gdLst>
                <a:gd name="T0" fmla="*/ 371 w 1866"/>
                <a:gd name="T1" fmla="*/ 690 h 3770"/>
                <a:gd name="T2" fmla="*/ 221 w 1866"/>
                <a:gd name="T3" fmla="*/ 918 h 3770"/>
                <a:gd name="T4" fmla="*/ 312 w 1866"/>
                <a:gd name="T5" fmla="*/ 1027 h 3770"/>
                <a:gd name="T6" fmla="*/ 236 w 1866"/>
                <a:gd name="T7" fmla="*/ 1261 h 3770"/>
                <a:gd name="T8" fmla="*/ 234 w 1866"/>
                <a:gd name="T9" fmla="*/ 1469 h 3770"/>
                <a:gd name="T10" fmla="*/ 251 w 1866"/>
                <a:gd name="T11" fmla="*/ 1738 h 3770"/>
                <a:gd name="T12" fmla="*/ 226 w 1866"/>
                <a:gd name="T13" fmla="*/ 1915 h 3770"/>
                <a:gd name="T14" fmla="*/ 112 w 1866"/>
                <a:gd name="T15" fmla="*/ 2113 h 3770"/>
                <a:gd name="T16" fmla="*/ 26 w 1866"/>
                <a:gd name="T17" fmla="*/ 2303 h 3770"/>
                <a:gd name="T18" fmla="*/ 198 w 1866"/>
                <a:gd name="T19" fmla="*/ 2557 h 3770"/>
                <a:gd name="T20" fmla="*/ 203 w 1866"/>
                <a:gd name="T21" fmla="*/ 2770 h 3770"/>
                <a:gd name="T22" fmla="*/ 226 w 1866"/>
                <a:gd name="T23" fmla="*/ 2902 h 3770"/>
                <a:gd name="T24" fmla="*/ 218 w 1866"/>
                <a:gd name="T25" fmla="*/ 3250 h 3770"/>
                <a:gd name="T26" fmla="*/ 323 w 1866"/>
                <a:gd name="T27" fmla="*/ 3435 h 3770"/>
                <a:gd name="T28" fmla="*/ 290 w 1866"/>
                <a:gd name="T29" fmla="*/ 3592 h 3770"/>
                <a:gd name="T30" fmla="*/ 241 w 1866"/>
                <a:gd name="T31" fmla="*/ 3734 h 3770"/>
                <a:gd name="T32" fmla="*/ 538 w 1866"/>
                <a:gd name="T33" fmla="*/ 3648 h 3770"/>
                <a:gd name="T34" fmla="*/ 673 w 1866"/>
                <a:gd name="T35" fmla="*/ 3572 h 3770"/>
                <a:gd name="T36" fmla="*/ 693 w 1866"/>
                <a:gd name="T37" fmla="*/ 3425 h 3770"/>
                <a:gd name="T38" fmla="*/ 805 w 1866"/>
                <a:gd name="T39" fmla="*/ 3318 h 3770"/>
                <a:gd name="T40" fmla="*/ 881 w 1866"/>
                <a:gd name="T41" fmla="*/ 3181 h 3770"/>
                <a:gd name="T42" fmla="*/ 883 w 1866"/>
                <a:gd name="T43" fmla="*/ 3075 h 3770"/>
                <a:gd name="T44" fmla="*/ 1031 w 1866"/>
                <a:gd name="T45" fmla="*/ 2958 h 3770"/>
                <a:gd name="T46" fmla="*/ 1165 w 1866"/>
                <a:gd name="T47" fmla="*/ 2955 h 3770"/>
                <a:gd name="T48" fmla="*/ 1231 w 1866"/>
                <a:gd name="T49" fmla="*/ 2897 h 3770"/>
                <a:gd name="T50" fmla="*/ 1383 w 1866"/>
                <a:gd name="T51" fmla="*/ 2780 h 3770"/>
                <a:gd name="T52" fmla="*/ 1470 w 1866"/>
                <a:gd name="T53" fmla="*/ 2826 h 3770"/>
                <a:gd name="T54" fmla="*/ 1521 w 1866"/>
                <a:gd name="T55" fmla="*/ 2762 h 3770"/>
                <a:gd name="T56" fmla="*/ 1510 w 1866"/>
                <a:gd name="T57" fmla="*/ 2603 h 3770"/>
                <a:gd name="T58" fmla="*/ 1508 w 1866"/>
                <a:gd name="T59" fmla="*/ 2461 h 3770"/>
                <a:gd name="T60" fmla="*/ 1599 w 1866"/>
                <a:gd name="T61" fmla="*/ 2331 h 3770"/>
                <a:gd name="T62" fmla="*/ 1584 w 1866"/>
                <a:gd name="T63" fmla="*/ 2184 h 3770"/>
                <a:gd name="T64" fmla="*/ 1620 w 1866"/>
                <a:gd name="T65" fmla="*/ 2067 h 3770"/>
                <a:gd name="T66" fmla="*/ 1716 w 1866"/>
                <a:gd name="T67" fmla="*/ 2027 h 3770"/>
                <a:gd name="T68" fmla="*/ 1584 w 1866"/>
                <a:gd name="T69" fmla="*/ 1991 h 3770"/>
                <a:gd name="T70" fmla="*/ 1609 w 1866"/>
                <a:gd name="T71" fmla="*/ 1814 h 3770"/>
                <a:gd name="T72" fmla="*/ 1579 w 1866"/>
                <a:gd name="T73" fmla="*/ 1644 h 3770"/>
                <a:gd name="T74" fmla="*/ 1602 w 1866"/>
                <a:gd name="T75" fmla="*/ 1317 h 3770"/>
                <a:gd name="T76" fmla="*/ 1716 w 1866"/>
                <a:gd name="T77" fmla="*/ 1175 h 3770"/>
                <a:gd name="T78" fmla="*/ 1790 w 1866"/>
                <a:gd name="T79" fmla="*/ 1022 h 3770"/>
                <a:gd name="T80" fmla="*/ 1830 w 1866"/>
                <a:gd name="T81" fmla="*/ 822 h 3770"/>
                <a:gd name="T82" fmla="*/ 1749 w 1866"/>
                <a:gd name="T83" fmla="*/ 688 h 3770"/>
                <a:gd name="T84" fmla="*/ 1779 w 1866"/>
                <a:gd name="T85" fmla="*/ 566 h 3770"/>
                <a:gd name="T86" fmla="*/ 1711 w 1866"/>
                <a:gd name="T87" fmla="*/ 599 h 3770"/>
                <a:gd name="T88" fmla="*/ 1632 w 1866"/>
                <a:gd name="T89" fmla="*/ 609 h 3770"/>
                <a:gd name="T90" fmla="*/ 1779 w 1866"/>
                <a:gd name="T91" fmla="*/ 447 h 3770"/>
                <a:gd name="T92" fmla="*/ 1815 w 1866"/>
                <a:gd name="T93" fmla="*/ 294 h 3770"/>
                <a:gd name="T94" fmla="*/ 1772 w 1866"/>
                <a:gd name="T95" fmla="*/ 155 h 3770"/>
                <a:gd name="T96" fmla="*/ 1569 w 1866"/>
                <a:gd name="T97" fmla="*/ 173 h 3770"/>
                <a:gd name="T98" fmla="*/ 1541 w 1866"/>
                <a:gd name="T99" fmla="*/ 61 h 3770"/>
                <a:gd name="T100" fmla="*/ 1373 w 1866"/>
                <a:gd name="T101" fmla="*/ 94 h 3770"/>
                <a:gd name="T102" fmla="*/ 1300 w 1866"/>
                <a:gd name="T103" fmla="*/ 223 h 3770"/>
                <a:gd name="T104" fmla="*/ 1218 w 1866"/>
                <a:gd name="T105" fmla="*/ 185 h 3770"/>
                <a:gd name="T106" fmla="*/ 1074 w 1866"/>
                <a:gd name="T107" fmla="*/ 233 h 3770"/>
                <a:gd name="T108" fmla="*/ 914 w 1866"/>
                <a:gd name="T109" fmla="*/ 266 h 3770"/>
                <a:gd name="T110" fmla="*/ 802 w 1866"/>
                <a:gd name="T111" fmla="*/ 307 h 3770"/>
                <a:gd name="T112" fmla="*/ 731 w 1866"/>
                <a:gd name="T113" fmla="*/ 345 h 3770"/>
                <a:gd name="T114" fmla="*/ 739 w 1866"/>
                <a:gd name="T115" fmla="*/ 378 h 3770"/>
                <a:gd name="T116" fmla="*/ 673 w 1866"/>
                <a:gd name="T117" fmla="*/ 444 h 3770"/>
                <a:gd name="T118" fmla="*/ 429 w 1866"/>
                <a:gd name="T119" fmla="*/ 553 h 3770"/>
                <a:gd name="T120" fmla="*/ 358 w 1866"/>
                <a:gd name="T121" fmla="*/ 576 h 3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866" h="3770">
                  <a:moveTo>
                    <a:pt x="361" y="601"/>
                  </a:moveTo>
                  <a:cubicBezTo>
                    <a:pt x="358" y="601"/>
                    <a:pt x="358" y="604"/>
                    <a:pt x="356" y="604"/>
                  </a:cubicBezTo>
                  <a:cubicBezTo>
                    <a:pt x="350" y="606"/>
                    <a:pt x="348" y="609"/>
                    <a:pt x="345" y="611"/>
                  </a:cubicBezTo>
                  <a:cubicBezTo>
                    <a:pt x="343" y="616"/>
                    <a:pt x="350" y="622"/>
                    <a:pt x="356" y="627"/>
                  </a:cubicBezTo>
                  <a:cubicBezTo>
                    <a:pt x="358" y="629"/>
                    <a:pt x="358" y="629"/>
                    <a:pt x="358" y="629"/>
                  </a:cubicBezTo>
                  <a:cubicBezTo>
                    <a:pt x="373" y="642"/>
                    <a:pt x="381" y="662"/>
                    <a:pt x="378" y="682"/>
                  </a:cubicBezTo>
                  <a:cubicBezTo>
                    <a:pt x="378" y="690"/>
                    <a:pt x="378" y="690"/>
                    <a:pt x="378" y="690"/>
                  </a:cubicBezTo>
                  <a:cubicBezTo>
                    <a:pt x="371" y="690"/>
                    <a:pt x="371" y="690"/>
                    <a:pt x="371" y="690"/>
                  </a:cubicBezTo>
                  <a:cubicBezTo>
                    <a:pt x="358" y="690"/>
                    <a:pt x="338" y="693"/>
                    <a:pt x="323" y="705"/>
                  </a:cubicBezTo>
                  <a:cubicBezTo>
                    <a:pt x="312" y="715"/>
                    <a:pt x="307" y="736"/>
                    <a:pt x="317" y="748"/>
                  </a:cubicBezTo>
                  <a:cubicBezTo>
                    <a:pt x="320" y="751"/>
                    <a:pt x="320" y="753"/>
                    <a:pt x="323" y="756"/>
                  </a:cubicBezTo>
                  <a:cubicBezTo>
                    <a:pt x="325" y="759"/>
                    <a:pt x="328" y="761"/>
                    <a:pt x="330" y="764"/>
                  </a:cubicBezTo>
                  <a:cubicBezTo>
                    <a:pt x="343" y="781"/>
                    <a:pt x="338" y="802"/>
                    <a:pt x="335" y="822"/>
                  </a:cubicBezTo>
                  <a:cubicBezTo>
                    <a:pt x="333" y="832"/>
                    <a:pt x="330" y="845"/>
                    <a:pt x="323" y="857"/>
                  </a:cubicBezTo>
                  <a:cubicBezTo>
                    <a:pt x="315" y="865"/>
                    <a:pt x="307" y="870"/>
                    <a:pt x="297" y="875"/>
                  </a:cubicBezTo>
                  <a:cubicBezTo>
                    <a:pt x="221" y="918"/>
                    <a:pt x="221" y="918"/>
                    <a:pt x="221" y="918"/>
                  </a:cubicBezTo>
                  <a:cubicBezTo>
                    <a:pt x="213" y="923"/>
                    <a:pt x="206" y="928"/>
                    <a:pt x="203" y="934"/>
                  </a:cubicBezTo>
                  <a:cubicBezTo>
                    <a:pt x="203" y="939"/>
                    <a:pt x="203" y="944"/>
                    <a:pt x="206" y="949"/>
                  </a:cubicBezTo>
                  <a:cubicBezTo>
                    <a:pt x="218" y="989"/>
                    <a:pt x="241" y="1025"/>
                    <a:pt x="274" y="1053"/>
                  </a:cubicBezTo>
                  <a:cubicBezTo>
                    <a:pt x="277" y="1055"/>
                    <a:pt x="279" y="1055"/>
                    <a:pt x="279" y="1055"/>
                  </a:cubicBezTo>
                  <a:cubicBezTo>
                    <a:pt x="282" y="1055"/>
                    <a:pt x="284" y="1053"/>
                    <a:pt x="287" y="1045"/>
                  </a:cubicBezTo>
                  <a:cubicBezTo>
                    <a:pt x="292" y="1038"/>
                    <a:pt x="297" y="1027"/>
                    <a:pt x="307" y="1027"/>
                  </a:cubicBezTo>
                  <a:cubicBezTo>
                    <a:pt x="310" y="1027"/>
                    <a:pt x="310" y="1027"/>
                    <a:pt x="310" y="1027"/>
                  </a:cubicBezTo>
                  <a:cubicBezTo>
                    <a:pt x="312" y="1027"/>
                    <a:pt x="312" y="1027"/>
                    <a:pt x="312" y="1027"/>
                  </a:cubicBezTo>
                  <a:cubicBezTo>
                    <a:pt x="325" y="1032"/>
                    <a:pt x="328" y="1050"/>
                    <a:pt x="323" y="1063"/>
                  </a:cubicBezTo>
                  <a:cubicBezTo>
                    <a:pt x="320" y="1065"/>
                    <a:pt x="320" y="1071"/>
                    <a:pt x="317" y="1073"/>
                  </a:cubicBezTo>
                  <a:cubicBezTo>
                    <a:pt x="315" y="1078"/>
                    <a:pt x="312" y="1083"/>
                    <a:pt x="312" y="1088"/>
                  </a:cubicBezTo>
                  <a:cubicBezTo>
                    <a:pt x="312" y="1093"/>
                    <a:pt x="315" y="1098"/>
                    <a:pt x="315" y="1106"/>
                  </a:cubicBezTo>
                  <a:cubicBezTo>
                    <a:pt x="317" y="1111"/>
                    <a:pt x="317" y="1114"/>
                    <a:pt x="317" y="1119"/>
                  </a:cubicBezTo>
                  <a:cubicBezTo>
                    <a:pt x="320" y="1134"/>
                    <a:pt x="315" y="1149"/>
                    <a:pt x="310" y="1162"/>
                  </a:cubicBezTo>
                  <a:cubicBezTo>
                    <a:pt x="300" y="1187"/>
                    <a:pt x="287" y="1213"/>
                    <a:pt x="272" y="1235"/>
                  </a:cubicBezTo>
                  <a:cubicBezTo>
                    <a:pt x="264" y="1248"/>
                    <a:pt x="251" y="1261"/>
                    <a:pt x="236" y="1261"/>
                  </a:cubicBezTo>
                  <a:cubicBezTo>
                    <a:pt x="234" y="1261"/>
                    <a:pt x="234" y="1261"/>
                    <a:pt x="231" y="1261"/>
                  </a:cubicBezTo>
                  <a:cubicBezTo>
                    <a:pt x="234" y="1284"/>
                    <a:pt x="234" y="1306"/>
                    <a:pt x="226" y="1329"/>
                  </a:cubicBezTo>
                  <a:cubicBezTo>
                    <a:pt x="226" y="1332"/>
                    <a:pt x="224" y="1334"/>
                    <a:pt x="224" y="1337"/>
                  </a:cubicBezTo>
                  <a:cubicBezTo>
                    <a:pt x="221" y="1347"/>
                    <a:pt x="216" y="1355"/>
                    <a:pt x="218" y="1365"/>
                  </a:cubicBezTo>
                  <a:cubicBezTo>
                    <a:pt x="218" y="1375"/>
                    <a:pt x="226" y="1383"/>
                    <a:pt x="231" y="1393"/>
                  </a:cubicBezTo>
                  <a:cubicBezTo>
                    <a:pt x="239" y="1405"/>
                    <a:pt x="246" y="1418"/>
                    <a:pt x="246" y="1436"/>
                  </a:cubicBezTo>
                  <a:cubicBezTo>
                    <a:pt x="246" y="1443"/>
                    <a:pt x="241" y="1451"/>
                    <a:pt x="239" y="1456"/>
                  </a:cubicBezTo>
                  <a:cubicBezTo>
                    <a:pt x="236" y="1461"/>
                    <a:pt x="234" y="1464"/>
                    <a:pt x="234" y="1469"/>
                  </a:cubicBezTo>
                  <a:cubicBezTo>
                    <a:pt x="231" y="1479"/>
                    <a:pt x="234" y="1492"/>
                    <a:pt x="236" y="1502"/>
                  </a:cubicBezTo>
                  <a:cubicBezTo>
                    <a:pt x="236" y="1504"/>
                    <a:pt x="236" y="1504"/>
                    <a:pt x="236" y="1504"/>
                  </a:cubicBezTo>
                  <a:cubicBezTo>
                    <a:pt x="246" y="1550"/>
                    <a:pt x="249" y="1598"/>
                    <a:pt x="249" y="1644"/>
                  </a:cubicBezTo>
                  <a:cubicBezTo>
                    <a:pt x="249" y="1651"/>
                    <a:pt x="249" y="1664"/>
                    <a:pt x="241" y="1672"/>
                  </a:cubicBezTo>
                  <a:cubicBezTo>
                    <a:pt x="239" y="1674"/>
                    <a:pt x="239" y="1677"/>
                    <a:pt x="236" y="1677"/>
                  </a:cubicBezTo>
                  <a:cubicBezTo>
                    <a:pt x="234" y="1679"/>
                    <a:pt x="234" y="1679"/>
                    <a:pt x="231" y="1682"/>
                  </a:cubicBezTo>
                  <a:cubicBezTo>
                    <a:pt x="229" y="1687"/>
                    <a:pt x="229" y="1695"/>
                    <a:pt x="236" y="1707"/>
                  </a:cubicBezTo>
                  <a:cubicBezTo>
                    <a:pt x="251" y="1738"/>
                    <a:pt x="251" y="1738"/>
                    <a:pt x="251" y="1738"/>
                  </a:cubicBezTo>
                  <a:cubicBezTo>
                    <a:pt x="254" y="1740"/>
                    <a:pt x="257" y="1745"/>
                    <a:pt x="259" y="1748"/>
                  </a:cubicBezTo>
                  <a:cubicBezTo>
                    <a:pt x="262" y="1750"/>
                    <a:pt x="267" y="1750"/>
                    <a:pt x="272" y="1750"/>
                  </a:cubicBezTo>
                  <a:cubicBezTo>
                    <a:pt x="277" y="1750"/>
                    <a:pt x="279" y="1750"/>
                    <a:pt x="284" y="1753"/>
                  </a:cubicBezTo>
                  <a:cubicBezTo>
                    <a:pt x="292" y="1755"/>
                    <a:pt x="300" y="1766"/>
                    <a:pt x="300" y="1776"/>
                  </a:cubicBezTo>
                  <a:cubicBezTo>
                    <a:pt x="300" y="1781"/>
                    <a:pt x="297" y="1786"/>
                    <a:pt x="295" y="1788"/>
                  </a:cubicBezTo>
                  <a:cubicBezTo>
                    <a:pt x="290" y="1799"/>
                    <a:pt x="287" y="1811"/>
                    <a:pt x="284" y="1821"/>
                  </a:cubicBezTo>
                  <a:cubicBezTo>
                    <a:pt x="282" y="1832"/>
                    <a:pt x="279" y="1844"/>
                    <a:pt x="274" y="1854"/>
                  </a:cubicBezTo>
                  <a:cubicBezTo>
                    <a:pt x="264" y="1885"/>
                    <a:pt x="246" y="1905"/>
                    <a:pt x="226" y="1915"/>
                  </a:cubicBezTo>
                  <a:cubicBezTo>
                    <a:pt x="224" y="1915"/>
                    <a:pt x="224" y="1918"/>
                    <a:pt x="221" y="1918"/>
                  </a:cubicBezTo>
                  <a:cubicBezTo>
                    <a:pt x="211" y="1923"/>
                    <a:pt x="206" y="1925"/>
                    <a:pt x="203" y="1930"/>
                  </a:cubicBezTo>
                  <a:cubicBezTo>
                    <a:pt x="203" y="1936"/>
                    <a:pt x="206" y="1941"/>
                    <a:pt x="208" y="1946"/>
                  </a:cubicBezTo>
                  <a:cubicBezTo>
                    <a:pt x="211" y="1948"/>
                    <a:pt x="211" y="1951"/>
                    <a:pt x="213" y="1953"/>
                  </a:cubicBezTo>
                  <a:cubicBezTo>
                    <a:pt x="229" y="1984"/>
                    <a:pt x="206" y="2019"/>
                    <a:pt x="196" y="2032"/>
                  </a:cubicBezTo>
                  <a:cubicBezTo>
                    <a:pt x="185" y="2045"/>
                    <a:pt x="175" y="2055"/>
                    <a:pt x="163" y="2065"/>
                  </a:cubicBezTo>
                  <a:cubicBezTo>
                    <a:pt x="158" y="2067"/>
                    <a:pt x="155" y="2073"/>
                    <a:pt x="150" y="2075"/>
                  </a:cubicBezTo>
                  <a:cubicBezTo>
                    <a:pt x="135" y="2088"/>
                    <a:pt x="119" y="2098"/>
                    <a:pt x="112" y="2113"/>
                  </a:cubicBezTo>
                  <a:cubicBezTo>
                    <a:pt x="97" y="2144"/>
                    <a:pt x="112" y="2182"/>
                    <a:pt x="135" y="2207"/>
                  </a:cubicBezTo>
                  <a:cubicBezTo>
                    <a:pt x="137" y="2210"/>
                    <a:pt x="137" y="2210"/>
                    <a:pt x="137" y="2210"/>
                  </a:cubicBezTo>
                  <a:cubicBezTo>
                    <a:pt x="147" y="2220"/>
                    <a:pt x="160" y="2232"/>
                    <a:pt x="160" y="2248"/>
                  </a:cubicBezTo>
                  <a:cubicBezTo>
                    <a:pt x="160" y="2250"/>
                    <a:pt x="160" y="2250"/>
                    <a:pt x="160" y="2250"/>
                  </a:cubicBezTo>
                  <a:cubicBezTo>
                    <a:pt x="158" y="2253"/>
                    <a:pt x="158" y="2253"/>
                    <a:pt x="158" y="2253"/>
                  </a:cubicBezTo>
                  <a:cubicBezTo>
                    <a:pt x="140" y="2275"/>
                    <a:pt x="107" y="2293"/>
                    <a:pt x="71" y="2293"/>
                  </a:cubicBezTo>
                  <a:cubicBezTo>
                    <a:pt x="69" y="2293"/>
                    <a:pt x="66" y="2293"/>
                    <a:pt x="64" y="2293"/>
                  </a:cubicBezTo>
                  <a:cubicBezTo>
                    <a:pt x="48" y="2293"/>
                    <a:pt x="33" y="2293"/>
                    <a:pt x="26" y="2303"/>
                  </a:cubicBezTo>
                  <a:cubicBezTo>
                    <a:pt x="20" y="2311"/>
                    <a:pt x="23" y="2321"/>
                    <a:pt x="28" y="2331"/>
                  </a:cubicBezTo>
                  <a:cubicBezTo>
                    <a:pt x="28" y="2334"/>
                    <a:pt x="31" y="2336"/>
                    <a:pt x="31" y="2341"/>
                  </a:cubicBezTo>
                  <a:cubicBezTo>
                    <a:pt x="36" y="2362"/>
                    <a:pt x="31" y="2385"/>
                    <a:pt x="20" y="2402"/>
                  </a:cubicBezTo>
                  <a:cubicBezTo>
                    <a:pt x="20" y="2405"/>
                    <a:pt x="18" y="2407"/>
                    <a:pt x="18" y="2407"/>
                  </a:cubicBezTo>
                  <a:cubicBezTo>
                    <a:pt x="8" y="2423"/>
                    <a:pt x="0" y="2438"/>
                    <a:pt x="8" y="2445"/>
                  </a:cubicBezTo>
                  <a:cubicBezTo>
                    <a:pt x="13" y="2450"/>
                    <a:pt x="20" y="2450"/>
                    <a:pt x="26" y="2450"/>
                  </a:cubicBezTo>
                  <a:cubicBezTo>
                    <a:pt x="79" y="2456"/>
                    <a:pt x="117" y="2468"/>
                    <a:pt x="145" y="2491"/>
                  </a:cubicBezTo>
                  <a:cubicBezTo>
                    <a:pt x="168" y="2509"/>
                    <a:pt x="183" y="2532"/>
                    <a:pt x="198" y="2557"/>
                  </a:cubicBezTo>
                  <a:cubicBezTo>
                    <a:pt x="211" y="2577"/>
                    <a:pt x="226" y="2598"/>
                    <a:pt x="246" y="2608"/>
                  </a:cubicBezTo>
                  <a:cubicBezTo>
                    <a:pt x="249" y="2610"/>
                    <a:pt x="251" y="2610"/>
                    <a:pt x="254" y="2610"/>
                  </a:cubicBezTo>
                  <a:cubicBezTo>
                    <a:pt x="262" y="2613"/>
                    <a:pt x="267" y="2615"/>
                    <a:pt x="274" y="2620"/>
                  </a:cubicBezTo>
                  <a:cubicBezTo>
                    <a:pt x="284" y="2628"/>
                    <a:pt x="292" y="2643"/>
                    <a:pt x="282" y="2656"/>
                  </a:cubicBezTo>
                  <a:cubicBezTo>
                    <a:pt x="269" y="2674"/>
                    <a:pt x="249" y="2684"/>
                    <a:pt x="229" y="2694"/>
                  </a:cubicBezTo>
                  <a:cubicBezTo>
                    <a:pt x="224" y="2697"/>
                    <a:pt x="224" y="2697"/>
                    <a:pt x="224" y="2697"/>
                  </a:cubicBezTo>
                  <a:cubicBezTo>
                    <a:pt x="211" y="2702"/>
                    <a:pt x="185" y="2717"/>
                    <a:pt x="185" y="2740"/>
                  </a:cubicBezTo>
                  <a:cubicBezTo>
                    <a:pt x="185" y="2752"/>
                    <a:pt x="196" y="2760"/>
                    <a:pt x="203" y="2770"/>
                  </a:cubicBezTo>
                  <a:cubicBezTo>
                    <a:pt x="211" y="2778"/>
                    <a:pt x="218" y="2785"/>
                    <a:pt x="224" y="2795"/>
                  </a:cubicBezTo>
                  <a:cubicBezTo>
                    <a:pt x="224" y="2798"/>
                    <a:pt x="226" y="2801"/>
                    <a:pt x="226" y="2803"/>
                  </a:cubicBezTo>
                  <a:cubicBezTo>
                    <a:pt x="229" y="2808"/>
                    <a:pt x="229" y="2813"/>
                    <a:pt x="231" y="2816"/>
                  </a:cubicBezTo>
                  <a:cubicBezTo>
                    <a:pt x="234" y="2818"/>
                    <a:pt x="239" y="2818"/>
                    <a:pt x="241" y="2821"/>
                  </a:cubicBezTo>
                  <a:cubicBezTo>
                    <a:pt x="246" y="2823"/>
                    <a:pt x="251" y="2823"/>
                    <a:pt x="257" y="2828"/>
                  </a:cubicBezTo>
                  <a:cubicBezTo>
                    <a:pt x="264" y="2834"/>
                    <a:pt x="267" y="2841"/>
                    <a:pt x="267" y="2851"/>
                  </a:cubicBezTo>
                  <a:cubicBezTo>
                    <a:pt x="267" y="2864"/>
                    <a:pt x="259" y="2882"/>
                    <a:pt x="246" y="2889"/>
                  </a:cubicBezTo>
                  <a:cubicBezTo>
                    <a:pt x="239" y="2894"/>
                    <a:pt x="234" y="2897"/>
                    <a:pt x="226" y="2902"/>
                  </a:cubicBezTo>
                  <a:cubicBezTo>
                    <a:pt x="216" y="2907"/>
                    <a:pt x="206" y="2912"/>
                    <a:pt x="198" y="2922"/>
                  </a:cubicBezTo>
                  <a:cubicBezTo>
                    <a:pt x="191" y="2932"/>
                    <a:pt x="188" y="2948"/>
                    <a:pt x="185" y="2958"/>
                  </a:cubicBezTo>
                  <a:cubicBezTo>
                    <a:pt x="180" y="2981"/>
                    <a:pt x="175" y="3009"/>
                    <a:pt x="180" y="3031"/>
                  </a:cubicBezTo>
                  <a:cubicBezTo>
                    <a:pt x="183" y="3042"/>
                    <a:pt x="185" y="3052"/>
                    <a:pt x="191" y="3062"/>
                  </a:cubicBezTo>
                  <a:cubicBezTo>
                    <a:pt x="196" y="3077"/>
                    <a:pt x="203" y="3092"/>
                    <a:pt x="203" y="3107"/>
                  </a:cubicBezTo>
                  <a:cubicBezTo>
                    <a:pt x="206" y="3166"/>
                    <a:pt x="163" y="3173"/>
                    <a:pt x="145" y="3176"/>
                  </a:cubicBezTo>
                  <a:cubicBezTo>
                    <a:pt x="147" y="3184"/>
                    <a:pt x="158" y="3196"/>
                    <a:pt x="160" y="3204"/>
                  </a:cubicBezTo>
                  <a:cubicBezTo>
                    <a:pt x="175" y="3227"/>
                    <a:pt x="196" y="3250"/>
                    <a:pt x="218" y="3250"/>
                  </a:cubicBezTo>
                  <a:cubicBezTo>
                    <a:pt x="221" y="3244"/>
                    <a:pt x="226" y="3242"/>
                    <a:pt x="229" y="3242"/>
                  </a:cubicBezTo>
                  <a:cubicBezTo>
                    <a:pt x="236" y="3239"/>
                    <a:pt x="244" y="3242"/>
                    <a:pt x="254" y="3244"/>
                  </a:cubicBezTo>
                  <a:cubicBezTo>
                    <a:pt x="267" y="3252"/>
                    <a:pt x="277" y="3265"/>
                    <a:pt x="282" y="3275"/>
                  </a:cubicBezTo>
                  <a:cubicBezTo>
                    <a:pt x="287" y="3280"/>
                    <a:pt x="290" y="3288"/>
                    <a:pt x="292" y="3295"/>
                  </a:cubicBezTo>
                  <a:cubicBezTo>
                    <a:pt x="295" y="3300"/>
                    <a:pt x="295" y="3305"/>
                    <a:pt x="295" y="3310"/>
                  </a:cubicBezTo>
                  <a:cubicBezTo>
                    <a:pt x="295" y="3313"/>
                    <a:pt x="295" y="3315"/>
                    <a:pt x="295" y="3318"/>
                  </a:cubicBezTo>
                  <a:cubicBezTo>
                    <a:pt x="297" y="3333"/>
                    <a:pt x="305" y="3346"/>
                    <a:pt x="310" y="3361"/>
                  </a:cubicBezTo>
                  <a:cubicBezTo>
                    <a:pt x="320" y="3384"/>
                    <a:pt x="333" y="3409"/>
                    <a:pt x="323" y="3435"/>
                  </a:cubicBezTo>
                  <a:cubicBezTo>
                    <a:pt x="320" y="3440"/>
                    <a:pt x="317" y="3442"/>
                    <a:pt x="317" y="3447"/>
                  </a:cubicBezTo>
                  <a:cubicBezTo>
                    <a:pt x="315" y="3452"/>
                    <a:pt x="312" y="3458"/>
                    <a:pt x="310" y="3463"/>
                  </a:cubicBezTo>
                  <a:cubicBezTo>
                    <a:pt x="307" y="3475"/>
                    <a:pt x="315" y="3485"/>
                    <a:pt x="323" y="3498"/>
                  </a:cubicBezTo>
                  <a:cubicBezTo>
                    <a:pt x="325" y="3501"/>
                    <a:pt x="325" y="3503"/>
                    <a:pt x="328" y="3506"/>
                  </a:cubicBezTo>
                  <a:cubicBezTo>
                    <a:pt x="338" y="3523"/>
                    <a:pt x="345" y="3549"/>
                    <a:pt x="328" y="3562"/>
                  </a:cubicBezTo>
                  <a:cubicBezTo>
                    <a:pt x="323" y="3567"/>
                    <a:pt x="315" y="3569"/>
                    <a:pt x="310" y="3572"/>
                  </a:cubicBezTo>
                  <a:cubicBezTo>
                    <a:pt x="305" y="3574"/>
                    <a:pt x="300" y="3574"/>
                    <a:pt x="297" y="3577"/>
                  </a:cubicBezTo>
                  <a:cubicBezTo>
                    <a:pt x="295" y="3579"/>
                    <a:pt x="292" y="3584"/>
                    <a:pt x="290" y="3592"/>
                  </a:cubicBezTo>
                  <a:cubicBezTo>
                    <a:pt x="290" y="3592"/>
                    <a:pt x="290" y="3595"/>
                    <a:pt x="287" y="3595"/>
                  </a:cubicBezTo>
                  <a:cubicBezTo>
                    <a:pt x="274" y="3625"/>
                    <a:pt x="249" y="3648"/>
                    <a:pt x="221" y="3658"/>
                  </a:cubicBezTo>
                  <a:cubicBezTo>
                    <a:pt x="216" y="3660"/>
                    <a:pt x="216" y="3660"/>
                    <a:pt x="216" y="3660"/>
                  </a:cubicBezTo>
                  <a:cubicBezTo>
                    <a:pt x="201" y="3666"/>
                    <a:pt x="188" y="3671"/>
                    <a:pt x="185" y="3681"/>
                  </a:cubicBezTo>
                  <a:cubicBezTo>
                    <a:pt x="191" y="3686"/>
                    <a:pt x="193" y="3691"/>
                    <a:pt x="198" y="3699"/>
                  </a:cubicBezTo>
                  <a:cubicBezTo>
                    <a:pt x="203" y="3706"/>
                    <a:pt x="208" y="3711"/>
                    <a:pt x="213" y="3719"/>
                  </a:cubicBezTo>
                  <a:cubicBezTo>
                    <a:pt x="218" y="3726"/>
                    <a:pt x="224" y="3732"/>
                    <a:pt x="231" y="3734"/>
                  </a:cubicBezTo>
                  <a:cubicBezTo>
                    <a:pt x="234" y="3734"/>
                    <a:pt x="236" y="3734"/>
                    <a:pt x="241" y="3734"/>
                  </a:cubicBezTo>
                  <a:cubicBezTo>
                    <a:pt x="244" y="3734"/>
                    <a:pt x="246" y="3734"/>
                    <a:pt x="246" y="3734"/>
                  </a:cubicBezTo>
                  <a:cubicBezTo>
                    <a:pt x="262" y="3734"/>
                    <a:pt x="274" y="3739"/>
                    <a:pt x="287" y="3744"/>
                  </a:cubicBezTo>
                  <a:cubicBezTo>
                    <a:pt x="290" y="3744"/>
                    <a:pt x="292" y="3747"/>
                    <a:pt x="292" y="3747"/>
                  </a:cubicBezTo>
                  <a:cubicBezTo>
                    <a:pt x="333" y="3764"/>
                    <a:pt x="378" y="3770"/>
                    <a:pt x="422" y="3762"/>
                  </a:cubicBezTo>
                  <a:cubicBezTo>
                    <a:pt x="432" y="3759"/>
                    <a:pt x="444" y="3757"/>
                    <a:pt x="455" y="3749"/>
                  </a:cubicBezTo>
                  <a:cubicBezTo>
                    <a:pt x="462" y="3742"/>
                    <a:pt x="467" y="3732"/>
                    <a:pt x="472" y="3721"/>
                  </a:cubicBezTo>
                  <a:cubicBezTo>
                    <a:pt x="475" y="3719"/>
                    <a:pt x="475" y="3716"/>
                    <a:pt x="477" y="3714"/>
                  </a:cubicBezTo>
                  <a:cubicBezTo>
                    <a:pt x="493" y="3688"/>
                    <a:pt x="513" y="3666"/>
                    <a:pt x="538" y="3648"/>
                  </a:cubicBezTo>
                  <a:cubicBezTo>
                    <a:pt x="541" y="3645"/>
                    <a:pt x="546" y="3643"/>
                    <a:pt x="551" y="3643"/>
                  </a:cubicBezTo>
                  <a:cubicBezTo>
                    <a:pt x="556" y="3640"/>
                    <a:pt x="569" y="3635"/>
                    <a:pt x="569" y="3633"/>
                  </a:cubicBezTo>
                  <a:cubicBezTo>
                    <a:pt x="571" y="3630"/>
                    <a:pt x="569" y="3625"/>
                    <a:pt x="569" y="3620"/>
                  </a:cubicBezTo>
                  <a:cubicBezTo>
                    <a:pt x="566" y="3612"/>
                    <a:pt x="564" y="3600"/>
                    <a:pt x="574" y="3592"/>
                  </a:cubicBezTo>
                  <a:cubicBezTo>
                    <a:pt x="579" y="3589"/>
                    <a:pt x="584" y="3589"/>
                    <a:pt x="589" y="3587"/>
                  </a:cubicBezTo>
                  <a:cubicBezTo>
                    <a:pt x="597" y="3587"/>
                    <a:pt x="607" y="3582"/>
                    <a:pt x="614" y="3577"/>
                  </a:cubicBezTo>
                  <a:cubicBezTo>
                    <a:pt x="630" y="3569"/>
                    <a:pt x="647" y="3562"/>
                    <a:pt x="665" y="3577"/>
                  </a:cubicBezTo>
                  <a:cubicBezTo>
                    <a:pt x="668" y="3577"/>
                    <a:pt x="670" y="3574"/>
                    <a:pt x="673" y="3572"/>
                  </a:cubicBezTo>
                  <a:cubicBezTo>
                    <a:pt x="680" y="3567"/>
                    <a:pt x="691" y="3559"/>
                    <a:pt x="698" y="3567"/>
                  </a:cubicBezTo>
                  <a:cubicBezTo>
                    <a:pt x="713" y="3574"/>
                    <a:pt x="729" y="3574"/>
                    <a:pt x="741" y="3574"/>
                  </a:cubicBezTo>
                  <a:cubicBezTo>
                    <a:pt x="744" y="3574"/>
                    <a:pt x="746" y="3574"/>
                    <a:pt x="746" y="3574"/>
                  </a:cubicBezTo>
                  <a:cubicBezTo>
                    <a:pt x="749" y="3574"/>
                    <a:pt x="749" y="3574"/>
                    <a:pt x="751" y="3572"/>
                  </a:cubicBezTo>
                  <a:cubicBezTo>
                    <a:pt x="746" y="3551"/>
                    <a:pt x="731" y="3534"/>
                    <a:pt x="718" y="3516"/>
                  </a:cubicBezTo>
                  <a:cubicBezTo>
                    <a:pt x="701" y="3496"/>
                    <a:pt x="683" y="3473"/>
                    <a:pt x="680" y="3445"/>
                  </a:cubicBezTo>
                  <a:cubicBezTo>
                    <a:pt x="680" y="3442"/>
                    <a:pt x="680" y="3437"/>
                    <a:pt x="683" y="3432"/>
                  </a:cubicBezTo>
                  <a:cubicBezTo>
                    <a:pt x="685" y="3427"/>
                    <a:pt x="691" y="3427"/>
                    <a:pt x="693" y="3425"/>
                  </a:cubicBezTo>
                  <a:cubicBezTo>
                    <a:pt x="724" y="3417"/>
                    <a:pt x="724" y="3417"/>
                    <a:pt x="724" y="3417"/>
                  </a:cubicBezTo>
                  <a:cubicBezTo>
                    <a:pt x="734" y="3414"/>
                    <a:pt x="746" y="3414"/>
                    <a:pt x="754" y="3419"/>
                  </a:cubicBezTo>
                  <a:cubicBezTo>
                    <a:pt x="757" y="3422"/>
                    <a:pt x="757" y="3422"/>
                    <a:pt x="757" y="3422"/>
                  </a:cubicBezTo>
                  <a:cubicBezTo>
                    <a:pt x="764" y="3417"/>
                    <a:pt x="769" y="3409"/>
                    <a:pt x="772" y="3402"/>
                  </a:cubicBezTo>
                  <a:cubicBezTo>
                    <a:pt x="774" y="3394"/>
                    <a:pt x="774" y="3384"/>
                    <a:pt x="774" y="3376"/>
                  </a:cubicBezTo>
                  <a:cubicBezTo>
                    <a:pt x="774" y="3359"/>
                    <a:pt x="774" y="3341"/>
                    <a:pt x="790" y="3328"/>
                  </a:cubicBezTo>
                  <a:cubicBezTo>
                    <a:pt x="792" y="3326"/>
                    <a:pt x="795" y="3326"/>
                    <a:pt x="797" y="3323"/>
                  </a:cubicBezTo>
                  <a:cubicBezTo>
                    <a:pt x="800" y="3321"/>
                    <a:pt x="802" y="3321"/>
                    <a:pt x="805" y="3318"/>
                  </a:cubicBezTo>
                  <a:cubicBezTo>
                    <a:pt x="810" y="3313"/>
                    <a:pt x="807" y="3305"/>
                    <a:pt x="805" y="3293"/>
                  </a:cubicBezTo>
                  <a:cubicBezTo>
                    <a:pt x="802" y="3288"/>
                    <a:pt x="802" y="3283"/>
                    <a:pt x="800" y="3275"/>
                  </a:cubicBezTo>
                  <a:cubicBezTo>
                    <a:pt x="797" y="3257"/>
                    <a:pt x="807" y="3242"/>
                    <a:pt x="817" y="3227"/>
                  </a:cubicBezTo>
                  <a:cubicBezTo>
                    <a:pt x="825" y="3217"/>
                    <a:pt x="830" y="3204"/>
                    <a:pt x="833" y="3194"/>
                  </a:cubicBezTo>
                  <a:cubicBezTo>
                    <a:pt x="835" y="3179"/>
                    <a:pt x="835" y="3179"/>
                    <a:pt x="835" y="3179"/>
                  </a:cubicBezTo>
                  <a:cubicBezTo>
                    <a:pt x="845" y="3189"/>
                    <a:pt x="845" y="3189"/>
                    <a:pt x="845" y="3189"/>
                  </a:cubicBezTo>
                  <a:cubicBezTo>
                    <a:pt x="850" y="3191"/>
                    <a:pt x="856" y="3194"/>
                    <a:pt x="863" y="3191"/>
                  </a:cubicBezTo>
                  <a:cubicBezTo>
                    <a:pt x="871" y="3189"/>
                    <a:pt x="878" y="3186"/>
                    <a:pt x="881" y="3181"/>
                  </a:cubicBezTo>
                  <a:cubicBezTo>
                    <a:pt x="881" y="3179"/>
                    <a:pt x="881" y="3179"/>
                    <a:pt x="883" y="3176"/>
                  </a:cubicBezTo>
                  <a:cubicBezTo>
                    <a:pt x="886" y="3171"/>
                    <a:pt x="886" y="3166"/>
                    <a:pt x="891" y="3163"/>
                  </a:cubicBezTo>
                  <a:cubicBezTo>
                    <a:pt x="896" y="3161"/>
                    <a:pt x="901" y="3158"/>
                    <a:pt x="904" y="3158"/>
                  </a:cubicBezTo>
                  <a:cubicBezTo>
                    <a:pt x="906" y="3158"/>
                    <a:pt x="911" y="3156"/>
                    <a:pt x="911" y="3156"/>
                  </a:cubicBezTo>
                  <a:cubicBezTo>
                    <a:pt x="911" y="3156"/>
                    <a:pt x="914" y="3151"/>
                    <a:pt x="906" y="3143"/>
                  </a:cubicBezTo>
                  <a:cubicBezTo>
                    <a:pt x="891" y="3120"/>
                    <a:pt x="891" y="3120"/>
                    <a:pt x="891" y="3120"/>
                  </a:cubicBezTo>
                  <a:cubicBezTo>
                    <a:pt x="886" y="3113"/>
                    <a:pt x="881" y="3105"/>
                    <a:pt x="878" y="3095"/>
                  </a:cubicBezTo>
                  <a:cubicBezTo>
                    <a:pt x="878" y="3087"/>
                    <a:pt x="878" y="3082"/>
                    <a:pt x="883" y="3075"/>
                  </a:cubicBezTo>
                  <a:cubicBezTo>
                    <a:pt x="878" y="3069"/>
                    <a:pt x="876" y="3059"/>
                    <a:pt x="878" y="3052"/>
                  </a:cubicBezTo>
                  <a:cubicBezTo>
                    <a:pt x="881" y="3042"/>
                    <a:pt x="886" y="3036"/>
                    <a:pt x="894" y="3029"/>
                  </a:cubicBezTo>
                  <a:cubicBezTo>
                    <a:pt x="896" y="3026"/>
                    <a:pt x="896" y="3026"/>
                    <a:pt x="896" y="3026"/>
                  </a:cubicBezTo>
                  <a:cubicBezTo>
                    <a:pt x="911" y="3011"/>
                    <a:pt x="922" y="2991"/>
                    <a:pt x="927" y="2968"/>
                  </a:cubicBezTo>
                  <a:cubicBezTo>
                    <a:pt x="929" y="2958"/>
                    <a:pt x="932" y="2945"/>
                    <a:pt x="944" y="2940"/>
                  </a:cubicBezTo>
                  <a:cubicBezTo>
                    <a:pt x="949" y="2938"/>
                    <a:pt x="957" y="2940"/>
                    <a:pt x="960" y="2940"/>
                  </a:cubicBezTo>
                  <a:cubicBezTo>
                    <a:pt x="1015" y="2955"/>
                    <a:pt x="1015" y="2955"/>
                    <a:pt x="1015" y="2955"/>
                  </a:cubicBezTo>
                  <a:cubicBezTo>
                    <a:pt x="1021" y="2958"/>
                    <a:pt x="1026" y="2958"/>
                    <a:pt x="1031" y="2958"/>
                  </a:cubicBezTo>
                  <a:cubicBezTo>
                    <a:pt x="1038" y="2958"/>
                    <a:pt x="1041" y="2950"/>
                    <a:pt x="1048" y="2945"/>
                  </a:cubicBezTo>
                  <a:cubicBezTo>
                    <a:pt x="1051" y="2943"/>
                    <a:pt x="1054" y="2938"/>
                    <a:pt x="1056" y="2935"/>
                  </a:cubicBezTo>
                  <a:cubicBezTo>
                    <a:pt x="1074" y="2920"/>
                    <a:pt x="1099" y="2915"/>
                    <a:pt x="1120" y="2927"/>
                  </a:cubicBezTo>
                  <a:cubicBezTo>
                    <a:pt x="1122" y="2930"/>
                    <a:pt x="1122" y="2930"/>
                    <a:pt x="1122" y="2930"/>
                  </a:cubicBezTo>
                  <a:cubicBezTo>
                    <a:pt x="1150" y="3003"/>
                    <a:pt x="1150" y="3003"/>
                    <a:pt x="1150" y="3003"/>
                  </a:cubicBezTo>
                  <a:cubicBezTo>
                    <a:pt x="1153" y="3009"/>
                    <a:pt x="1158" y="3021"/>
                    <a:pt x="1165" y="3021"/>
                  </a:cubicBezTo>
                  <a:cubicBezTo>
                    <a:pt x="1170" y="3016"/>
                    <a:pt x="1165" y="3006"/>
                    <a:pt x="1163" y="2998"/>
                  </a:cubicBezTo>
                  <a:cubicBezTo>
                    <a:pt x="1150" y="2973"/>
                    <a:pt x="1158" y="2960"/>
                    <a:pt x="1165" y="2955"/>
                  </a:cubicBezTo>
                  <a:cubicBezTo>
                    <a:pt x="1168" y="2953"/>
                    <a:pt x="1170" y="2953"/>
                    <a:pt x="1175" y="2950"/>
                  </a:cubicBezTo>
                  <a:cubicBezTo>
                    <a:pt x="1178" y="2950"/>
                    <a:pt x="1178" y="2948"/>
                    <a:pt x="1180" y="2948"/>
                  </a:cubicBezTo>
                  <a:cubicBezTo>
                    <a:pt x="1185" y="2945"/>
                    <a:pt x="1185" y="2935"/>
                    <a:pt x="1185" y="2927"/>
                  </a:cubicBezTo>
                  <a:cubicBezTo>
                    <a:pt x="1185" y="2917"/>
                    <a:pt x="1185" y="2917"/>
                    <a:pt x="1185" y="2917"/>
                  </a:cubicBezTo>
                  <a:cubicBezTo>
                    <a:pt x="1196" y="2922"/>
                    <a:pt x="1196" y="2922"/>
                    <a:pt x="1196" y="2922"/>
                  </a:cubicBezTo>
                  <a:cubicBezTo>
                    <a:pt x="1203" y="2925"/>
                    <a:pt x="1211" y="2925"/>
                    <a:pt x="1218" y="2920"/>
                  </a:cubicBezTo>
                  <a:cubicBezTo>
                    <a:pt x="1226" y="2915"/>
                    <a:pt x="1231" y="2910"/>
                    <a:pt x="1231" y="2902"/>
                  </a:cubicBezTo>
                  <a:cubicBezTo>
                    <a:pt x="1231" y="2899"/>
                    <a:pt x="1231" y="2899"/>
                    <a:pt x="1231" y="2897"/>
                  </a:cubicBezTo>
                  <a:cubicBezTo>
                    <a:pt x="1231" y="2892"/>
                    <a:pt x="1231" y="2887"/>
                    <a:pt x="1234" y="2882"/>
                  </a:cubicBezTo>
                  <a:cubicBezTo>
                    <a:pt x="1241" y="2872"/>
                    <a:pt x="1251" y="2872"/>
                    <a:pt x="1262" y="2869"/>
                  </a:cubicBezTo>
                  <a:cubicBezTo>
                    <a:pt x="1264" y="2869"/>
                    <a:pt x="1267" y="2869"/>
                    <a:pt x="1269" y="2869"/>
                  </a:cubicBezTo>
                  <a:cubicBezTo>
                    <a:pt x="1284" y="2867"/>
                    <a:pt x="1300" y="2851"/>
                    <a:pt x="1300" y="2834"/>
                  </a:cubicBezTo>
                  <a:cubicBezTo>
                    <a:pt x="1300" y="2828"/>
                    <a:pt x="1300" y="2823"/>
                    <a:pt x="1297" y="2818"/>
                  </a:cubicBezTo>
                  <a:cubicBezTo>
                    <a:pt x="1297" y="2813"/>
                    <a:pt x="1295" y="2806"/>
                    <a:pt x="1295" y="2801"/>
                  </a:cubicBezTo>
                  <a:cubicBezTo>
                    <a:pt x="1295" y="2780"/>
                    <a:pt x="1310" y="2760"/>
                    <a:pt x="1330" y="2755"/>
                  </a:cubicBezTo>
                  <a:cubicBezTo>
                    <a:pt x="1350" y="2750"/>
                    <a:pt x="1373" y="2760"/>
                    <a:pt x="1383" y="2780"/>
                  </a:cubicBezTo>
                  <a:cubicBezTo>
                    <a:pt x="1383" y="2783"/>
                    <a:pt x="1386" y="2783"/>
                    <a:pt x="1386" y="2785"/>
                  </a:cubicBezTo>
                  <a:cubicBezTo>
                    <a:pt x="1389" y="2790"/>
                    <a:pt x="1389" y="2793"/>
                    <a:pt x="1391" y="2795"/>
                  </a:cubicBezTo>
                  <a:cubicBezTo>
                    <a:pt x="1394" y="2798"/>
                    <a:pt x="1399" y="2798"/>
                    <a:pt x="1404" y="2795"/>
                  </a:cubicBezTo>
                  <a:cubicBezTo>
                    <a:pt x="1409" y="2795"/>
                    <a:pt x="1414" y="2795"/>
                    <a:pt x="1419" y="2795"/>
                  </a:cubicBezTo>
                  <a:cubicBezTo>
                    <a:pt x="1432" y="2798"/>
                    <a:pt x="1437" y="2808"/>
                    <a:pt x="1444" y="2816"/>
                  </a:cubicBezTo>
                  <a:cubicBezTo>
                    <a:pt x="1447" y="2818"/>
                    <a:pt x="1447" y="2821"/>
                    <a:pt x="1449" y="2821"/>
                  </a:cubicBezTo>
                  <a:cubicBezTo>
                    <a:pt x="1455" y="2826"/>
                    <a:pt x="1460" y="2828"/>
                    <a:pt x="1465" y="2828"/>
                  </a:cubicBezTo>
                  <a:cubicBezTo>
                    <a:pt x="1467" y="2828"/>
                    <a:pt x="1467" y="2828"/>
                    <a:pt x="1470" y="2826"/>
                  </a:cubicBezTo>
                  <a:cubicBezTo>
                    <a:pt x="1477" y="2818"/>
                    <a:pt x="1477" y="2818"/>
                    <a:pt x="1477" y="2818"/>
                  </a:cubicBezTo>
                  <a:cubicBezTo>
                    <a:pt x="1482" y="2828"/>
                    <a:pt x="1482" y="2828"/>
                    <a:pt x="1482" y="2828"/>
                  </a:cubicBezTo>
                  <a:cubicBezTo>
                    <a:pt x="1485" y="2831"/>
                    <a:pt x="1488" y="2836"/>
                    <a:pt x="1490" y="2836"/>
                  </a:cubicBezTo>
                  <a:cubicBezTo>
                    <a:pt x="1490" y="2834"/>
                    <a:pt x="1490" y="2828"/>
                    <a:pt x="1490" y="2823"/>
                  </a:cubicBezTo>
                  <a:cubicBezTo>
                    <a:pt x="1490" y="2813"/>
                    <a:pt x="1490" y="2803"/>
                    <a:pt x="1498" y="2795"/>
                  </a:cubicBezTo>
                  <a:cubicBezTo>
                    <a:pt x="1503" y="2793"/>
                    <a:pt x="1505" y="2790"/>
                    <a:pt x="1510" y="2790"/>
                  </a:cubicBezTo>
                  <a:cubicBezTo>
                    <a:pt x="1513" y="2790"/>
                    <a:pt x="1515" y="2790"/>
                    <a:pt x="1515" y="2788"/>
                  </a:cubicBezTo>
                  <a:cubicBezTo>
                    <a:pt x="1523" y="2785"/>
                    <a:pt x="1523" y="2770"/>
                    <a:pt x="1521" y="2762"/>
                  </a:cubicBezTo>
                  <a:cubicBezTo>
                    <a:pt x="1521" y="2760"/>
                    <a:pt x="1521" y="2760"/>
                    <a:pt x="1521" y="2760"/>
                  </a:cubicBezTo>
                  <a:cubicBezTo>
                    <a:pt x="1518" y="2750"/>
                    <a:pt x="1515" y="2740"/>
                    <a:pt x="1518" y="2730"/>
                  </a:cubicBezTo>
                  <a:cubicBezTo>
                    <a:pt x="1505" y="2722"/>
                    <a:pt x="1498" y="2709"/>
                    <a:pt x="1498" y="2694"/>
                  </a:cubicBezTo>
                  <a:cubicBezTo>
                    <a:pt x="1498" y="2676"/>
                    <a:pt x="1513" y="2661"/>
                    <a:pt x="1531" y="2658"/>
                  </a:cubicBezTo>
                  <a:cubicBezTo>
                    <a:pt x="1536" y="2658"/>
                    <a:pt x="1538" y="2656"/>
                    <a:pt x="1538" y="2656"/>
                  </a:cubicBezTo>
                  <a:cubicBezTo>
                    <a:pt x="1541" y="2653"/>
                    <a:pt x="1541" y="2653"/>
                    <a:pt x="1541" y="2653"/>
                  </a:cubicBezTo>
                  <a:cubicBezTo>
                    <a:pt x="1548" y="2643"/>
                    <a:pt x="1543" y="2620"/>
                    <a:pt x="1533" y="2613"/>
                  </a:cubicBezTo>
                  <a:cubicBezTo>
                    <a:pt x="1528" y="2608"/>
                    <a:pt x="1518" y="2605"/>
                    <a:pt x="1510" y="2603"/>
                  </a:cubicBezTo>
                  <a:cubicBezTo>
                    <a:pt x="1498" y="2598"/>
                    <a:pt x="1482" y="2593"/>
                    <a:pt x="1475" y="2580"/>
                  </a:cubicBezTo>
                  <a:cubicBezTo>
                    <a:pt x="1470" y="2570"/>
                    <a:pt x="1470" y="2560"/>
                    <a:pt x="1472" y="2552"/>
                  </a:cubicBezTo>
                  <a:cubicBezTo>
                    <a:pt x="1472" y="2534"/>
                    <a:pt x="1475" y="2514"/>
                    <a:pt x="1485" y="2499"/>
                  </a:cubicBezTo>
                  <a:cubicBezTo>
                    <a:pt x="1488" y="2496"/>
                    <a:pt x="1488" y="2496"/>
                    <a:pt x="1488" y="2496"/>
                  </a:cubicBezTo>
                  <a:cubicBezTo>
                    <a:pt x="1490" y="2494"/>
                    <a:pt x="1490" y="2491"/>
                    <a:pt x="1493" y="2489"/>
                  </a:cubicBezTo>
                  <a:cubicBezTo>
                    <a:pt x="1493" y="2486"/>
                    <a:pt x="1493" y="2481"/>
                    <a:pt x="1490" y="2478"/>
                  </a:cubicBezTo>
                  <a:cubicBezTo>
                    <a:pt x="1482" y="2468"/>
                    <a:pt x="1482" y="2468"/>
                    <a:pt x="1482" y="2468"/>
                  </a:cubicBezTo>
                  <a:cubicBezTo>
                    <a:pt x="1508" y="2461"/>
                    <a:pt x="1508" y="2461"/>
                    <a:pt x="1508" y="2461"/>
                  </a:cubicBezTo>
                  <a:cubicBezTo>
                    <a:pt x="1508" y="2458"/>
                    <a:pt x="1505" y="2456"/>
                    <a:pt x="1505" y="2453"/>
                  </a:cubicBezTo>
                  <a:cubicBezTo>
                    <a:pt x="1505" y="2445"/>
                    <a:pt x="1505" y="2438"/>
                    <a:pt x="1510" y="2430"/>
                  </a:cubicBezTo>
                  <a:cubicBezTo>
                    <a:pt x="1518" y="2423"/>
                    <a:pt x="1526" y="2418"/>
                    <a:pt x="1536" y="2420"/>
                  </a:cubicBezTo>
                  <a:cubicBezTo>
                    <a:pt x="1536" y="2412"/>
                    <a:pt x="1541" y="2402"/>
                    <a:pt x="1548" y="2397"/>
                  </a:cubicBezTo>
                  <a:cubicBezTo>
                    <a:pt x="1554" y="2392"/>
                    <a:pt x="1561" y="2390"/>
                    <a:pt x="1571" y="2390"/>
                  </a:cubicBezTo>
                  <a:cubicBezTo>
                    <a:pt x="1569" y="2379"/>
                    <a:pt x="1576" y="2367"/>
                    <a:pt x="1581" y="2359"/>
                  </a:cubicBezTo>
                  <a:cubicBezTo>
                    <a:pt x="1584" y="2357"/>
                    <a:pt x="1584" y="2357"/>
                    <a:pt x="1587" y="2354"/>
                  </a:cubicBezTo>
                  <a:cubicBezTo>
                    <a:pt x="1592" y="2346"/>
                    <a:pt x="1599" y="2339"/>
                    <a:pt x="1599" y="2331"/>
                  </a:cubicBezTo>
                  <a:cubicBezTo>
                    <a:pt x="1599" y="2329"/>
                    <a:pt x="1599" y="2326"/>
                    <a:pt x="1599" y="2326"/>
                  </a:cubicBezTo>
                  <a:cubicBezTo>
                    <a:pt x="1599" y="2321"/>
                    <a:pt x="1599" y="2314"/>
                    <a:pt x="1602" y="2308"/>
                  </a:cubicBezTo>
                  <a:cubicBezTo>
                    <a:pt x="1604" y="2306"/>
                    <a:pt x="1607" y="2303"/>
                    <a:pt x="1609" y="2301"/>
                  </a:cubicBezTo>
                  <a:cubicBezTo>
                    <a:pt x="1612" y="2298"/>
                    <a:pt x="1612" y="2298"/>
                    <a:pt x="1612" y="2298"/>
                  </a:cubicBezTo>
                  <a:cubicBezTo>
                    <a:pt x="1622" y="2288"/>
                    <a:pt x="1620" y="2268"/>
                    <a:pt x="1614" y="2258"/>
                  </a:cubicBezTo>
                  <a:cubicBezTo>
                    <a:pt x="1607" y="2235"/>
                    <a:pt x="1597" y="2212"/>
                    <a:pt x="1584" y="2192"/>
                  </a:cubicBezTo>
                  <a:cubicBezTo>
                    <a:pt x="1581" y="2189"/>
                    <a:pt x="1581" y="2189"/>
                    <a:pt x="1581" y="2189"/>
                  </a:cubicBezTo>
                  <a:cubicBezTo>
                    <a:pt x="1584" y="2184"/>
                    <a:pt x="1584" y="2184"/>
                    <a:pt x="1584" y="2184"/>
                  </a:cubicBezTo>
                  <a:cubicBezTo>
                    <a:pt x="1587" y="2179"/>
                    <a:pt x="1592" y="2174"/>
                    <a:pt x="1597" y="2174"/>
                  </a:cubicBezTo>
                  <a:cubicBezTo>
                    <a:pt x="1594" y="2166"/>
                    <a:pt x="1597" y="2159"/>
                    <a:pt x="1602" y="2154"/>
                  </a:cubicBezTo>
                  <a:cubicBezTo>
                    <a:pt x="1607" y="2146"/>
                    <a:pt x="1614" y="2141"/>
                    <a:pt x="1625" y="2138"/>
                  </a:cubicBezTo>
                  <a:cubicBezTo>
                    <a:pt x="1625" y="2136"/>
                    <a:pt x="1622" y="2131"/>
                    <a:pt x="1620" y="2128"/>
                  </a:cubicBezTo>
                  <a:cubicBezTo>
                    <a:pt x="1620" y="2126"/>
                    <a:pt x="1620" y="2126"/>
                    <a:pt x="1620" y="2126"/>
                  </a:cubicBezTo>
                  <a:cubicBezTo>
                    <a:pt x="1614" y="2121"/>
                    <a:pt x="1607" y="2111"/>
                    <a:pt x="1609" y="2100"/>
                  </a:cubicBezTo>
                  <a:cubicBezTo>
                    <a:pt x="1609" y="2098"/>
                    <a:pt x="1612" y="2095"/>
                    <a:pt x="1614" y="2093"/>
                  </a:cubicBezTo>
                  <a:cubicBezTo>
                    <a:pt x="1620" y="2085"/>
                    <a:pt x="1622" y="2075"/>
                    <a:pt x="1620" y="2067"/>
                  </a:cubicBezTo>
                  <a:cubicBezTo>
                    <a:pt x="1620" y="2065"/>
                    <a:pt x="1620" y="2062"/>
                    <a:pt x="1617" y="2060"/>
                  </a:cubicBezTo>
                  <a:cubicBezTo>
                    <a:pt x="1614" y="2055"/>
                    <a:pt x="1614" y="2052"/>
                    <a:pt x="1614" y="2047"/>
                  </a:cubicBezTo>
                  <a:cubicBezTo>
                    <a:pt x="1614" y="2037"/>
                    <a:pt x="1620" y="2024"/>
                    <a:pt x="1630" y="2024"/>
                  </a:cubicBezTo>
                  <a:cubicBezTo>
                    <a:pt x="1640" y="2022"/>
                    <a:pt x="1647" y="2032"/>
                    <a:pt x="1653" y="2037"/>
                  </a:cubicBezTo>
                  <a:cubicBezTo>
                    <a:pt x="1655" y="2040"/>
                    <a:pt x="1658" y="2045"/>
                    <a:pt x="1663" y="2045"/>
                  </a:cubicBezTo>
                  <a:cubicBezTo>
                    <a:pt x="1668" y="2047"/>
                    <a:pt x="1673" y="2042"/>
                    <a:pt x="1680" y="2037"/>
                  </a:cubicBezTo>
                  <a:cubicBezTo>
                    <a:pt x="1688" y="2032"/>
                    <a:pt x="1698" y="2022"/>
                    <a:pt x="1711" y="2024"/>
                  </a:cubicBezTo>
                  <a:cubicBezTo>
                    <a:pt x="1713" y="2024"/>
                    <a:pt x="1713" y="2024"/>
                    <a:pt x="1716" y="2027"/>
                  </a:cubicBezTo>
                  <a:cubicBezTo>
                    <a:pt x="1719" y="2027"/>
                    <a:pt x="1719" y="2027"/>
                    <a:pt x="1719" y="2027"/>
                  </a:cubicBezTo>
                  <a:cubicBezTo>
                    <a:pt x="1721" y="2027"/>
                    <a:pt x="1721" y="2027"/>
                    <a:pt x="1721" y="2027"/>
                  </a:cubicBezTo>
                  <a:cubicBezTo>
                    <a:pt x="1721" y="2027"/>
                    <a:pt x="1724" y="2024"/>
                    <a:pt x="1724" y="2022"/>
                  </a:cubicBezTo>
                  <a:cubicBezTo>
                    <a:pt x="1724" y="2019"/>
                    <a:pt x="1721" y="2017"/>
                    <a:pt x="1713" y="2012"/>
                  </a:cubicBezTo>
                  <a:cubicBezTo>
                    <a:pt x="1703" y="2014"/>
                    <a:pt x="1693" y="2012"/>
                    <a:pt x="1686" y="2009"/>
                  </a:cubicBezTo>
                  <a:cubicBezTo>
                    <a:pt x="1675" y="2007"/>
                    <a:pt x="1668" y="2002"/>
                    <a:pt x="1658" y="1999"/>
                  </a:cubicBezTo>
                  <a:cubicBezTo>
                    <a:pt x="1635" y="1989"/>
                    <a:pt x="1612" y="1981"/>
                    <a:pt x="1589" y="1989"/>
                  </a:cubicBezTo>
                  <a:cubicBezTo>
                    <a:pt x="1584" y="1991"/>
                    <a:pt x="1584" y="1991"/>
                    <a:pt x="1584" y="1991"/>
                  </a:cubicBezTo>
                  <a:cubicBezTo>
                    <a:pt x="1581" y="1989"/>
                    <a:pt x="1581" y="1989"/>
                    <a:pt x="1581" y="1989"/>
                  </a:cubicBezTo>
                  <a:cubicBezTo>
                    <a:pt x="1571" y="1979"/>
                    <a:pt x="1566" y="1966"/>
                    <a:pt x="1564" y="1951"/>
                  </a:cubicBezTo>
                  <a:cubicBezTo>
                    <a:pt x="1561" y="1923"/>
                    <a:pt x="1576" y="1895"/>
                    <a:pt x="1589" y="1875"/>
                  </a:cubicBezTo>
                  <a:cubicBezTo>
                    <a:pt x="1599" y="1857"/>
                    <a:pt x="1599" y="1857"/>
                    <a:pt x="1599" y="1857"/>
                  </a:cubicBezTo>
                  <a:cubicBezTo>
                    <a:pt x="1602" y="1852"/>
                    <a:pt x="1607" y="1847"/>
                    <a:pt x="1612" y="1842"/>
                  </a:cubicBezTo>
                  <a:cubicBezTo>
                    <a:pt x="1614" y="1842"/>
                    <a:pt x="1614" y="1839"/>
                    <a:pt x="1617" y="1839"/>
                  </a:cubicBezTo>
                  <a:cubicBezTo>
                    <a:pt x="1620" y="1839"/>
                    <a:pt x="1620" y="1837"/>
                    <a:pt x="1622" y="1837"/>
                  </a:cubicBezTo>
                  <a:cubicBezTo>
                    <a:pt x="1627" y="1832"/>
                    <a:pt x="1614" y="1819"/>
                    <a:pt x="1609" y="1814"/>
                  </a:cubicBezTo>
                  <a:cubicBezTo>
                    <a:pt x="1599" y="1804"/>
                    <a:pt x="1594" y="1791"/>
                    <a:pt x="1594" y="1776"/>
                  </a:cubicBezTo>
                  <a:cubicBezTo>
                    <a:pt x="1594" y="1771"/>
                    <a:pt x="1594" y="1768"/>
                    <a:pt x="1594" y="1763"/>
                  </a:cubicBezTo>
                  <a:cubicBezTo>
                    <a:pt x="1594" y="1753"/>
                    <a:pt x="1594" y="1745"/>
                    <a:pt x="1589" y="1738"/>
                  </a:cubicBezTo>
                  <a:cubicBezTo>
                    <a:pt x="1587" y="1735"/>
                    <a:pt x="1584" y="1733"/>
                    <a:pt x="1581" y="1733"/>
                  </a:cubicBezTo>
                  <a:cubicBezTo>
                    <a:pt x="1576" y="1728"/>
                    <a:pt x="1569" y="1722"/>
                    <a:pt x="1566" y="1712"/>
                  </a:cubicBezTo>
                  <a:cubicBezTo>
                    <a:pt x="1564" y="1702"/>
                    <a:pt x="1571" y="1695"/>
                    <a:pt x="1574" y="1689"/>
                  </a:cubicBezTo>
                  <a:cubicBezTo>
                    <a:pt x="1576" y="1687"/>
                    <a:pt x="1576" y="1687"/>
                    <a:pt x="1576" y="1687"/>
                  </a:cubicBezTo>
                  <a:cubicBezTo>
                    <a:pt x="1584" y="1674"/>
                    <a:pt x="1587" y="1659"/>
                    <a:pt x="1579" y="1644"/>
                  </a:cubicBezTo>
                  <a:cubicBezTo>
                    <a:pt x="1571" y="1629"/>
                    <a:pt x="1559" y="1618"/>
                    <a:pt x="1543" y="1616"/>
                  </a:cubicBezTo>
                  <a:cubicBezTo>
                    <a:pt x="1533" y="1616"/>
                    <a:pt x="1533" y="1616"/>
                    <a:pt x="1533" y="1616"/>
                  </a:cubicBezTo>
                  <a:cubicBezTo>
                    <a:pt x="1536" y="1608"/>
                    <a:pt x="1536" y="1608"/>
                    <a:pt x="1536" y="1608"/>
                  </a:cubicBezTo>
                  <a:cubicBezTo>
                    <a:pt x="1541" y="1593"/>
                    <a:pt x="1556" y="1585"/>
                    <a:pt x="1571" y="1578"/>
                  </a:cubicBezTo>
                  <a:cubicBezTo>
                    <a:pt x="1579" y="1575"/>
                    <a:pt x="1587" y="1570"/>
                    <a:pt x="1592" y="1565"/>
                  </a:cubicBezTo>
                  <a:cubicBezTo>
                    <a:pt x="1609" y="1550"/>
                    <a:pt x="1612" y="1522"/>
                    <a:pt x="1612" y="1494"/>
                  </a:cubicBezTo>
                  <a:cubicBezTo>
                    <a:pt x="1612" y="1466"/>
                    <a:pt x="1609" y="1436"/>
                    <a:pt x="1607" y="1408"/>
                  </a:cubicBezTo>
                  <a:cubicBezTo>
                    <a:pt x="1604" y="1377"/>
                    <a:pt x="1602" y="1347"/>
                    <a:pt x="1602" y="1317"/>
                  </a:cubicBezTo>
                  <a:cubicBezTo>
                    <a:pt x="1602" y="1306"/>
                    <a:pt x="1594" y="1299"/>
                    <a:pt x="1584" y="1289"/>
                  </a:cubicBezTo>
                  <a:cubicBezTo>
                    <a:pt x="1574" y="1279"/>
                    <a:pt x="1561" y="1266"/>
                    <a:pt x="1564" y="1251"/>
                  </a:cubicBezTo>
                  <a:cubicBezTo>
                    <a:pt x="1564" y="1230"/>
                    <a:pt x="1587" y="1218"/>
                    <a:pt x="1604" y="1215"/>
                  </a:cubicBezTo>
                  <a:cubicBezTo>
                    <a:pt x="1609" y="1215"/>
                    <a:pt x="1612" y="1213"/>
                    <a:pt x="1617" y="1213"/>
                  </a:cubicBezTo>
                  <a:cubicBezTo>
                    <a:pt x="1630" y="1210"/>
                    <a:pt x="1640" y="1210"/>
                    <a:pt x="1647" y="1202"/>
                  </a:cubicBezTo>
                  <a:cubicBezTo>
                    <a:pt x="1653" y="1200"/>
                    <a:pt x="1658" y="1195"/>
                    <a:pt x="1660" y="1190"/>
                  </a:cubicBezTo>
                  <a:cubicBezTo>
                    <a:pt x="1670" y="1180"/>
                    <a:pt x="1680" y="1167"/>
                    <a:pt x="1696" y="1167"/>
                  </a:cubicBezTo>
                  <a:cubicBezTo>
                    <a:pt x="1703" y="1167"/>
                    <a:pt x="1711" y="1172"/>
                    <a:pt x="1716" y="1175"/>
                  </a:cubicBezTo>
                  <a:cubicBezTo>
                    <a:pt x="1724" y="1180"/>
                    <a:pt x="1729" y="1182"/>
                    <a:pt x="1731" y="1180"/>
                  </a:cubicBezTo>
                  <a:cubicBezTo>
                    <a:pt x="1736" y="1177"/>
                    <a:pt x="1736" y="1169"/>
                    <a:pt x="1734" y="1164"/>
                  </a:cubicBezTo>
                  <a:cubicBezTo>
                    <a:pt x="1734" y="1159"/>
                    <a:pt x="1731" y="1157"/>
                    <a:pt x="1729" y="1152"/>
                  </a:cubicBezTo>
                  <a:cubicBezTo>
                    <a:pt x="1726" y="1149"/>
                    <a:pt x="1724" y="1144"/>
                    <a:pt x="1724" y="1139"/>
                  </a:cubicBezTo>
                  <a:cubicBezTo>
                    <a:pt x="1719" y="1124"/>
                    <a:pt x="1721" y="1106"/>
                    <a:pt x="1731" y="1091"/>
                  </a:cubicBezTo>
                  <a:cubicBezTo>
                    <a:pt x="1739" y="1078"/>
                    <a:pt x="1751" y="1071"/>
                    <a:pt x="1767" y="1068"/>
                  </a:cubicBezTo>
                  <a:cubicBezTo>
                    <a:pt x="1767" y="1055"/>
                    <a:pt x="1767" y="1043"/>
                    <a:pt x="1774" y="1035"/>
                  </a:cubicBezTo>
                  <a:cubicBezTo>
                    <a:pt x="1779" y="1030"/>
                    <a:pt x="1784" y="1027"/>
                    <a:pt x="1790" y="1022"/>
                  </a:cubicBezTo>
                  <a:cubicBezTo>
                    <a:pt x="1835" y="994"/>
                    <a:pt x="1835" y="994"/>
                    <a:pt x="1835" y="994"/>
                  </a:cubicBezTo>
                  <a:cubicBezTo>
                    <a:pt x="1848" y="987"/>
                    <a:pt x="1858" y="979"/>
                    <a:pt x="1863" y="969"/>
                  </a:cubicBezTo>
                  <a:cubicBezTo>
                    <a:pt x="1866" y="964"/>
                    <a:pt x="1866" y="956"/>
                    <a:pt x="1863" y="951"/>
                  </a:cubicBezTo>
                  <a:cubicBezTo>
                    <a:pt x="1863" y="949"/>
                    <a:pt x="1861" y="946"/>
                    <a:pt x="1856" y="944"/>
                  </a:cubicBezTo>
                  <a:cubicBezTo>
                    <a:pt x="1853" y="944"/>
                    <a:pt x="1850" y="944"/>
                    <a:pt x="1848" y="941"/>
                  </a:cubicBezTo>
                  <a:cubicBezTo>
                    <a:pt x="1840" y="936"/>
                    <a:pt x="1840" y="928"/>
                    <a:pt x="1840" y="923"/>
                  </a:cubicBezTo>
                  <a:cubicBezTo>
                    <a:pt x="1840" y="883"/>
                    <a:pt x="1840" y="883"/>
                    <a:pt x="1840" y="883"/>
                  </a:cubicBezTo>
                  <a:cubicBezTo>
                    <a:pt x="1840" y="863"/>
                    <a:pt x="1840" y="842"/>
                    <a:pt x="1830" y="822"/>
                  </a:cubicBezTo>
                  <a:cubicBezTo>
                    <a:pt x="1823" y="807"/>
                    <a:pt x="1807" y="792"/>
                    <a:pt x="1790" y="792"/>
                  </a:cubicBezTo>
                  <a:cubicBezTo>
                    <a:pt x="1777" y="792"/>
                    <a:pt x="1777" y="792"/>
                    <a:pt x="1777" y="792"/>
                  </a:cubicBezTo>
                  <a:cubicBezTo>
                    <a:pt x="1782" y="781"/>
                    <a:pt x="1782" y="781"/>
                    <a:pt x="1782" y="781"/>
                  </a:cubicBezTo>
                  <a:cubicBezTo>
                    <a:pt x="1784" y="776"/>
                    <a:pt x="1782" y="769"/>
                    <a:pt x="1774" y="759"/>
                  </a:cubicBezTo>
                  <a:cubicBezTo>
                    <a:pt x="1772" y="753"/>
                    <a:pt x="1767" y="748"/>
                    <a:pt x="1764" y="741"/>
                  </a:cubicBezTo>
                  <a:cubicBezTo>
                    <a:pt x="1762" y="733"/>
                    <a:pt x="1762" y="723"/>
                    <a:pt x="1762" y="715"/>
                  </a:cubicBezTo>
                  <a:cubicBezTo>
                    <a:pt x="1762" y="710"/>
                    <a:pt x="1762" y="708"/>
                    <a:pt x="1762" y="705"/>
                  </a:cubicBezTo>
                  <a:cubicBezTo>
                    <a:pt x="1762" y="695"/>
                    <a:pt x="1757" y="688"/>
                    <a:pt x="1749" y="688"/>
                  </a:cubicBezTo>
                  <a:cubicBezTo>
                    <a:pt x="1721" y="688"/>
                    <a:pt x="1721" y="688"/>
                    <a:pt x="1721" y="688"/>
                  </a:cubicBezTo>
                  <a:cubicBezTo>
                    <a:pt x="1744" y="675"/>
                    <a:pt x="1744" y="675"/>
                    <a:pt x="1744" y="675"/>
                  </a:cubicBezTo>
                  <a:cubicBezTo>
                    <a:pt x="1746" y="675"/>
                    <a:pt x="1746" y="670"/>
                    <a:pt x="1746" y="662"/>
                  </a:cubicBezTo>
                  <a:cubicBezTo>
                    <a:pt x="1746" y="657"/>
                    <a:pt x="1746" y="652"/>
                    <a:pt x="1746" y="647"/>
                  </a:cubicBezTo>
                  <a:cubicBezTo>
                    <a:pt x="1749" y="639"/>
                    <a:pt x="1751" y="634"/>
                    <a:pt x="1754" y="632"/>
                  </a:cubicBezTo>
                  <a:cubicBezTo>
                    <a:pt x="1757" y="629"/>
                    <a:pt x="1757" y="629"/>
                    <a:pt x="1757" y="629"/>
                  </a:cubicBezTo>
                  <a:cubicBezTo>
                    <a:pt x="1769" y="611"/>
                    <a:pt x="1777" y="589"/>
                    <a:pt x="1774" y="566"/>
                  </a:cubicBezTo>
                  <a:cubicBezTo>
                    <a:pt x="1779" y="566"/>
                    <a:pt x="1779" y="566"/>
                    <a:pt x="1779" y="566"/>
                  </a:cubicBezTo>
                  <a:cubicBezTo>
                    <a:pt x="1777" y="563"/>
                    <a:pt x="1777" y="558"/>
                    <a:pt x="1777" y="556"/>
                  </a:cubicBezTo>
                  <a:cubicBezTo>
                    <a:pt x="1774" y="551"/>
                    <a:pt x="1772" y="545"/>
                    <a:pt x="1764" y="545"/>
                  </a:cubicBezTo>
                  <a:cubicBezTo>
                    <a:pt x="1759" y="545"/>
                    <a:pt x="1754" y="553"/>
                    <a:pt x="1757" y="556"/>
                  </a:cubicBezTo>
                  <a:cubicBezTo>
                    <a:pt x="1754" y="561"/>
                    <a:pt x="1746" y="556"/>
                    <a:pt x="1744" y="551"/>
                  </a:cubicBezTo>
                  <a:cubicBezTo>
                    <a:pt x="1731" y="538"/>
                    <a:pt x="1708" y="548"/>
                    <a:pt x="1706" y="563"/>
                  </a:cubicBezTo>
                  <a:cubicBezTo>
                    <a:pt x="1706" y="571"/>
                    <a:pt x="1708" y="576"/>
                    <a:pt x="1706" y="584"/>
                  </a:cubicBezTo>
                  <a:cubicBezTo>
                    <a:pt x="1703" y="586"/>
                    <a:pt x="1701" y="591"/>
                    <a:pt x="1701" y="594"/>
                  </a:cubicBezTo>
                  <a:cubicBezTo>
                    <a:pt x="1701" y="599"/>
                    <a:pt x="1706" y="599"/>
                    <a:pt x="1711" y="599"/>
                  </a:cubicBezTo>
                  <a:cubicBezTo>
                    <a:pt x="1721" y="599"/>
                    <a:pt x="1729" y="591"/>
                    <a:pt x="1736" y="586"/>
                  </a:cubicBezTo>
                  <a:cubicBezTo>
                    <a:pt x="1744" y="581"/>
                    <a:pt x="1757" y="581"/>
                    <a:pt x="1762" y="589"/>
                  </a:cubicBezTo>
                  <a:cubicBezTo>
                    <a:pt x="1741" y="604"/>
                    <a:pt x="1721" y="619"/>
                    <a:pt x="1701" y="634"/>
                  </a:cubicBezTo>
                  <a:cubicBezTo>
                    <a:pt x="1683" y="649"/>
                    <a:pt x="1663" y="662"/>
                    <a:pt x="1642" y="672"/>
                  </a:cubicBezTo>
                  <a:cubicBezTo>
                    <a:pt x="1617" y="682"/>
                    <a:pt x="1589" y="685"/>
                    <a:pt x="1561" y="682"/>
                  </a:cubicBezTo>
                  <a:cubicBezTo>
                    <a:pt x="1574" y="660"/>
                    <a:pt x="1589" y="637"/>
                    <a:pt x="1602" y="611"/>
                  </a:cubicBezTo>
                  <a:cubicBezTo>
                    <a:pt x="1609" y="606"/>
                    <a:pt x="1617" y="616"/>
                    <a:pt x="1625" y="614"/>
                  </a:cubicBezTo>
                  <a:cubicBezTo>
                    <a:pt x="1627" y="614"/>
                    <a:pt x="1630" y="611"/>
                    <a:pt x="1632" y="609"/>
                  </a:cubicBezTo>
                  <a:cubicBezTo>
                    <a:pt x="1653" y="584"/>
                    <a:pt x="1675" y="558"/>
                    <a:pt x="1696" y="530"/>
                  </a:cubicBezTo>
                  <a:cubicBezTo>
                    <a:pt x="1698" y="525"/>
                    <a:pt x="1703" y="523"/>
                    <a:pt x="1703" y="518"/>
                  </a:cubicBezTo>
                  <a:cubicBezTo>
                    <a:pt x="1706" y="512"/>
                    <a:pt x="1703" y="507"/>
                    <a:pt x="1706" y="502"/>
                  </a:cubicBezTo>
                  <a:cubicBezTo>
                    <a:pt x="1708" y="492"/>
                    <a:pt x="1713" y="485"/>
                    <a:pt x="1721" y="477"/>
                  </a:cubicBezTo>
                  <a:cubicBezTo>
                    <a:pt x="1726" y="469"/>
                    <a:pt x="1736" y="464"/>
                    <a:pt x="1744" y="467"/>
                  </a:cubicBezTo>
                  <a:cubicBezTo>
                    <a:pt x="1746" y="469"/>
                    <a:pt x="1749" y="472"/>
                    <a:pt x="1751" y="472"/>
                  </a:cubicBezTo>
                  <a:cubicBezTo>
                    <a:pt x="1759" y="474"/>
                    <a:pt x="1764" y="467"/>
                    <a:pt x="1767" y="462"/>
                  </a:cubicBezTo>
                  <a:cubicBezTo>
                    <a:pt x="1769" y="457"/>
                    <a:pt x="1772" y="449"/>
                    <a:pt x="1779" y="447"/>
                  </a:cubicBezTo>
                  <a:cubicBezTo>
                    <a:pt x="1787" y="441"/>
                    <a:pt x="1800" y="449"/>
                    <a:pt x="1807" y="441"/>
                  </a:cubicBezTo>
                  <a:cubicBezTo>
                    <a:pt x="1812" y="436"/>
                    <a:pt x="1807" y="426"/>
                    <a:pt x="1810" y="419"/>
                  </a:cubicBezTo>
                  <a:cubicBezTo>
                    <a:pt x="1812" y="408"/>
                    <a:pt x="1828" y="403"/>
                    <a:pt x="1830" y="393"/>
                  </a:cubicBezTo>
                  <a:cubicBezTo>
                    <a:pt x="1833" y="386"/>
                    <a:pt x="1828" y="378"/>
                    <a:pt x="1830" y="373"/>
                  </a:cubicBezTo>
                  <a:cubicBezTo>
                    <a:pt x="1835" y="360"/>
                    <a:pt x="1853" y="358"/>
                    <a:pt x="1853" y="348"/>
                  </a:cubicBezTo>
                  <a:cubicBezTo>
                    <a:pt x="1853" y="343"/>
                    <a:pt x="1850" y="340"/>
                    <a:pt x="1848" y="337"/>
                  </a:cubicBezTo>
                  <a:cubicBezTo>
                    <a:pt x="1840" y="327"/>
                    <a:pt x="1830" y="317"/>
                    <a:pt x="1820" y="310"/>
                  </a:cubicBezTo>
                  <a:cubicBezTo>
                    <a:pt x="1815" y="307"/>
                    <a:pt x="1815" y="299"/>
                    <a:pt x="1815" y="294"/>
                  </a:cubicBezTo>
                  <a:cubicBezTo>
                    <a:pt x="1820" y="292"/>
                    <a:pt x="1825" y="297"/>
                    <a:pt x="1830" y="299"/>
                  </a:cubicBezTo>
                  <a:cubicBezTo>
                    <a:pt x="1840" y="302"/>
                    <a:pt x="1850" y="292"/>
                    <a:pt x="1850" y="282"/>
                  </a:cubicBezTo>
                  <a:cubicBezTo>
                    <a:pt x="1850" y="272"/>
                    <a:pt x="1845" y="261"/>
                    <a:pt x="1840" y="254"/>
                  </a:cubicBezTo>
                  <a:cubicBezTo>
                    <a:pt x="1835" y="246"/>
                    <a:pt x="1828" y="239"/>
                    <a:pt x="1823" y="228"/>
                  </a:cubicBezTo>
                  <a:cubicBezTo>
                    <a:pt x="1820" y="223"/>
                    <a:pt x="1820" y="218"/>
                    <a:pt x="1815" y="213"/>
                  </a:cubicBezTo>
                  <a:cubicBezTo>
                    <a:pt x="1810" y="211"/>
                    <a:pt x="1802" y="211"/>
                    <a:pt x="1802" y="216"/>
                  </a:cubicBezTo>
                  <a:cubicBezTo>
                    <a:pt x="1795" y="200"/>
                    <a:pt x="1790" y="185"/>
                    <a:pt x="1782" y="170"/>
                  </a:cubicBezTo>
                  <a:cubicBezTo>
                    <a:pt x="1779" y="165"/>
                    <a:pt x="1777" y="157"/>
                    <a:pt x="1772" y="155"/>
                  </a:cubicBezTo>
                  <a:cubicBezTo>
                    <a:pt x="1762" y="150"/>
                    <a:pt x="1749" y="155"/>
                    <a:pt x="1739" y="150"/>
                  </a:cubicBezTo>
                  <a:cubicBezTo>
                    <a:pt x="1729" y="145"/>
                    <a:pt x="1724" y="132"/>
                    <a:pt x="1713" y="135"/>
                  </a:cubicBezTo>
                  <a:cubicBezTo>
                    <a:pt x="1711" y="135"/>
                    <a:pt x="1708" y="137"/>
                    <a:pt x="1706" y="140"/>
                  </a:cubicBezTo>
                  <a:cubicBezTo>
                    <a:pt x="1683" y="157"/>
                    <a:pt x="1650" y="157"/>
                    <a:pt x="1622" y="152"/>
                  </a:cubicBezTo>
                  <a:cubicBezTo>
                    <a:pt x="1620" y="152"/>
                    <a:pt x="1620" y="152"/>
                    <a:pt x="1617" y="152"/>
                  </a:cubicBezTo>
                  <a:cubicBezTo>
                    <a:pt x="1614" y="155"/>
                    <a:pt x="1614" y="157"/>
                    <a:pt x="1614" y="162"/>
                  </a:cubicBezTo>
                  <a:cubicBezTo>
                    <a:pt x="1614" y="173"/>
                    <a:pt x="1604" y="180"/>
                    <a:pt x="1597" y="180"/>
                  </a:cubicBezTo>
                  <a:cubicBezTo>
                    <a:pt x="1587" y="180"/>
                    <a:pt x="1579" y="178"/>
                    <a:pt x="1569" y="173"/>
                  </a:cubicBezTo>
                  <a:cubicBezTo>
                    <a:pt x="1569" y="155"/>
                    <a:pt x="1594" y="142"/>
                    <a:pt x="1592" y="124"/>
                  </a:cubicBezTo>
                  <a:cubicBezTo>
                    <a:pt x="1592" y="119"/>
                    <a:pt x="1584" y="114"/>
                    <a:pt x="1581" y="117"/>
                  </a:cubicBezTo>
                  <a:cubicBezTo>
                    <a:pt x="1574" y="107"/>
                    <a:pt x="1551" y="122"/>
                    <a:pt x="1543" y="114"/>
                  </a:cubicBezTo>
                  <a:cubicBezTo>
                    <a:pt x="1541" y="112"/>
                    <a:pt x="1541" y="112"/>
                    <a:pt x="1538" y="109"/>
                  </a:cubicBezTo>
                  <a:cubicBezTo>
                    <a:pt x="1528" y="99"/>
                    <a:pt x="1513" y="109"/>
                    <a:pt x="1500" y="104"/>
                  </a:cubicBezTo>
                  <a:cubicBezTo>
                    <a:pt x="1498" y="104"/>
                    <a:pt x="1495" y="102"/>
                    <a:pt x="1495" y="99"/>
                  </a:cubicBezTo>
                  <a:cubicBezTo>
                    <a:pt x="1493" y="91"/>
                    <a:pt x="1503" y="89"/>
                    <a:pt x="1510" y="86"/>
                  </a:cubicBezTo>
                  <a:cubicBezTo>
                    <a:pt x="1523" y="84"/>
                    <a:pt x="1536" y="74"/>
                    <a:pt x="1541" y="61"/>
                  </a:cubicBezTo>
                  <a:cubicBezTo>
                    <a:pt x="1546" y="48"/>
                    <a:pt x="1538" y="31"/>
                    <a:pt x="1526" y="28"/>
                  </a:cubicBezTo>
                  <a:cubicBezTo>
                    <a:pt x="1521" y="28"/>
                    <a:pt x="1515" y="28"/>
                    <a:pt x="1510" y="25"/>
                  </a:cubicBezTo>
                  <a:cubicBezTo>
                    <a:pt x="1498" y="20"/>
                    <a:pt x="1493" y="0"/>
                    <a:pt x="1477" y="3"/>
                  </a:cubicBezTo>
                  <a:cubicBezTo>
                    <a:pt x="1467" y="5"/>
                    <a:pt x="1465" y="18"/>
                    <a:pt x="1457" y="20"/>
                  </a:cubicBezTo>
                  <a:cubicBezTo>
                    <a:pt x="1449" y="23"/>
                    <a:pt x="1439" y="20"/>
                    <a:pt x="1437" y="28"/>
                  </a:cubicBezTo>
                  <a:cubicBezTo>
                    <a:pt x="1434" y="31"/>
                    <a:pt x="1434" y="33"/>
                    <a:pt x="1434" y="36"/>
                  </a:cubicBezTo>
                  <a:cubicBezTo>
                    <a:pt x="1432" y="46"/>
                    <a:pt x="1419" y="48"/>
                    <a:pt x="1411" y="51"/>
                  </a:cubicBezTo>
                  <a:cubicBezTo>
                    <a:pt x="1394" y="58"/>
                    <a:pt x="1383" y="79"/>
                    <a:pt x="1373" y="94"/>
                  </a:cubicBezTo>
                  <a:cubicBezTo>
                    <a:pt x="1371" y="99"/>
                    <a:pt x="1366" y="107"/>
                    <a:pt x="1363" y="112"/>
                  </a:cubicBezTo>
                  <a:cubicBezTo>
                    <a:pt x="1363" y="114"/>
                    <a:pt x="1361" y="117"/>
                    <a:pt x="1361" y="119"/>
                  </a:cubicBezTo>
                  <a:cubicBezTo>
                    <a:pt x="1358" y="129"/>
                    <a:pt x="1371" y="135"/>
                    <a:pt x="1376" y="145"/>
                  </a:cubicBezTo>
                  <a:cubicBezTo>
                    <a:pt x="1381" y="157"/>
                    <a:pt x="1371" y="170"/>
                    <a:pt x="1358" y="178"/>
                  </a:cubicBezTo>
                  <a:cubicBezTo>
                    <a:pt x="1353" y="183"/>
                    <a:pt x="1348" y="185"/>
                    <a:pt x="1343" y="188"/>
                  </a:cubicBezTo>
                  <a:cubicBezTo>
                    <a:pt x="1323" y="193"/>
                    <a:pt x="1305" y="170"/>
                    <a:pt x="1287" y="175"/>
                  </a:cubicBezTo>
                  <a:cubicBezTo>
                    <a:pt x="1287" y="198"/>
                    <a:pt x="1312" y="211"/>
                    <a:pt x="1315" y="233"/>
                  </a:cubicBezTo>
                  <a:cubicBezTo>
                    <a:pt x="1310" y="236"/>
                    <a:pt x="1302" y="231"/>
                    <a:pt x="1300" y="223"/>
                  </a:cubicBezTo>
                  <a:cubicBezTo>
                    <a:pt x="1297" y="218"/>
                    <a:pt x="1295" y="211"/>
                    <a:pt x="1287" y="208"/>
                  </a:cubicBezTo>
                  <a:cubicBezTo>
                    <a:pt x="1277" y="206"/>
                    <a:pt x="1269" y="216"/>
                    <a:pt x="1262" y="221"/>
                  </a:cubicBezTo>
                  <a:cubicBezTo>
                    <a:pt x="1257" y="223"/>
                    <a:pt x="1251" y="226"/>
                    <a:pt x="1244" y="228"/>
                  </a:cubicBezTo>
                  <a:cubicBezTo>
                    <a:pt x="1239" y="231"/>
                    <a:pt x="1234" y="236"/>
                    <a:pt x="1234" y="241"/>
                  </a:cubicBezTo>
                  <a:cubicBezTo>
                    <a:pt x="1229" y="236"/>
                    <a:pt x="1224" y="233"/>
                    <a:pt x="1218" y="228"/>
                  </a:cubicBezTo>
                  <a:cubicBezTo>
                    <a:pt x="1211" y="241"/>
                    <a:pt x="1191" y="239"/>
                    <a:pt x="1175" y="236"/>
                  </a:cubicBezTo>
                  <a:cubicBezTo>
                    <a:pt x="1180" y="216"/>
                    <a:pt x="1208" y="208"/>
                    <a:pt x="1218" y="190"/>
                  </a:cubicBezTo>
                  <a:cubicBezTo>
                    <a:pt x="1218" y="188"/>
                    <a:pt x="1221" y="188"/>
                    <a:pt x="1218" y="185"/>
                  </a:cubicBezTo>
                  <a:cubicBezTo>
                    <a:pt x="1218" y="180"/>
                    <a:pt x="1211" y="180"/>
                    <a:pt x="1208" y="180"/>
                  </a:cubicBezTo>
                  <a:cubicBezTo>
                    <a:pt x="1201" y="180"/>
                    <a:pt x="1193" y="185"/>
                    <a:pt x="1185" y="188"/>
                  </a:cubicBezTo>
                  <a:cubicBezTo>
                    <a:pt x="1185" y="183"/>
                    <a:pt x="1178" y="183"/>
                    <a:pt x="1173" y="185"/>
                  </a:cubicBezTo>
                  <a:cubicBezTo>
                    <a:pt x="1170" y="190"/>
                    <a:pt x="1168" y="195"/>
                    <a:pt x="1165" y="198"/>
                  </a:cubicBezTo>
                  <a:cubicBezTo>
                    <a:pt x="1160" y="203"/>
                    <a:pt x="1153" y="203"/>
                    <a:pt x="1145" y="203"/>
                  </a:cubicBezTo>
                  <a:cubicBezTo>
                    <a:pt x="1137" y="203"/>
                    <a:pt x="1130" y="208"/>
                    <a:pt x="1130" y="213"/>
                  </a:cubicBezTo>
                  <a:cubicBezTo>
                    <a:pt x="1117" y="200"/>
                    <a:pt x="1094" y="200"/>
                    <a:pt x="1081" y="211"/>
                  </a:cubicBezTo>
                  <a:cubicBezTo>
                    <a:pt x="1074" y="216"/>
                    <a:pt x="1069" y="226"/>
                    <a:pt x="1074" y="233"/>
                  </a:cubicBezTo>
                  <a:cubicBezTo>
                    <a:pt x="1071" y="239"/>
                    <a:pt x="1064" y="239"/>
                    <a:pt x="1056" y="239"/>
                  </a:cubicBezTo>
                  <a:cubicBezTo>
                    <a:pt x="1038" y="236"/>
                    <a:pt x="1021" y="241"/>
                    <a:pt x="1005" y="251"/>
                  </a:cubicBezTo>
                  <a:cubicBezTo>
                    <a:pt x="1003" y="254"/>
                    <a:pt x="998" y="256"/>
                    <a:pt x="995" y="254"/>
                  </a:cubicBezTo>
                  <a:cubicBezTo>
                    <a:pt x="993" y="254"/>
                    <a:pt x="990" y="251"/>
                    <a:pt x="988" y="251"/>
                  </a:cubicBezTo>
                  <a:cubicBezTo>
                    <a:pt x="977" y="246"/>
                    <a:pt x="967" y="244"/>
                    <a:pt x="957" y="249"/>
                  </a:cubicBezTo>
                  <a:cubicBezTo>
                    <a:pt x="955" y="251"/>
                    <a:pt x="952" y="254"/>
                    <a:pt x="947" y="254"/>
                  </a:cubicBezTo>
                  <a:cubicBezTo>
                    <a:pt x="944" y="254"/>
                    <a:pt x="939" y="254"/>
                    <a:pt x="937" y="254"/>
                  </a:cubicBezTo>
                  <a:cubicBezTo>
                    <a:pt x="929" y="254"/>
                    <a:pt x="924" y="266"/>
                    <a:pt x="914" y="266"/>
                  </a:cubicBezTo>
                  <a:cubicBezTo>
                    <a:pt x="906" y="266"/>
                    <a:pt x="904" y="254"/>
                    <a:pt x="896" y="254"/>
                  </a:cubicBezTo>
                  <a:cubicBezTo>
                    <a:pt x="894" y="254"/>
                    <a:pt x="894" y="254"/>
                    <a:pt x="891" y="256"/>
                  </a:cubicBezTo>
                  <a:cubicBezTo>
                    <a:pt x="883" y="261"/>
                    <a:pt x="878" y="272"/>
                    <a:pt x="873" y="282"/>
                  </a:cubicBezTo>
                  <a:cubicBezTo>
                    <a:pt x="868" y="289"/>
                    <a:pt x="858" y="299"/>
                    <a:pt x="848" y="299"/>
                  </a:cubicBezTo>
                  <a:cubicBezTo>
                    <a:pt x="840" y="299"/>
                    <a:pt x="833" y="294"/>
                    <a:pt x="825" y="292"/>
                  </a:cubicBezTo>
                  <a:cubicBezTo>
                    <a:pt x="817" y="289"/>
                    <a:pt x="807" y="287"/>
                    <a:pt x="802" y="294"/>
                  </a:cubicBezTo>
                  <a:cubicBezTo>
                    <a:pt x="802" y="302"/>
                    <a:pt x="807" y="310"/>
                    <a:pt x="815" y="310"/>
                  </a:cubicBezTo>
                  <a:cubicBezTo>
                    <a:pt x="810" y="310"/>
                    <a:pt x="805" y="310"/>
                    <a:pt x="802" y="307"/>
                  </a:cubicBezTo>
                  <a:cubicBezTo>
                    <a:pt x="802" y="315"/>
                    <a:pt x="802" y="320"/>
                    <a:pt x="807" y="325"/>
                  </a:cubicBezTo>
                  <a:cubicBezTo>
                    <a:pt x="800" y="325"/>
                    <a:pt x="790" y="322"/>
                    <a:pt x="784" y="317"/>
                  </a:cubicBezTo>
                  <a:cubicBezTo>
                    <a:pt x="784" y="325"/>
                    <a:pt x="784" y="332"/>
                    <a:pt x="782" y="340"/>
                  </a:cubicBezTo>
                  <a:cubicBezTo>
                    <a:pt x="777" y="343"/>
                    <a:pt x="772" y="337"/>
                    <a:pt x="772" y="335"/>
                  </a:cubicBezTo>
                  <a:cubicBezTo>
                    <a:pt x="769" y="330"/>
                    <a:pt x="769" y="325"/>
                    <a:pt x="767" y="322"/>
                  </a:cubicBezTo>
                  <a:cubicBezTo>
                    <a:pt x="762" y="315"/>
                    <a:pt x="749" y="317"/>
                    <a:pt x="741" y="322"/>
                  </a:cubicBezTo>
                  <a:cubicBezTo>
                    <a:pt x="741" y="330"/>
                    <a:pt x="744" y="340"/>
                    <a:pt x="749" y="345"/>
                  </a:cubicBezTo>
                  <a:cubicBezTo>
                    <a:pt x="744" y="348"/>
                    <a:pt x="736" y="348"/>
                    <a:pt x="731" y="345"/>
                  </a:cubicBezTo>
                  <a:cubicBezTo>
                    <a:pt x="726" y="345"/>
                    <a:pt x="718" y="345"/>
                    <a:pt x="716" y="350"/>
                  </a:cubicBezTo>
                  <a:cubicBezTo>
                    <a:pt x="713" y="355"/>
                    <a:pt x="716" y="360"/>
                    <a:pt x="721" y="363"/>
                  </a:cubicBezTo>
                  <a:cubicBezTo>
                    <a:pt x="726" y="365"/>
                    <a:pt x="731" y="365"/>
                    <a:pt x="736" y="365"/>
                  </a:cubicBezTo>
                  <a:cubicBezTo>
                    <a:pt x="744" y="365"/>
                    <a:pt x="754" y="365"/>
                    <a:pt x="759" y="358"/>
                  </a:cubicBezTo>
                  <a:cubicBezTo>
                    <a:pt x="762" y="355"/>
                    <a:pt x="767" y="350"/>
                    <a:pt x="769" y="353"/>
                  </a:cubicBezTo>
                  <a:cubicBezTo>
                    <a:pt x="769" y="353"/>
                    <a:pt x="772" y="355"/>
                    <a:pt x="772" y="358"/>
                  </a:cubicBezTo>
                  <a:cubicBezTo>
                    <a:pt x="772" y="365"/>
                    <a:pt x="774" y="373"/>
                    <a:pt x="774" y="383"/>
                  </a:cubicBezTo>
                  <a:cubicBezTo>
                    <a:pt x="764" y="376"/>
                    <a:pt x="751" y="376"/>
                    <a:pt x="739" y="378"/>
                  </a:cubicBezTo>
                  <a:cubicBezTo>
                    <a:pt x="736" y="388"/>
                    <a:pt x="754" y="391"/>
                    <a:pt x="757" y="401"/>
                  </a:cubicBezTo>
                  <a:cubicBezTo>
                    <a:pt x="757" y="403"/>
                    <a:pt x="757" y="408"/>
                    <a:pt x="757" y="411"/>
                  </a:cubicBezTo>
                  <a:cubicBezTo>
                    <a:pt x="757" y="424"/>
                    <a:pt x="772" y="429"/>
                    <a:pt x="779" y="436"/>
                  </a:cubicBezTo>
                  <a:cubicBezTo>
                    <a:pt x="782" y="439"/>
                    <a:pt x="782" y="444"/>
                    <a:pt x="779" y="441"/>
                  </a:cubicBezTo>
                  <a:cubicBezTo>
                    <a:pt x="774" y="452"/>
                    <a:pt x="759" y="454"/>
                    <a:pt x="749" y="452"/>
                  </a:cubicBezTo>
                  <a:cubicBezTo>
                    <a:pt x="739" y="449"/>
                    <a:pt x="729" y="444"/>
                    <a:pt x="718" y="449"/>
                  </a:cubicBezTo>
                  <a:cubicBezTo>
                    <a:pt x="711" y="452"/>
                    <a:pt x="706" y="457"/>
                    <a:pt x="698" y="457"/>
                  </a:cubicBezTo>
                  <a:cubicBezTo>
                    <a:pt x="688" y="457"/>
                    <a:pt x="683" y="444"/>
                    <a:pt x="673" y="444"/>
                  </a:cubicBezTo>
                  <a:cubicBezTo>
                    <a:pt x="668" y="444"/>
                    <a:pt x="663" y="447"/>
                    <a:pt x="658" y="449"/>
                  </a:cubicBezTo>
                  <a:cubicBezTo>
                    <a:pt x="647" y="454"/>
                    <a:pt x="635" y="452"/>
                    <a:pt x="622" y="449"/>
                  </a:cubicBezTo>
                  <a:cubicBezTo>
                    <a:pt x="599" y="447"/>
                    <a:pt x="574" y="441"/>
                    <a:pt x="551" y="439"/>
                  </a:cubicBezTo>
                  <a:cubicBezTo>
                    <a:pt x="538" y="436"/>
                    <a:pt x="526" y="436"/>
                    <a:pt x="515" y="429"/>
                  </a:cubicBezTo>
                  <a:cubicBezTo>
                    <a:pt x="508" y="424"/>
                    <a:pt x="500" y="419"/>
                    <a:pt x="490" y="416"/>
                  </a:cubicBezTo>
                  <a:cubicBezTo>
                    <a:pt x="477" y="414"/>
                    <a:pt x="465" y="421"/>
                    <a:pt x="457" y="431"/>
                  </a:cubicBezTo>
                  <a:cubicBezTo>
                    <a:pt x="449" y="441"/>
                    <a:pt x="447" y="454"/>
                    <a:pt x="442" y="467"/>
                  </a:cubicBezTo>
                  <a:cubicBezTo>
                    <a:pt x="437" y="495"/>
                    <a:pt x="432" y="525"/>
                    <a:pt x="429" y="553"/>
                  </a:cubicBezTo>
                  <a:cubicBezTo>
                    <a:pt x="427" y="571"/>
                    <a:pt x="427" y="591"/>
                    <a:pt x="437" y="604"/>
                  </a:cubicBezTo>
                  <a:cubicBezTo>
                    <a:pt x="442" y="614"/>
                    <a:pt x="452" y="619"/>
                    <a:pt x="460" y="627"/>
                  </a:cubicBezTo>
                  <a:cubicBezTo>
                    <a:pt x="467" y="634"/>
                    <a:pt x="470" y="649"/>
                    <a:pt x="462" y="657"/>
                  </a:cubicBezTo>
                  <a:cubicBezTo>
                    <a:pt x="460" y="660"/>
                    <a:pt x="452" y="662"/>
                    <a:pt x="447" y="665"/>
                  </a:cubicBezTo>
                  <a:cubicBezTo>
                    <a:pt x="442" y="667"/>
                    <a:pt x="434" y="667"/>
                    <a:pt x="429" y="670"/>
                  </a:cubicBezTo>
                  <a:cubicBezTo>
                    <a:pt x="424" y="670"/>
                    <a:pt x="422" y="672"/>
                    <a:pt x="416" y="670"/>
                  </a:cubicBezTo>
                  <a:cubicBezTo>
                    <a:pt x="411" y="667"/>
                    <a:pt x="409" y="662"/>
                    <a:pt x="406" y="657"/>
                  </a:cubicBezTo>
                  <a:cubicBezTo>
                    <a:pt x="394" y="627"/>
                    <a:pt x="378" y="601"/>
                    <a:pt x="358" y="576"/>
                  </a:cubicBezTo>
                  <a:cubicBezTo>
                    <a:pt x="366" y="596"/>
                    <a:pt x="363" y="599"/>
                    <a:pt x="361" y="601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" name="Freeform 234"/>
            <p:cNvSpPr>
              <a:spLocks/>
            </p:cNvSpPr>
            <p:nvPr/>
          </p:nvSpPr>
          <p:spPr bwMode="auto">
            <a:xfrm>
              <a:off x="3625" y="2196"/>
              <a:ext cx="24" cy="21"/>
            </a:xfrm>
            <a:custGeom>
              <a:avLst/>
              <a:gdLst>
                <a:gd name="T0" fmla="*/ 127 w 409"/>
                <a:gd name="T1" fmla="*/ 348 h 365"/>
                <a:gd name="T2" fmla="*/ 142 w 409"/>
                <a:gd name="T3" fmla="*/ 332 h 365"/>
                <a:gd name="T4" fmla="*/ 155 w 409"/>
                <a:gd name="T5" fmla="*/ 327 h 365"/>
                <a:gd name="T6" fmla="*/ 186 w 409"/>
                <a:gd name="T7" fmla="*/ 310 h 365"/>
                <a:gd name="T8" fmla="*/ 193 w 409"/>
                <a:gd name="T9" fmla="*/ 312 h 365"/>
                <a:gd name="T10" fmla="*/ 201 w 409"/>
                <a:gd name="T11" fmla="*/ 302 h 365"/>
                <a:gd name="T12" fmla="*/ 244 w 409"/>
                <a:gd name="T13" fmla="*/ 302 h 365"/>
                <a:gd name="T14" fmla="*/ 259 w 409"/>
                <a:gd name="T15" fmla="*/ 292 h 365"/>
                <a:gd name="T16" fmla="*/ 285 w 409"/>
                <a:gd name="T17" fmla="*/ 282 h 365"/>
                <a:gd name="T18" fmla="*/ 287 w 409"/>
                <a:gd name="T19" fmla="*/ 269 h 365"/>
                <a:gd name="T20" fmla="*/ 368 w 409"/>
                <a:gd name="T21" fmla="*/ 208 h 365"/>
                <a:gd name="T22" fmla="*/ 394 w 409"/>
                <a:gd name="T23" fmla="*/ 180 h 365"/>
                <a:gd name="T24" fmla="*/ 406 w 409"/>
                <a:gd name="T25" fmla="*/ 170 h 365"/>
                <a:gd name="T26" fmla="*/ 391 w 409"/>
                <a:gd name="T27" fmla="*/ 140 h 365"/>
                <a:gd name="T28" fmla="*/ 384 w 409"/>
                <a:gd name="T29" fmla="*/ 102 h 365"/>
                <a:gd name="T30" fmla="*/ 361 w 409"/>
                <a:gd name="T31" fmla="*/ 81 h 365"/>
                <a:gd name="T32" fmla="*/ 320 w 409"/>
                <a:gd name="T33" fmla="*/ 91 h 365"/>
                <a:gd name="T34" fmla="*/ 297 w 409"/>
                <a:gd name="T35" fmla="*/ 74 h 365"/>
                <a:gd name="T36" fmla="*/ 282 w 409"/>
                <a:gd name="T37" fmla="*/ 30 h 365"/>
                <a:gd name="T38" fmla="*/ 277 w 409"/>
                <a:gd name="T39" fmla="*/ 41 h 365"/>
                <a:gd name="T40" fmla="*/ 229 w 409"/>
                <a:gd name="T41" fmla="*/ 66 h 365"/>
                <a:gd name="T42" fmla="*/ 191 w 409"/>
                <a:gd name="T43" fmla="*/ 46 h 365"/>
                <a:gd name="T44" fmla="*/ 104 w 409"/>
                <a:gd name="T45" fmla="*/ 10 h 365"/>
                <a:gd name="T46" fmla="*/ 66 w 409"/>
                <a:gd name="T47" fmla="*/ 3 h 365"/>
                <a:gd name="T48" fmla="*/ 41 w 409"/>
                <a:gd name="T49" fmla="*/ 41 h 365"/>
                <a:gd name="T50" fmla="*/ 5 w 409"/>
                <a:gd name="T51" fmla="*/ 91 h 365"/>
                <a:gd name="T52" fmla="*/ 0 w 409"/>
                <a:gd name="T53" fmla="*/ 104 h 365"/>
                <a:gd name="T54" fmla="*/ 8 w 409"/>
                <a:gd name="T55" fmla="*/ 112 h 365"/>
                <a:gd name="T56" fmla="*/ 5 w 409"/>
                <a:gd name="T57" fmla="*/ 140 h 365"/>
                <a:gd name="T58" fmla="*/ 23 w 409"/>
                <a:gd name="T59" fmla="*/ 183 h 365"/>
                <a:gd name="T60" fmla="*/ 38 w 409"/>
                <a:gd name="T61" fmla="*/ 238 h 365"/>
                <a:gd name="T62" fmla="*/ 41 w 409"/>
                <a:gd name="T63" fmla="*/ 256 h 365"/>
                <a:gd name="T64" fmla="*/ 51 w 409"/>
                <a:gd name="T65" fmla="*/ 34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9" h="365">
                  <a:moveTo>
                    <a:pt x="54" y="353"/>
                  </a:moveTo>
                  <a:cubicBezTo>
                    <a:pt x="76" y="358"/>
                    <a:pt x="109" y="365"/>
                    <a:pt x="127" y="348"/>
                  </a:cubicBezTo>
                  <a:cubicBezTo>
                    <a:pt x="130" y="345"/>
                    <a:pt x="130" y="345"/>
                    <a:pt x="130" y="345"/>
                  </a:cubicBezTo>
                  <a:cubicBezTo>
                    <a:pt x="132" y="340"/>
                    <a:pt x="137" y="337"/>
                    <a:pt x="142" y="332"/>
                  </a:cubicBezTo>
                  <a:cubicBezTo>
                    <a:pt x="145" y="332"/>
                    <a:pt x="147" y="330"/>
                    <a:pt x="150" y="330"/>
                  </a:cubicBezTo>
                  <a:cubicBezTo>
                    <a:pt x="153" y="330"/>
                    <a:pt x="153" y="330"/>
                    <a:pt x="155" y="327"/>
                  </a:cubicBezTo>
                  <a:cubicBezTo>
                    <a:pt x="158" y="325"/>
                    <a:pt x="160" y="322"/>
                    <a:pt x="163" y="320"/>
                  </a:cubicBezTo>
                  <a:cubicBezTo>
                    <a:pt x="168" y="312"/>
                    <a:pt x="175" y="304"/>
                    <a:pt x="186" y="310"/>
                  </a:cubicBezTo>
                  <a:cubicBezTo>
                    <a:pt x="188" y="310"/>
                    <a:pt x="191" y="312"/>
                    <a:pt x="191" y="312"/>
                  </a:cubicBezTo>
                  <a:cubicBezTo>
                    <a:pt x="191" y="312"/>
                    <a:pt x="191" y="312"/>
                    <a:pt x="193" y="312"/>
                  </a:cubicBezTo>
                  <a:cubicBezTo>
                    <a:pt x="196" y="310"/>
                    <a:pt x="196" y="310"/>
                    <a:pt x="196" y="310"/>
                  </a:cubicBezTo>
                  <a:cubicBezTo>
                    <a:pt x="198" y="307"/>
                    <a:pt x="198" y="304"/>
                    <a:pt x="201" y="302"/>
                  </a:cubicBezTo>
                  <a:cubicBezTo>
                    <a:pt x="208" y="292"/>
                    <a:pt x="221" y="297"/>
                    <a:pt x="229" y="299"/>
                  </a:cubicBezTo>
                  <a:cubicBezTo>
                    <a:pt x="234" y="302"/>
                    <a:pt x="239" y="302"/>
                    <a:pt x="244" y="302"/>
                  </a:cubicBezTo>
                  <a:cubicBezTo>
                    <a:pt x="246" y="302"/>
                    <a:pt x="249" y="299"/>
                    <a:pt x="252" y="297"/>
                  </a:cubicBezTo>
                  <a:cubicBezTo>
                    <a:pt x="254" y="294"/>
                    <a:pt x="257" y="294"/>
                    <a:pt x="259" y="292"/>
                  </a:cubicBezTo>
                  <a:cubicBezTo>
                    <a:pt x="264" y="289"/>
                    <a:pt x="269" y="289"/>
                    <a:pt x="272" y="287"/>
                  </a:cubicBezTo>
                  <a:cubicBezTo>
                    <a:pt x="277" y="284"/>
                    <a:pt x="282" y="284"/>
                    <a:pt x="285" y="282"/>
                  </a:cubicBezTo>
                  <a:cubicBezTo>
                    <a:pt x="285" y="279"/>
                    <a:pt x="287" y="277"/>
                    <a:pt x="287" y="274"/>
                  </a:cubicBezTo>
                  <a:cubicBezTo>
                    <a:pt x="287" y="271"/>
                    <a:pt x="287" y="271"/>
                    <a:pt x="287" y="269"/>
                  </a:cubicBezTo>
                  <a:cubicBezTo>
                    <a:pt x="295" y="249"/>
                    <a:pt x="315" y="238"/>
                    <a:pt x="333" y="231"/>
                  </a:cubicBezTo>
                  <a:cubicBezTo>
                    <a:pt x="348" y="223"/>
                    <a:pt x="361" y="218"/>
                    <a:pt x="368" y="208"/>
                  </a:cubicBezTo>
                  <a:cubicBezTo>
                    <a:pt x="371" y="206"/>
                    <a:pt x="373" y="203"/>
                    <a:pt x="373" y="200"/>
                  </a:cubicBezTo>
                  <a:cubicBezTo>
                    <a:pt x="378" y="193"/>
                    <a:pt x="384" y="183"/>
                    <a:pt x="394" y="180"/>
                  </a:cubicBezTo>
                  <a:cubicBezTo>
                    <a:pt x="399" y="178"/>
                    <a:pt x="404" y="178"/>
                    <a:pt x="409" y="180"/>
                  </a:cubicBezTo>
                  <a:cubicBezTo>
                    <a:pt x="409" y="178"/>
                    <a:pt x="406" y="175"/>
                    <a:pt x="406" y="170"/>
                  </a:cubicBezTo>
                  <a:cubicBezTo>
                    <a:pt x="404" y="160"/>
                    <a:pt x="401" y="150"/>
                    <a:pt x="394" y="142"/>
                  </a:cubicBezTo>
                  <a:cubicBezTo>
                    <a:pt x="391" y="140"/>
                    <a:pt x="391" y="140"/>
                    <a:pt x="391" y="140"/>
                  </a:cubicBezTo>
                  <a:cubicBezTo>
                    <a:pt x="389" y="137"/>
                    <a:pt x="386" y="134"/>
                    <a:pt x="384" y="129"/>
                  </a:cubicBezTo>
                  <a:cubicBezTo>
                    <a:pt x="378" y="119"/>
                    <a:pt x="381" y="112"/>
                    <a:pt x="384" y="102"/>
                  </a:cubicBezTo>
                  <a:cubicBezTo>
                    <a:pt x="386" y="96"/>
                    <a:pt x="389" y="89"/>
                    <a:pt x="386" y="86"/>
                  </a:cubicBezTo>
                  <a:cubicBezTo>
                    <a:pt x="384" y="79"/>
                    <a:pt x="371" y="79"/>
                    <a:pt x="361" y="81"/>
                  </a:cubicBezTo>
                  <a:cubicBezTo>
                    <a:pt x="358" y="81"/>
                    <a:pt x="353" y="84"/>
                    <a:pt x="351" y="84"/>
                  </a:cubicBezTo>
                  <a:cubicBezTo>
                    <a:pt x="340" y="86"/>
                    <a:pt x="330" y="91"/>
                    <a:pt x="320" y="91"/>
                  </a:cubicBezTo>
                  <a:cubicBezTo>
                    <a:pt x="315" y="91"/>
                    <a:pt x="310" y="89"/>
                    <a:pt x="305" y="86"/>
                  </a:cubicBezTo>
                  <a:cubicBezTo>
                    <a:pt x="302" y="84"/>
                    <a:pt x="300" y="79"/>
                    <a:pt x="297" y="74"/>
                  </a:cubicBezTo>
                  <a:cubicBezTo>
                    <a:pt x="282" y="33"/>
                    <a:pt x="282" y="33"/>
                    <a:pt x="282" y="33"/>
                  </a:cubicBezTo>
                  <a:cubicBezTo>
                    <a:pt x="282" y="33"/>
                    <a:pt x="282" y="33"/>
                    <a:pt x="282" y="30"/>
                  </a:cubicBezTo>
                  <a:cubicBezTo>
                    <a:pt x="282" y="30"/>
                    <a:pt x="279" y="30"/>
                    <a:pt x="279" y="33"/>
                  </a:cubicBezTo>
                  <a:cubicBezTo>
                    <a:pt x="277" y="36"/>
                    <a:pt x="277" y="38"/>
                    <a:pt x="277" y="41"/>
                  </a:cubicBezTo>
                  <a:cubicBezTo>
                    <a:pt x="277" y="43"/>
                    <a:pt x="274" y="46"/>
                    <a:pt x="274" y="48"/>
                  </a:cubicBezTo>
                  <a:cubicBezTo>
                    <a:pt x="267" y="66"/>
                    <a:pt x="244" y="69"/>
                    <a:pt x="229" y="66"/>
                  </a:cubicBezTo>
                  <a:cubicBezTo>
                    <a:pt x="216" y="63"/>
                    <a:pt x="203" y="56"/>
                    <a:pt x="193" y="48"/>
                  </a:cubicBezTo>
                  <a:cubicBezTo>
                    <a:pt x="191" y="46"/>
                    <a:pt x="191" y="46"/>
                    <a:pt x="191" y="46"/>
                  </a:cubicBezTo>
                  <a:cubicBezTo>
                    <a:pt x="165" y="28"/>
                    <a:pt x="135" y="15"/>
                    <a:pt x="107" y="5"/>
                  </a:cubicBezTo>
                  <a:cubicBezTo>
                    <a:pt x="107" y="5"/>
                    <a:pt x="104" y="8"/>
                    <a:pt x="104" y="10"/>
                  </a:cubicBezTo>
                  <a:cubicBezTo>
                    <a:pt x="94" y="20"/>
                    <a:pt x="84" y="13"/>
                    <a:pt x="76" y="8"/>
                  </a:cubicBezTo>
                  <a:cubicBezTo>
                    <a:pt x="74" y="5"/>
                    <a:pt x="69" y="5"/>
                    <a:pt x="66" y="3"/>
                  </a:cubicBezTo>
                  <a:cubicBezTo>
                    <a:pt x="56" y="0"/>
                    <a:pt x="46" y="10"/>
                    <a:pt x="43" y="20"/>
                  </a:cubicBezTo>
                  <a:cubicBezTo>
                    <a:pt x="41" y="25"/>
                    <a:pt x="41" y="33"/>
                    <a:pt x="41" y="41"/>
                  </a:cubicBezTo>
                  <a:cubicBezTo>
                    <a:pt x="41" y="48"/>
                    <a:pt x="38" y="56"/>
                    <a:pt x="36" y="63"/>
                  </a:cubicBezTo>
                  <a:cubicBezTo>
                    <a:pt x="31" y="76"/>
                    <a:pt x="21" y="91"/>
                    <a:pt x="5" y="91"/>
                  </a:cubicBezTo>
                  <a:cubicBezTo>
                    <a:pt x="5" y="94"/>
                    <a:pt x="5" y="99"/>
                    <a:pt x="3" y="102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0" y="104"/>
                    <a:pt x="0" y="107"/>
                  </a:cubicBezTo>
                  <a:cubicBezTo>
                    <a:pt x="3" y="107"/>
                    <a:pt x="5" y="109"/>
                    <a:pt x="8" y="112"/>
                  </a:cubicBezTo>
                  <a:cubicBezTo>
                    <a:pt x="13" y="119"/>
                    <a:pt x="10" y="127"/>
                    <a:pt x="8" y="134"/>
                  </a:cubicBezTo>
                  <a:cubicBezTo>
                    <a:pt x="8" y="137"/>
                    <a:pt x="5" y="140"/>
                    <a:pt x="5" y="140"/>
                  </a:cubicBezTo>
                  <a:cubicBezTo>
                    <a:pt x="5" y="145"/>
                    <a:pt x="8" y="150"/>
                    <a:pt x="10" y="155"/>
                  </a:cubicBezTo>
                  <a:cubicBezTo>
                    <a:pt x="23" y="183"/>
                    <a:pt x="23" y="183"/>
                    <a:pt x="23" y="183"/>
                  </a:cubicBezTo>
                  <a:cubicBezTo>
                    <a:pt x="31" y="195"/>
                    <a:pt x="38" y="213"/>
                    <a:pt x="38" y="233"/>
                  </a:cubicBezTo>
                  <a:cubicBezTo>
                    <a:pt x="38" y="236"/>
                    <a:pt x="38" y="238"/>
                    <a:pt x="38" y="238"/>
                  </a:cubicBezTo>
                  <a:cubicBezTo>
                    <a:pt x="38" y="241"/>
                    <a:pt x="38" y="244"/>
                    <a:pt x="38" y="246"/>
                  </a:cubicBezTo>
                  <a:cubicBezTo>
                    <a:pt x="38" y="249"/>
                    <a:pt x="38" y="254"/>
                    <a:pt x="41" y="256"/>
                  </a:cubicBezTo>
                  <a:cubicBezTo>
                    <a:pt x="46" y="282"/>
                    <a:pt x="49" y="304"/>
                    <a:pt x="51" y="330"/>
                  </a:cubicBezTo>
                  <a:cubicBezTo>
                    <a:pt x="51" y="335"/>
                    <a:pt x="51" y="340"/>
                    <a:pt x="51" y="345"/>
                  </a:cubicBezTo>
                  <a:cubicBezTo>
                    <a:pt x="56" y="350"/>
                    <a:pt x="54" y="353"/>
                    <a:pt x="54" y="353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8" name="Freeform 235"/>
            <p:cNvSpPr>
              <a:spLocks/>
            </p:cNvSpPr>
            <p:nvPr/>
          </p:nvSpPr>
          <p:spPr bwMode="auto">
            <a:xfrm>
              <a:off x="3611" y="2097"/>
              <a:ext cx="23" cy="24"/>
            </a:xfrm>
            <a:custGeom>
              <a:avLst/>
              <a:gdLst>
                <a:gd name="T0" fmla="*/ 2 w 401"/>
                <a:gd name="T1" fmla="*/ 198 h 421"/>
                <a:gd name="T2" fmla="*/ 12 w 401"/>
                <a:gd name="T3" fmla="*/ 211 h 421"/>
                <a:gd name="T4" fmla="*/ 45 w 401"/>
                <a:gd name="T5" fmla="*/ 236 h 421"/>
                <a:gd name="T6" fmla="*/ 76 w 401"/>
                <a:gd name="T7" fmla="*/ 254 h 421"/>
                <a:gd name="T8" fmla="*/ 86 w 401"/>
                <a:gd name="T9" fmla="*/ 262 h 421"/>
                <a:gd name="T10" fmla="*/ 132 w 401"/>
                <a:gd name="T11" fmla="*/ 292 h 421"/>
                <a:gd name="T12" fmla="*/ 137 w 401"/>
                <a:gd name="T13" fmla="*/ 302 h 421"/>
                <a:gd name="T14" fmla="*/ 175 w 401"/>
                <a:gd name="T15" fmla="*/ 300 h 421"/>
                <a:gd name="T16" fmla="*/ 198 w 401"/>
                <a:gd name="T17" fmla="*/ 305 h 421"/>
                <a:gd name="T18" fmla="*/ 231 w 401"/>
                <a:gd name="T19" fmla="*/ 282 h 421"/>
                <a:gd name="T20" fmla="*/ 274 w 401"/>
                <a:gd name="T21" fmla="*/ 348 h 421"/>
                <a:gd name="T22" fmla="*/ 274 w 401"/>
                <a:gd name="T23" fmla="*/ 350 h 421"/>
                <a:gd name="T24" fmla="*/ 284 w 401"/>
                <a:gd name="T25" fmla="*/ 340 h 421"/>
                <a:gd name="T26" fmla="*/ 312 w 401"/>
                <a:gd name="T27" fmla="*/ 368 h 421"/>
                <a:gd name="T28" fmla="*/ 319 w 401"/>
                <a:gd name="T29" fmla="*/ 378 h 421"/>
                <a:gd name="T30" fmla="*/ 350 w 401"/>
                <a:gd name="T31" fmla="*/ 394 h 421"/>
                <a:gd name="T32" fmla="*/ 383 w 401"/>
                <a:gd name="T33" fmla="*/ 409 h 421"/>
                <a:gd name="T34" fmla="*/ 375 w 401"/>
                <a:gd name="T35" fmla="*/ 350 h 421"/>
                <a:gd name="T36" fmla="*/ 370 w 401"/>
                <a:gd name="T37" fmla="*/ 338 h 421"/>
                <a:gd name="T38" fmla="*/ 390 w 401"/>
                <a:gd name="T39" fmla="*/ 297 h 421"/>
                <a:gd name="T40" fmla="*/ 388 w 401"/>
                <a:gd name="T41" fmla="*/ 292 h 421"/>
                <a:gd name="T42" fmla="*/ 393 w 401"/>
                <a:gd name="T43" fmla="*/ 267 h 421"/>
                <a:gd name="T44" fmla="*/ 385 w 401"/>
                <a:gd name="T45" fmla="*/ 244 h 421"/>
                <a:gd name="T46" fmla="*/ 398 w 401"/>
                <a:gd name="T47" fmla="*/ 203 h 421"/>
                <a:gd name="T48" fmla="*/ 385 w 401"/>
                <a:gd name="T49" fmla="*/ 186 h 421"/>
                <a:gd name="T50" fmla="*/ 380 w 401"/>
                <a:gd name="T51" fmla="*/ 150 h 421"/>
                <a:gd name="T52" fmla="*/ 363 w 401"/>
                <a:gd name="T53" fmla="*/ 150 h 421"/>
                <a:gd name="T54" fmla="*/ 342 w 401"/>
                <a:gd name="T55" fmla="*/ 114 h 421"/>
                <a:gd name="T56" fmla="*/ 342 w 401"/>
                <a:gd name="T57" fmla="*/ 74 h 421"/>
                <a:gd name="T58" fmla="*/ 324 w 401"/>
                <a:gd name="T59" fmla="*/ 66 h 421"/>
                <a:gd name="T60" fmla="*/ 291 w 401"/>
                <a:gd name="T61" fmla="*/ 61 h 421"/>
                <a:gd name="T62" fmla="*/ 281 w 401"/>
                <a:gd name="T63" fmla="*/ 46 h 421"/>
                <a:gd name="T64" fmla="*/ 220 w 401"/>
                <a:gd name="T65" fmla="*/ 23 h 421"/>
                <a:gd name="T66" fmla="*/ 213 w 401"/>
                <a:gd name="T67" fmla="*/ 5 h 421"/>
                <a:gd name="T68" fmla="*/ 200 w 401"/>
                <a:gd name="T69" fmla="*/ 5 h 421"/>
                <a:gd name="T70" fmla="*/ 159 w 401"/>
                <a:gd name="T71" fmla="*/ 10 h 421"/>
                <a:gd name="T72" fmla="*/ 139 w 401"/>
                <a:gd name="T73" fmla="*/ 13 h 421"/>
                <a:gd name="T74" fmla="*/ 121 w 401"/>
                <a:gd name="T75" fmla="*/ 18 h 421"/>
                <a:gd name="T76" fmla="*/ 121 w 401"/>
                <a:gd name="T77" fmla="*/ 33 h 421"/>
                <a:gd name="T78" fmla="*/ 114 w 401"/>
                <a:gd name="T79" fmla="*/ 43 h 421"/>
                <a:gd name="T80" fmla="*/ 116 w 401"/>
                <a:gd name="T81" fmla="*/ 64 h 421"/>
                <a:gd name="T82" fmla="*/ 116 w 401"/>
                <a:gd name="T83" fmla="*/ 97 h 421"/>
                <a:gd name="T84" fmla="*/ 38 w 401"/>
                <a:gd name="T85" fmla="*/ 130 h 421"/>
                <a:gd name="T86" fmla="*/ 33 w 401"/>
                <a:gd name="T87" fmla="*/ 137 h 421"/>
                <a:gd name="T88" fmla="*/ 20 w 401"/>
                <a:gd name="T89" fmla="*/ 168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01" h="421">
                  <a:moveTo>
                    <a:pt x="10" y="170"/>
                  </a:moveTo>
                  <a:cubicBezTo>
                    <a:pt x="5" y="178"/>
                    <a:pt x="0" y="188"/>
                    <a:pt x="2" y="198"/>
                  </a:cubicBezTo>
                  <a:cubicBezTo>
                    <a:pt x="5" y="201"/>
                    <a:pt x="5" y="201"/>
                    <a:pt x="7" y="203"/>
                  </a:cubicBezTo>
                  <a:cubicBezTo>
                    <a:pt x="10" y="206"/>
                    <a:pt x="12" y="208"/>
                    <a:pt x="12" y="211"/>
                  </a:cubicBezTo>
                  <a:cubicBezTo>
                    <a:pt x="20" y="221"/>
                    <a:pt x="25" y="231"/>
                    <a:pt x="35" y="234"/>
                  </a:cubicBezTo>
                  <a:cubicBezTo>
                    <a:pt x="38" y="234"/>
                    <a:pt x="43" y="236"/>
                    <a:pt x="45" y="236"/>
                  </a:cubicBezTo>
                  <a:cubicBezTo>
                    <a:pt x="53" y="236"/>
                    <a:pt x="63" y="239"/>
                    <a:pt x="71" y="246"/>
                  </a:cubicBezTo>
                  <a:cubicBezTo>
                    <a:pt x="73" y="249"/>
                    <a:pt x="73" y="251"/>
                    <a:pt x="76" y="254"/>
                  </a:cubicBezTo>
                  <a:cubicBezTo>
                    <a:pt x="76" y="257"/>
                    <a:pt x="78" y="259"/>
                    <a:pt x="78" y="259"/>
                  </a:cubicBezTo>
                  <a:cubicBezTo>
                    <a:pt x="81" y="262"/>
                    <a:pt x="83" y="262"/>
                    <a:pt x="86" y="262"/>
                  </a:cubicBezTo>
                  <a:cubicBezTo>
                    <a:pt x="88" y="262"/>
                    <a:pt x="88" y="262"/>
                    <a:pt x="88" y="262"/>
                  </a:cubicBezTo>
                  <a:cubicBezTo>
                    <a:pt x="106" y="264"/>
                    <a:pt x="124" y="277"/>
                    <a:pt x="132" y="292"/>
                  </a:cubicBezTo>
                  <a:cubicBezTo>
                    <a:pt x="132" y="292"/>
                    <a:pt x="132" y="295"/>
                    <a:pt x="134" y="295"/>
                  </a:cubicBezTo>
                  <a:cubicBezTo>
                    <a:pt x="134" y="297"/>
                    <a:pt x="137" y="300"/>
                    <a:pt x="137" y="302"/>
                  </a:cubicBezTo>
                  <a:cubicBezTo>
                    <a:pt x="139" y="305"/>
                    <a:pt x="147" y="305"/>
                    <a:pt x="154" y="302"/>
                  </a:cubicBezTo>
                  <a:cubicBezTo>
                    <a:pt x="162" y="300"/>
                    <a:pt x="167" y="300"/>
                    <a:pt x="175" y="300"/>
                  </a:cubicBezTo>
                  <a:cubicBezTo>
                    <a:pt x="180" y="300"/>
                    <a:pt x="182" y="302"/>
                    <a:pt x="187" y="302"/>
                  </a:cubicBezTo>
                  <a:cubicBezTo>
                    <a:pt x="192" y="302"/>
                    <a:pt x="195" y="305"/>
                    <a:pt x="198" y="305"/>
                  </a:cubicBezTo>
                  <a:cubicBezTo>
                    <a:pt x="203" y="305"/>
                    <a:pt x="205" y="300"/>
                    <a:pt x="210" y="295"/>
                  </a:cubicBezTo>
                  <a:cubicBezTo>
                    <a:pt x="215" y="290"/>
                    <a:pt x="223" y="284"/>
                    <a:pt x="231" y="282"/>
                  </a:cubicBezTo>
                  <a:cubicBezTo>
                    <a:pt x="246" y="279"/>
                    <a:pt x="258" y="292"/>
                    <a:pt x="264" y="302"/>
                  </a:cubicBezTo>
                  <a:cubicBezTo>
                    <a:pt x="271" y="315"/>
                    <a:pt x="274" y="333"/>
                    <a:pt x="274" y="348"/>
                  </a:cubicBezTo>
                  <a:cubicBezTo>
                    <a:pt x="274" y="350"/>
                    <a:pt x="274" y="350"/>
                    <a:pt x="274" y="353"/>
                  </a:cubicBezTo>
                  <a:cubicBezTo>
                    <a:pt x="274" y="353"/>
                    <a:pt x="274" y="353"/>
                    <a:pt x="274" y="350"/>
                  </a:cubicBezTo>
                  <a:cubicBezTo>
                    <a:pt x="276" y="348"/>
                    <a:pt x="279" y="345"/>
                    <a:pt x="281" y="343"/>
                  </a:cubicBezTo>
                  <a:cubicBezTo>
                    <a:pt x="284" y="340"/>
                    <a:pt x="284" y="340"/>
                    <a:pt x="284" y="340"/>
                  </a:cubicBezTo>
                  <a:cubicBezTo>
                    <a:pt x="289" y="343"/>
                    <a:pt x="289" y="343"/>
                    <a:pt x="289" y="343"/>
                  </a:cubicBezTo>
                  <a:cubicBezTo>
                    <a:pt x="302" y="348"/>
                    <a:pt x="307" y="358"/>
                    <a:pt x="312" y="368"/>
                  </a:cubicBezTo>
                  <a:cubicBezTo>
                    <a:pt x="314" y="371"/>
                    <a:pt x="317" y="376"/>
                    <a:pt x="317" y="378"/>
                  </a:cubicBezTo>
                  <a:cubicBezTo>
                    <a:pt x="319" y="378"/>
                    <a:pt x="319" y="378"/>
                    <a:pt x="319" y="378"/>
                  </a:cubicBezTo>
                  <a:cubicBezTo>
                    <a:pt x="322" y="378"/>
                    <a:pt x="327" y="376"/>
                    <a:pt x="330" y="376"/>
                  </a:cubicBezTo>
                  <a:cubicBezTo>
                    <a:pt x="342" y="376"/>
                    <a:pt x="347" y="388"/>
                    <a:pt x="350" y="394"/>
                  </a:cubicBezTo>
                  <a:cubicBezTo>
                    <a:pt x="355" y="404"/>
                    <a:pt x="360" y="414"/>
                    <a:pt x="365" y="421"/>
                  </a:cubicBezTo>
                  <a:cubicBezTo>
                    <a:pt x="373" y="419"/>
                    <a:pt x="378" y="414"/>
                    <a:pt x="383" y="409"/>
                  </a:cubicBezTo>
                  <a:cubicBezTo>
                    <a:pt x="388" y="401"/>
                    <a:pt x="385" y="391"/>
                    <a:pt x="385" y="378"/>
                  </a:cubicBezTo>
                  <a:cubicBezTo>
                    <a:pt x="383" y="368"/>
                    <a:pt x="383" y="358"/>
                    <a:pt x="375" y="350"/>
                  </a:cubicBezTo>
                  <a:cubicBezTo>
                    <a:pt x="375" y="350"/>
                    <a:pt x="375" y="350"/>
                    <a:pt x="375" y="348"/>
                  </a:cubicBezTo>
                  <a:cubicBezTo>
                    <a:pt x="373" y="345"/>
                    <a:pt x="370" y="343"/>
                    <a:pt x="370" y="338"/>
                  </a:cubicBezTo>
                  <a:cubicBezTo>
                    <a:pt x="370" y="333"/>
                    <a:pt x="370" y="330"/>
                    <a:pt x="373" y="328"/>
                  </a:cubicBezTo>
                  <a:cubicBezTo>
                    <a:pt x="375" y="317"/>
                    <a:pt x="383" y="307"/>
                    <a:pt x="390" y="297"/>
                  </a:cubicBezTo>
                  <a:cubicBezTo>
                    <a:pt x="393" y="295"/>
                    <a:pt x="393" y="295"/>
                    <a:pt x="393" y="295"/>
                  </a:cubicBezTo>
                  <a:cubicBezTo>
                    <a:pt x="393" y="295"/>
                    <a:pt x="390" y="292"/>
                    <a:pt x="388" y="292"/>
                  </a:cubicBezTo>
                  <a:cubicBezTo>
                    <a:pt x="383" y="284"/>
                    <a:pt x="388" y="277"/>
                    <a:pt x="390" y="272"/>
                  </a:cubicBezTo>
                  <a:cubicBezTo>
                    <a:pt x="390" y="269"/>
                    <a:pt x="393" y="269"/>
                    <a:pt x="393" y="267"/>
                  </a:cubicBezTo>
                  <a:cubicBezTo>
                    <a:pt x="393" y="264"/>
                    <a:pt x="393" y="262"/>
                    <a:pt x="390" y="257"/>
                  </a:cubicBezTo>
                  <a:cubicBezTo>
                    <a:pt x="388" y="251"/>
                    <a:pt x="385" y="249"/>
                    <a:pt x="385" y="244"/>
                  </a:cubicBezTo>
                  <a:cubicBezTo>
                    <a:pt x="383" y="234"/>
                    <a:pt x="388" y="226"/>
                    <a:pt x="393" y="218"/>
                  </a:cubicBezTo>
                  <a:cubicBezTo>
                    <a:pt x="398" y="211"/>
                    <a:pt x="401" y="206"/>
                    <a:pt x="398" y="203"/>
                  </a:cubicBezTo>
                  <a:cubicBezTo>
                    <a:pt x="398" y="201"/>
                    <a:pt x="395" y="198"/>
                    <a:pt x="393" y="196"/>
                  </a:cubicBezTo>
                  <a:cubicBezTo>
                    <a:pt x="390" y="193"/>
                    <a:pt x="385" y="191"/>
                    <a:pt x="385" y="186"/>
                  </a:cubicBezTo>
                  <a:cubicBezTo>
                    <a:pt x="383" y="175"/>
                    <a:pt x="383" y="168"/>
                    <a:pt x="383" y="163"/>
                  </a:cubicBezTo>
                  <a:cubicBezTo>
                    <a:pt x="383" y="155"/>
                    <a:pt x="383" y="153"/>
                    <a:pt x="380" y="150"/>
                  </a:cubicBezTo>
                  <a:cubicBezTo>
                    <a:pt x="378" y="147"/>
                    <a:pt x="373" y="147"/>
                    <a:pt x="365" y="150"/>
                  </a:cubicBezTo>
                  <a:cubicBezTo>
                    <a:pt x="363" y="150"/>
                    <a:pt x="363" y="150"/>
                    <a:pt x="363" y="150"/>
                  </a:cubicBezTo>
                  <a:cubicBezTo>
                    <a:pt x="350" y="153"/>
                    <a:pt x="337" y="145"/>
                    <a:pt x="335" y="137"/>
                  </a:cubicBezTo>
                  <a:cubicBezTo>
                    <a:pt x="332" y="127"/>
                    <a:pt x="340" y="120"/>
                    <a:pt x="342" y="114"/>
                  </a:cubicBezTo>
                  <a:cubicBezTo>
                    <a:pt x="345" y="112"/>
                    <a:pt x="345" y="112"/>
                    <a:pt x="347" y="109"/>
                  </a:cubicBezTo>
                  <a:cubicBezTo>
                    <a:pt x="355" y="99"/>
                    <a:pt x="350" y="84"/>
                    <a:pt x="342" y="74"/>
                  </a:cubicBezTo>
                  <a:cubicBezTo>
                    <a:pt x="337" y="66"/>
                    <a:pt x="332" y="61"/>
                    <a:pt x="327" y="64"/>
                  </a:cubicBezTo>
                  <a:cubicBezTo>
                    <a:pt x="324" y="66"/>
                    <a:pt x="324" y="66"/>
                    <a:pt x="324" y="66"/>
                  </a:cubicBezTo>
                  <a:cubicBezTo>
                    <a:pt x="322" y="69"/>
                    <a:pt x="319" y="71"/>
                    <a:pt x="317" y="71"/>
                  </a:cubicBezTo>
                  <a:cubicBezTo>
                    <a:pt x="307" y="74"/>
                    <a:pt x="299" y="69"/>
                    <a:pt x="291" y="61"/>
                  </a:cubicBezTo>
                  <a:cubicBezTo>
                    <a:pt x="289" y="59"/>
                    <a:pt x="289" y="56"/>
                    <a:pt x="286" y="54"/>
                  </a:cubicBezTo>
                  <a:cubicBezTo>
                    <a:pt x="284" y="51"/>
                    <a:pt x="281" y="49"/>
                    <a:pt x="281" y="46"/>
                  </a:cubicBezTo>
                  <a:cubicBezTo>
                    <a:pt x="276" y="41"/>
                    <a:pt x="266" y="41"/>
                    <a:pt x="256" y="38"/>
                  </a:cubicBezTo>
                  <a:cubicBezTo>
                    <a:pt x="243" y="38"/>
                    <a:pt x="228" y="36"/>
                    <a:pt x="220" y="23"/>
                  </a:cubicBezTo>
                  <a:cubicBezTo>
                    <a:pt x="218" y="18"/>
                    <a:pt x="218" y="16"/>
                    <a:pt x="215" y="10"/>
                  </a:cubicBezTo>
                  <a:cubicBezTo>
                    <a:pt x="215" y="8"/>
                    <a:pt x="215" y="8"/>
                    <a:pt x="213" y="5"/>
                  </a:cubicBezTo>
                  <a:cubicBezTo>
                    <a:pt x="213" y="3"/>
                    <a:pt x="210" y="0"/>
                    <a:pt x="208" y="0"/>
                  </a:cubicBezTo>
                  <a:cubicBezTo>
                    <a:pt x="205" y="0"/>
                    <a:pt x="203" y="3"/>
                    <a:pt x="200" y="5"/>
                  </a:cubicBezTo>
                  <a:cubicBezTo>
                    <a:pt x="198" y="8"/>
                    <a:pt x="195" y="13"/>
                    <a:pt x="190" y="16"/>
                  </a:cubicBezTo>
                  <a:cubicBezTo>
                    <a:pt x="177" y="21"/>
                    <a:pt x="167" y="16"/>
                    <a:pt x="159" y="10"/>
                  </a:cubicBezTo>
                  <a:cubicBezTo>
                    <a:pt x="157" y="10"/>
                    <a:pt x="157" y="10"/>
                    <a:pt x="154" y="13"/>
                  </a:cubicBezTo>
                  <a:cubicBezTo>
                    <a:pt x="149" y="13"/>
                    <a:pt x="144" y="13"/>
                    <a:pt x="139" y="13"/>
                  </a:cubicBezTo>
                  <a:cubicBezTo>
                    <a:pt x="137" y="13"/>
                    <a:pt x="134" y="13"/>
                    <a:pt x="132" y="13"/>
                  </a:cubicBezTo>
                  <a:cubicBezTo>
                    <a:pt x="126" y="13"/>
                    <a:pt x="121" y="16"/>
                    <a:pt x="121" y="18"/>
                  </a:cubicBezTo>
                  <a:cubicBezTo>
                    <a:pt x="121" y="21"/>
                    <a:pt x="121" y="21"/>
                    <a:pt x="121" y="21"/>
                  </a:cubicBezTo>
                  <a:cubicBezTo>
                    <a:pt x="121" y="23"/>
                    <a:pt x="124" y="28"/>
                    <a:pt x="121" y="33"/>
                  </a:cubicBezTo>
                  <a:cubicBezTo>
                    <a:pt x="119" y="36"/>
                    <a:pt x="116" y="38"/>
                    <a:pt x="116" y="41"/>
                  </a:cubicBezTo>
                  <a:cubicBezTo>
                    <a:pt x="116" y="41"/>
                    <a:pt x="116" y="41"/>
                    <a:pt x="114" y="43"/>
                  </a:cubicBezTo>
                  <a:cubicBezTo>
                    <a:pt x="111" y="46"/>
                    <a:pt x="111" y="54"/>
                    <a:pt x="114" y="59"/>
                  </a:cubicBezTo>
                  <a:cubicBezTo>
                    <a:pt x="114" y="61"/>
                    <a:pt x="116" y="61"/>
                    <a:pt x="116" y="64"/>
                  </a:cubicBezTo>
                  <a:cubicBezTo>
                    <a:pt x="119" y="69"/>
                    <a:pt x="121" y="76"/>
                    <a:pt x="121" y="84"/>
                  </a:cubicBezTo>
                  <a:cubicBezTo>
                    <a:pt x="121" y="89"/>
                    <a:pt x="119" y="94"/>
                    <a:pt x="116" y="97"/>
                  </a:cubicBezTo>
                  <a:cubicBezTo>
                    <a:pt x="114" y="99"/>
                    <a:pt x="111" y="99"/>
                    <a:pt x="109" y="99"/>
                  </a:cubicBezTo>
                  <a:cubicBezTo>
                    <a:pt x="83" y="104"/>
                    <a:pt x="60" y="117"/>
                    <a:pt x="38" y="130"/>
                  </a:cubicBezTo>
                  <a:cubicBezTo>
                    <a:pt x="35" y="130"/>
                    <a:pt x="33" y="132"/>
                    <a:pt x="33" y="132"/>
                  </a:cubicBezTo>
                  <a:cubicBezTo>
                    <a:pt x="33" y="132"/>
                    <a:pt x="33" y="135"/>
                    <a:pt x="33" y="137"/>
                  </a:cubicBezTo>
                  <a:cubicBezTo>
                    <a:pt x="33" y="140"/>
                    <a:pt x="33" y="140"/>
                    <a:pt x="33" y="142"/>
                  </a:cubicBezTo>
                  <a:cubicBezTo>
                    <a:pt x="33" y="153"/>
                    <a:pt x="25" y="160"/>
                    <a:pt x="20" y="168"/>
                  </a:cubicBezTo>
                  <a:cubicBezTo>
                    <a:pt x="15" y="165"/>
                    <a:pt x="12" y="168"/>
                    <a:pt x="10" y="170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9" name="Freeform 236"/>
            <p:cNvSpPr>
              <a:spLocks/>
            </p:cNvSpPr>
            <p:nvPr/>
          </p:nvSpPr>
          <p:spPr bwMode="auto">
            <a:xfrm>
              <a:off x="3633" y="2107"/>
              <a:ext cx="41" cy="48"/>
            </a:xfrm>
            <a:custGeom>
              <a:avLst/>
              <a:gdLst>
                <a:gd name="T0" fmla="*/ 111 w 718"/>
                <a:gd name="T1" fmla="*/ 122 h 825"/>
                <a:gd name="T2" fmla="*/ 63 w 718"/>
                <a:gd name="T3" fmla="*/ 140 h 825"/>
                <a:gd name="T4" fmla="*/ 30 w 718"/>
                <a:gd name="T5" fmla="*/ 120 h 825"/>
                <a:gd name="T6" fmla="*/ 7 w 718"/>
                <a:gd name="T7" fmla="*/ 160 h 825"/>
                <a:gd name="T8" fmla="*/ 25 w 718"/>
                <a:gd name="T9" fmla="*/ 201 h 825"/>
                <a:gd name="T10" fmla="*/ 35 w 718"/>
                <a:gd name="T11" fmla="*/ 269 h 825"/>
                <a:gd name="T12" fmla="*/ 73 w 718"/>
                <a:gd name="T13" fmla="*/ 282 h 825"/>
                <a:gd name="T14" fmla="*/ 66 w 718"/>
                <a:gd name="T15" fmla="*/ 348 h 825"/>
                <a:gd name="T16" fmla="*/ 124 w 718"/>
                <a:gd name="T17" fmla="*/ 399 h 825"/>
                <a:gd name="T18" fmla="*/ 155 w 718"/>
                <a:gd name="T19" fmla="*/ 401 h 825"/>
                <a:gd name="T20" fmla="*/ 162 w 718"/>
                <a:gd name="T21" fmla="*/ 498 h 825"/>
                <a:gd name="T22" fmla="*/ 205 w 718"/>
                <a:gd name="T23" fmla="*/ 558 h 825"/>
                <a:gd name="T24" fmla="*/ 276 w 718"/>
                <a:gd name="T25" fmla="*/ 558 h 825"/>
                <a:gd name="T26" fmla="*/ 309 w 718"/>
                <a:gd name="T27" fmla="*/ 564 h 825"/>
                <a:gd name="T28" fmla="*/ 345 w 718"/>
                <a:gd name="T29" fmla="*/ 561 h 825"/>
                <a:gd name="T30" fmla="*/ 378 w 718"/>
                <a:gd name="T31" fmla="*/ 647 h 825"/>
                <a:gd name="T32" fmla="*/ 391 w 718"/>
                <a:gd name="T33" fmla="*/ 680 h 825"/>
                <a:gd name="T34" fmla="*/ 403 w 718"/>
                <a:gd name="T35" fmla="*/ 721 h 825"/>
                <a:gd name="T36" fmla="*/ 457 w 718"/>
                <a:gd name="T37" fmla="*/ 769 h 825"/>
                <a:gd name="T38" fmla="*/ 492 w 718"/>
                <a:gd name="T39" fmla="*/ 802 h 825"/>
                <a:gd name="T40" fmla="*/ 538 w 718"/>
                <a:gd name="T41" fmla="*/ 799 h 825"/>
                <a:gd name="T42" fmla="*/ 581 w 718"/>
                <a:gd name="T43" fmla="*/ 822 h 825"/>
                <a:gd name="T44" fmla="*/ 609 w 718"/>
                <a:gd name="T45" fmla="*/ 784 h 825"/>
                <a:gd name="T46" fmla="*/ 606 w 718"/>
                <a:gd name="T47" fmla="*/ 759 h 825"/>
                <a:gd name="T48" fmla="*/ 647 w 718"/>
                <a:gd name="T49" fmla="*/ 739 h 825"/>
                <a:gd name="T50" fmla="*/ 718 w 718"/>
                <a:gd name="T51" fmla="*/ 698 h 825"/>
                <a:gd name="T52" fmla="*/ 705 w 718"/>
                <a:gd name="T53" fmla="*/ 640 h 825"/>
                <a:gd name="T54" fmla="*/ 688 w 718"/>
                <a:gd name="T55" fmla="*/ 607 h 825"/>
                <a:gd name="T56" fmla="*/ 703 w 718"/>
                <a:gd name="T57" fmla="*/ 589 h 825"/>
                <a:gd name="T58" fmla="*/ 665 w 718"/>
                <a:gd name="T59" fmla="*/ 594 h 825"/>
                <a:gd name="T60" fmla="*/ 634 w 718"/>
                <a:gd name="T61" fmla="*/ 584 h 825"/>
                <a:gd name="T62" fmla="*/ 611 w 718"/>
                <a:gd name="T63" fmla="*/ 551 h 825"/>
                <a:gd name="T64" fmla="*/ 609 w 718"/>
                <a:gd name="T65" fmla="*/ 515 h 825"/>
                <a:gd name="T66" fmla="*/ 594 w 718"/>
                <a:gd name="T67" fmla="*/ 510 h 825"/>
                <a:gd name="T68" fmla="*/ 568 w 718"/>
                <a:gd name="T69" fmla="*/ 503 h 825"/>
                <a:gd name="T70" fmla="*/ 535 w 718"/>
                <a:gd name="T71" fmla="*/ 457 h 825"/>
                <a:gd name="T72" fmla="*/ 528 w 718"/>
                <a:gd name="T73" fmla="*/ 444 h 825"/>
                <a:gd name="T74" fmla="*/ 500 w 718"/>
                <a:gd name="T75" fmla="*/ 394 h 825"/>
                <a:gd name="T76" fmla="*/ 480 w 718"/>
                <a:gd name="T77" fmla="*/ 394 h 825"/>
                <a:gd name="T78" fmla="*/ 375 w 718"/>
                <a:gd name="T79" fmla="*/ 213 h 825"/>
                <a:gd name="T80" fmla="*/ 429 w 718"/>
                <a:gd name="T81" fmla="*/ 109 h 825"/>
                <a:gd name="T82" fmla="*/ 439 w 718"/>
                <a:gd name="T83" fmla="*/ 76 h 825"/>
                <a:gd name="T84" fmla="*/ 431 w 718"/>
                <a:gd name="T85" fmla="*/ 56 h 825"/>
                <a:gd name="T86" fmla="*/ 393 w 718"/>
                <a:gd name="T87" fmla="*/ 28 h 825"/>
                <a:gd name="T88" fmla="*/ 299 w 718"/>
                <a:gd name="T89" fmla="*/ 3 h 825"/>
                <a:gd name="T90" fmla="*/ 289 w 718"/>
                <a:gd name="T91" fmla="*/ 0 h 825"/>
                <a:gd name="T92" fmla="*/ 216 w 718"/>
                <a:gd name="T93" fmla="*/ 41 h 825"/>
                <a:gd name="T94" fmla="*/ 188 w 718"/>
                <a:gd name="T95" fmla="*/ 46 h 825"/>
                <a:gd name="T96" fmla="*/ 188 w 718"/>
                <a:gd name="T97" fmla="*/ 66 h 825"/>
                <a:gd name="T98" fmla="*/ 155 w 718"/>
                <a:gd name="T99" fmla="*/ 82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18" h="825">
                  <a:moveTo>
                    <a:pt x="132" y="127"/>
                  </a:moveTo>
                  <a:cubicBezTo>
                    <a:pt x="127" y="130"/>
                    <a:pt x="119" y="127"/>
                    <a:pt x="117" y="125"/>
                  </a:cubicBezTo>
                  <a:cubicBezTo>
                    <a:pt x="114" y="125"/>
                    <a:pt x="114" y="122"/>
                    <a:pt x="111" y="122"/>
                  </a:cubicBezTo>
                  <a:cubicBezTo>
                    <a:pt x="106" y="120"/>
                    <a:pt x="99" y="125"/>
                    <a:pt x="91" y="130"/>
                  </a:cubicBezTo>
                  <a:cubicBezTo>
                    <a:pt x="84" y="135"/>
                    <a:pt x="76" y="140"/>
                    <a:pt x="66" y="140"/>
                  </a:cubicBezTo>
                  <a:cubicBezTo>
                    <a:pt x="63" y="140"/>
                    <a:pt x="63" y="140"/>
                    <a:pt x="63" y="140"/>
                  </a:cubicBezTo>
                  <a:cubicBezTo>
                    <a:pt x="53" y="137"/>
                    <a:pt x="45" y="132"/>
                    <a:pt x="40" y="127"/>
                  </a:cubicBezTo>
                  <a:cubicBezTo>
                    <a:pt x="38" y="125"/>
                    <a:pt x="38" y="125"/>
                    <a:pt x="38" y="125"/>
                  </a:cubicBezTo>
                  <a:cubicBezTo>
                    <a:pt x="35" y="122"/>
                    <a:pt x="33" y="120"/>
                    <a:pt x="30" y="120"/>
                  </a:cubicBezTo>
                  <a:cubicBezTo>
                    <a:pt x="30" y="125"/>
                    <a:pt x="28" y="127"/>
                    <a:pt x="23" y="135"/>
                  </a:cubicBezTo>
                  <a:cubicBezTo>
                    <a:pt x="15" y="142"/>
                    <a:pt x="10" y="150"/>
                    <a:pt x="7" y="158"/>
                  </a:cubicBezTo>
                  <a:cubicBezTo>
                    <a:pt x="7" y="160"/>
                    <a:pt x="7" y="160"/>
                    <a:pt x="7" y="160"/>
                  </a:cubicBezTo>
                  <a:cubicBezTo>
                    <a:pt x="10" y="163"/>
                    <a:pt x="10" y="163"/>
                    <a:pt x="10" y="163"/>
                  </a:cubicBezTo>
                  <a:cubicBezTo>
                    <a:pt x="10" y="163"/>
                    <a:pt x="10" y="163"/>
                    <a:pt x="12" y="165"/>
                  </a:cubicBezTo>
                  <a:cubicBezTo>
                    <a:pt x="20" y="175"/>
                    <a:pt x="23" y="188"/>
                    <a:pt x="25" y="201"/>
                  </a:cubicBezTo>
                  <a:cubicBezTo>
                    <a:pt x="28" y="211"/>
                    <a:pt x="30" y="229"/>
                    <a:pt x="20" y="241"/>
                  </a:cubicBezTo>
                  <a:cubicBezTo>
                    <a:pt x="15" y="249"/>
                    <a:pt x="7" y="254"/>
                    <a:pt x="0" y="257"/>
                  </a:cubicBezTo>
                  <a:cubicBezTo>
                    <a:pt x="10" y="267"/>
                    <a:pt x="25" y="272"/>
                    <a:pt x="35" y="269"/>
                  </a:cubicBezTo>
                  <a:cubicBezTo>
                    <a:pt x="38" y="269"/>
                    <a:pt x="38" y="269"/>
                    <a:pt x="40" y="269"/>
                  </a:cubicBezTo>
                  <a:cubicBezTo>
                    <a:pt x="45" y="267"/>
                    <a:pt x="53" y="267"/>
                    <a:pt x="61" y="269"/>
                  </a:cubicBezTo>
                  <a:cubicBezTo>
                    <a:pt x="66" y="272"/>
                    <a:pt x="71" y="277"/>
                    <a:pt x="73" y="282"/>
                  </a:cubicBezTo>
                  <a:cubicBezTo>
                    <a:pt x="78" y="292"/>
                    <a:pt x="73" y="307"/>
                    <a:pt x="71" y="315"/>
                  </a:cubicBezTo>
                  <a:cubicBezTo>
                    <a:pt x="71" y="317"/>
                    <a:pt x="71" y="317"/>
                    <a:pt x="71" y="317"/>
                  </a:cubicBezTo>
                  <a:cubicBezTo>
                    <a:pt x="66" y="328"/>
                    <a:pt x="61" y="340"/>
                    <a:pt x="66" y="348"/>
                  </a:cubicBezTo>
                  <a:cubicBezTo>
                    <a:pt x="73" y="361"/>
                    <a:pt x="73" y="361"/>
                    <a:pt x="73" y="361"/>
                  </a:cubicBezTo>
                  <a:cubicBezTo>
                    <a:pt x="71" y="361"/>
                    <a:pt x="71" y="361"/>
                    <a:pt x="71" y="361"/>
                  </a:cubicBezTo>
                  <a:cubicBezTo>
                    <a:pt x="86" y="376"/>
                    <a:pt x="104" y="388"/>
                    <a:pt x="124" y="399"/>
                  </a:cubicBezTo>
                  <a:cubicBezTo>
                    <a:pt x="129" y="401"/>
                    <a:pt x="137" y="404"/>
                    <a:pt x="142" y="404"/>
                  </a:cubicBezTo>
                  <a:cubicBezTo>
                    <a:pt x="144" y="404"/>
                    <a:pt x="144" y="404"/>
                    <a:pt x="144" y="404"/>
                  </a:cubicBezTo>
                  <a:cubicBezTo>
                    <a:pt x="147" y="404"/>
                    <a:pt x="152" y="401"/>
                    <a:pt x="155" y="401"/>
                  </a:cubicBezTo>
                  <a:cubicBezTo>
                    <a:pt x="160" y="401"/>
                    <a:pt x="167" y="404"/>
                    <a:pt x="170" y="416"/>
                  </a:cubicBezTo>
                  <a:cubicBezTo>
                    <a:pt x="180" y="442"/>
                    <a:pt x="177" y="472"/>
                    <a:pt x="165" y="495"/>
                  </a:cubicBezTo>
                  <a:cubicBezTo>
                    <a:pt x="165" y="495"/>
                    <a:pt x="165" y="498"/>
                    <a:pt x="162" y="498"/>
                  </a:cubicBezTo>
                  <a:cubicBezTo>
                    <a:pt x="160" y="500"/>
                    <a:pt x="157" y="505"/>
                    <a:pt x="157" y="508"/>
                  </a:cubicBezTo>
                  <a:cubicBezTo>
                    <a:pt x="155" y="515"/>
                    <a:pt x="162" y="523"/>
                    <a:pt x="167" y="533"/>
                  </a:cubicBezTo>
                  <a:cubicBezTo>
                    <a:pt x="183" y="553"/>
                    <a:pt x="195" y="561"/>
                    <a:pt x="205" y="558"/>
                  </a:cubicBezTo>
                  <a:cubicBezTo>
                    <a:pt x="208" y="558"/>
                    <a:pt x="213" y="556"/>
                    <a:pt x="216" y="553"/>
                  </a:cubicBezTo>
                  <a:cubicBezTo>
                    <a:pt x="218" y="551"/>
                    <a:pt x="223" y="548"/>
                    <a:pt x="228" y="548"/>
                  </a:cubicBezTo>
                  <a:cubicBezTo>
                    <a:pt x="246" y="543"/>
                    <a:pt x="261" y="551"/>
                    <a:pt x="276" y="558"/>
                  </a:cubicBezTo>
                  <a:cubicBezTo>
                    <a:pt x="287" y="564"/>
                    <a:pt x="294" y="566"/>
                    <a:pt x="302" y="569"/>
                  </a:cubicBezTo>
                  <a:cubicBezTo>
                    <a:pt x="304" y="569"/>
                    <a:pt x="304" y="569"/>
                    <a:pt x="304" y="569"/>
                  </a:cubicBezTo>
                  <a:cubicBezTo>
                    <a:pt x="304" y="569"/>
                    <a:pt x="307" y="566"/>
                    <a:pt x="309" y="564"/>
                  </a:cubicBezTo>
                  <a:cubicBezTo>
                    <a:pt x="312" y="561"/>
                    <a:pt x="312" y="558"/>
                    <a:pt x="315" y="558"/>
                  </a:cubicBezTo>
                  <a:cubicBezTo>
                    <a:pt x="320" y="556"/>
                    <a:pt x="325" y="553"/>
                    <a:pt x="330" y="553"/>
                  </a:cubicBezTo>
                  <a:cubicBezTo>
                    <a:pt x="335" y="553"/>
                    <a:pt x="340" y="556"/>
                    <a:pt x="345" y="561"/>
                  </a:cubicBezTo>
                  <a:cubicBezTo>
                    <a:pt x="350" y="569"/>
                    <a:pt x="350" y="579"/>
                    <a:pt x="350" y="584"/>
                  </a:cubicBezTo>
                  <a:cubicBezTo>
                    <a:pt x="350" y="599"/>
                    <a:pt x="348" y="612"/>
                    <a:pt x="342" y="624"/>
                  </a:cubicBezTo>
                  <a:cubicBezTo>
                    <a:pt x="355" y="627"/>
                    <a:pt x="370" y="632"/>
                    <a:pt x="378" y="647"/>
                  </a:cubicBezTo>
                  <a:cubicBezTo>
                    <a:pt x="381" y="652"/>
                    <a:pt x="381" y="657"/>
                    <a:pt x="383" y="662"/>
                  </a:cubicBezTo>
                  <a:cubicBezTo>
                    <a:pt x="383" y="668"/>
                    <a:pt x="386" y="673"/>
                    <a:pt x="388" y="675"/>
                  </a:cubicBezTo>
                  <a:cubicBezTo>
                    <a:pt x="388" y="678"/>
                    <a:pt x="391" y="678"/>
                    <a:pt x="391" y="680"/>
                  </a:cubicBezTo>
                  <a:cubicBezTo>
                    <a:pt x="393" y="683"/>
                    <a:pt x="396" y="685"/>
                    <a:pt x="396" y="688"/>
                  </a:cubicBezTo>
                  <a:cubicBezTo>
                    <a:pt x="401" y="695"/>
                    <a:pt x="401" y="703"/>
                    <a:pt x="401" y="708"/>
                  </a:cubicBezTo>
                  <a:cubicBezTo>
                    <a:pt x="401" y="713"/>
                    <a:pt x="401" y="716"/>
                    <a:pt x="403" y="721"/>
                  </a:cubicBezTo>
                  <a:cubicBezTo>
                    <a:pt x="406" y="726"/>
                    <a:pt x="408" y="731"/>
                    <a:pt x="411" y="733"/>
                  </a:cubicBezTo>
                  <a:cubicBezTo>
                    <a:pt x="421" y="749"/>
                    <a:pt x="436" y="759"/>
                    <a:pt x="454" y="766"/>
                  </a:cubicBezTo>
                  <a:cubicBezTo>
                    <a:pt x="454" y="766"/>
                    <a:pt x="457" y="766"/>
                    <a:pt x="457" y="769"/>
                  </a:cubicBezTo>
                  <a:cubicBezTo>
                    <a:pt x="462" y="772"/>
                    <a:pt x="467" y="774"/>
                    <a:pt x="472" y="777"/>
                  </a:cubicBezTo>
                  <a:cubicBezTo>
                    <a:pt x="480" y="782"/>
                    <a:pt x="482" y="789"/>
                    <a:pt x="487" y="794"/>
                  </a:cubicBezTo>
                  <a:cubicBezTo>
                    <a:pt x="490" y="797"/>
                    <a:pt x="490" y="799"/>
                    <a:pt x="492" y="802"/>
                  </a:cubicBezTo>
                  <a:cubicBezTo>
                    <a:pt x="495" y="804"/>
                    <a:pt x="502" y="815"/>
                    <a:pt x="510" y="812"/>
                  </a:cubicBezTo>
                  <a:cubicBezTo>
                    <a:pt x="513" y="812"/>
                    <a:pt x="518" y="810"/>
                    <a:pt x="520" y="807"/>
                  </a:cubicBezTo>
                  <a:cubicBezTo>
                    <a:pt x="525" y="804"/>
                    <a:pt x="530" y="799"/>
                    <a:pt x="538" y="799"/>
                  </a:cubicBezTo>
                  <a:cubicBezTo>
                    <a:pt x="551" y="799"/>
                    <a:pt x="558" y="807"/>
                    <a:pt x="563" y="815"/>
                  </a:cubicBezTo>
                  <a:cubicBezTo>
                    <a:pt x="566" y="817"/>
                    <a:pt x="566" y="817"/>
                    <a:pt x="566" y="817"/>
                  </a:cubicBezTo>
                  <a:cubicBezTo>
                    <a:pt x="571" y="822"/>
                    <a:pt x="578" y="825"/>
                    <a:pt x="581" y="822"/>
                  </a:cubicBezTo>
                  <a:cubicBezTo>
                    <a:pt x="584" y="820"/>
                    <a:pt x="584" y="817"/>
                    <a:pt x="584" y="812"/>
                  </a:cubicBezTo>
                  <a:cubicBezTo>
                    <a:pt x="584" y="807"/>
                    <a:pt x="584" y="799"/>
                    <a:pt x="589" y="794"/>
                  </a:cubicBezTo>
                  <a:cubicBezTo>
                    <a:pt x="594" y="787"/>
                    <a:pt x="601" y="787"/>
                    <a:pt x="609" y="784"/>
                  </a:cubicBezTo>
                  <a:cubicBezTo>
                    <a:pt x="614" y="782"/>
                    <a:pt x="619" y="782"/>
                    <a:pt x="619" y="779"/>
                  </a:cubicBezTo>
                  <a:cubicBezTo>
                    <a:pt x="619" y="777"/>
                    <a:pt x="617" y="774"/>
                    <a:pt x="614" y="772"/>
                  </a:cubicBezTo>
                  <a:cubicBezTo>
                    <a:pt x="611" y="769"/>
                    <a:pt x="609" y="764"/>
                    <a:pt x="606" y="759"/>
                  </a:cubicBezTo>
                  <a:cubicBezTo>
                    <a:pt x="604" y="751"/>
                    <a:pt x="606" y="744"/>
                    <a:pt x="614" y="739"/>
                  </a:cubicBezTo>
                  <a:cubicBezTo>
                    <a:pt x="622" y="733"/>
                    <a:pt x="634" y="731"/>
                    <a:pt x="642" y="736"/>
                  </a:cubicBezTo>
                  <a:cubicBezTo>
                    <a:pt x="644" y="736"/>
                    <a:pt x="644" y="739"/>
                    <a:pt x="647" y="739"/>
                  </a:cubicBezTo>
                  <a:cubicBezTo>
                    <a:pt x="650" y="741"/>
                    <a:pt x="650" y="741"/>
                    <a:pt x="652" y="741"/>
                  </a:cubicBezTo>
                  <a:cubicBezTo>
                    <a:pt x="655" y="741"/>
                    <a:pt x="657" y="739"/>
                    <a:pt x="657" y="739"/>
                  </a:cubicBezTo>
                  <a:cubicBezTo>
                    <a:pt x="718" y="698"/>
                    <a:pt x="718" y="698"/>
                    <a:pt x="718" y="698"/>
                  </a:cubicBezTo>
                  <a:cubicBezTo>
                    <a:pt x="713" y="688"/>
                    <a:pt x="710" y="678"/>
                    <a:pt x="710" y="665"/>
                  </a:cubicBezTo>
                  <a:cubicBezTo>
                    <a:pt x="710" y="662"/>
                    <a:pt x="710" y="662"/>
                    <a:pt x="710" y="662"/>
                  </a:cubicBezTo>
                  <a:cubicBezTo>
                    <a:pt x="710" y="655"/>
                    <a:pt x="710" y="645"/>
                    <a:pt x="705" y="640"/>
                  </a:cubicBezTo>
                  <a:cubicBezTo>
                    <a:pt x="703" y="637"/>
                    <a:pt x="703" y="637"/>
                    <a:pt x="700" y="635"/>
                  </a:cubicBezTo>
                  <a:cubicBezTo>
                    <a:pt x="698" y="635"/>
                    <a:pt x="695" y="632"/>
                    <a:pt x="695" y="629"/>
                  </a:cubicBezTo>
                  <a:cubicBezTo>
                    <a:pt x="688" y="624"/>
                    <a:pt x="685" y="614"/>
                    <a:pt x="688" y="607"/>
                  </a:cubicBezTo>
                  <a:cubicBezTo>
                    <a:pt x="690" y="602"/>
                    <a:pt x="695" y="599"/>
                    <a:pt x="698" y="596"/>
                  </a:cubicBezTo>
                  <a:cubicBezTo>
                    <a:pt x="700" y="596"/>
                    <a:pt x="700" y="594"/>
                    <a:pt x="703" y="594"/>
                  </a:cubicBezTo>
                  <a:cubicBezTo>
                    <a:pt x="703" y="591"/>
                    <a:pt x="703" y="591"/>
                    <a:pt x="703" y="589"/>
                  </a:cubicBezTo>
                  <a:cubicBezTo>
                    <a:pt x="703" y="586"/>
                    <a:pt x="700" y="584"/>
                    <a:pt x="698" y="581"/>
                  </a:cubicBezTo>
                  <a:cubicBezTo>
                    <a:pt x="693" y="579"/>
                    <a:pt x="685" y="579"/>
                    <a:pt x="680" y="581"/>
                  </a:cubicBezTo>
                  <a:cubicBezTo>
                    <a:pt x="675" y="584"/>
                    <a:pt x="670" y="589"/>
                    <a:pt x="665" y="594"/>
                  </a:cubicBezTo>
                  <a:cubicBezTo>
                    <a:pt x="662" y="596"/>
                    <a:pt x="662" y="596"/>
                    <a:pt x="662" y="596"/>
                  </a:cubicBezTo>
                  <a:cubicBezTo>
                    <a:pt x="660" y="599"/>
                    <a:pt x="657" y="602"/>
                    <a:pt x="652" y="602"/>
                  </a:cubicBezTo>
                  <a:cubicBezTo>
                    <a:pt x="639" y="602"/>
                    <a:pt x="637" y="589"/>
                    <a:pt x="634" y="584"/>
                  </a:cubicBezTo>
                  <a:cubicBezTo>
                    <a:pt x="634" y="581"/>
                    <a:pt x="634" y="581"/>
                    <a:pt x="634" y="579"/>
                  </a:cubicBezTo>
                  <a:cubicBezTo>
                    <a:pt x="632" y="574"/>
                    <a:pt x="629" y="571"/>
                    <a:pt x="624" y="566"/>
                  </a:cubicBezTo>
                  <a:cubicBezTo>
                    <a:pt x="619" y="561"/>
                    <a:pt x="617" y="558"/>
                    <a:pt x="611" y="551"/>
                  </a:cubicBezTo>
                  <a:cubicBezTo>
                    <a:pt x="609" y="543"/>
                    <a:pt x="609" y="536"/>
                    <a:pt x="609" y="531"/>
                  </a:cubicBezTo>
                  <a:cubicBezTo>
                    <a:pt x="609" y="528"/>
                    <a:pt x="609" y="523"/>
                    <a:pt x="609" y="520"/>
                  </a:cubicBezTo>
                  <a:cubicBezTo>
                    <a:pt x="609" y="518"/>
                    <a:pt x="609" y="515"/>
                    <a:pt x="609" y="515"/>
                  </a:cubicBezTo>
                  <a:cubicBezTo>
                    <a:pt x="609" y="515"/>
                    <a:pt x="609" y="515"/>
                    <a:pt x="606" y="515"/>
                  </a:cubicBezTo>
                  <a:cubicBezTo>
                    <a:pt x="591" y="518"/>
                    <a:pt x="591" y="518"/>
                    <a:pt x="591" y="518"/>
                  </a:cubicBezTo>
                  <a:cubicBezTo>
                    <a:pt x="594" y="510"/>
                    <a:pt x="594" y="510"/>
                    <a:pt x="594" y="510"/>
                  </a:cubicBezTo>
                  <a:cubicBezTo>
                    <a:pt x="589" y="513"/>
                    <a:pt x="584" y="515"/>
                    <a:pt x="578" y="515"/>
                  </a:cubicBezTo>
                  <a:cubicBezTo>
                    <a:pt x="573" y="513"/>
                    <a:pt x="568" y="508"/>
                    <a:pt x="568" y="505"/>
                  </a:cubicBezTo>
                  <a:cubicBezTo>
                    <a:pt x="568" y="503"/>
                    <a:pt x="568" y="503"/>
                    <a:pt x="568" y="503"/>
                  </a:cubicBezTo>
                  <a:cubicBezTo>
                    <a:pt x="566" y="498"/>
                    <a:pt x="561" y="495"/>
                    <a:pt x="556" y="490"/>
                  </a:cubicBezTo>
                  <a:cubicBezTo>
                    <a:pt x="548" y="485"/>
                    <a:pt x="538" y="477"/>
                    <a:pt x="535" y="467"/>
                  </a:cubicBezTo>
                  <a:cubicBezTo>
                    <a:pt x="535" y="465"/>
                    <a:pt x="535" y="460"/>
                    <a:pt x="535" y="457"/>
                  </a:cubicBezTo>
                  <a:cubicBezTo>
                    <a:pt x="535" y="452"/>
                    <a:pt x="535" y="449"/>
                    <a:pt x="535" y="447"/>
                  </a:cubicBezTo>
                  <a:cubicBezTo>
                    <a:pt x="533" y="447"/>
                    <a:pt x="533" y="447"/>
                    <a:pt x="533" y="447"/>
                  </a:cubicBezTo>
                  <a:cubicBezTo>
                    <a:pt x="530" y="447"/>
                    <a:pt x="530" y="447"/>
                    <a:pt x="528" y="444"/>
                  </a:cubicBezTo>
                  <a:cubicBezTo>
                    <a:pt x="515" y="439"/>
                    <a:pt x="513" y="427"/>
                    <a:pt x="513" y="416"/>
                  </a:cubicBezTo>
                  <a:cubicBezTo>
                    <a:pt x="513" y="411"/>
                    <a:pt x="510" y="406"/>
                    <a:pt x="510" y="401"/>
                  </a:cubicBezTo>
                  <a:cubicBezTo>
                    <a:pt x="507" y="399"/>
                    <a:pt x="505" y="396"/>
                    <a:pt x="500" y="394"/>
                  </a:cubicBezTo>
                  <a:cubicBezTo>
                    <a:pt x="495" y="394"/>
                    <a:pt x="492" y="394"/>
                    <a:pt x="490" y="396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0" y="394"/>
                    <a:pt x="480" y="394"/>
                    <a:pt x="480" y="394"/>
                  </a:cubicBezTo>
                  <a:cubicBezTo>
                    <a:pt x="449" y="345"/>
                    <a:pt x="416" y="300"/>
                    <a:pt x="386" y="252"/>
                  </a:cubicBezTo>
                  <a:cubicBezTo>
                    <a:pt x="383" y="246"/>
                    <a:pt x="378" y="241"/>
                    <a:pt x="375" y="234"/>
                  </a:cubicBezTo>
                  <a:cubicBezTo>
                    <a:pt x="373" y="226"/>
                    <a:pt x="375" y="219"/>
                    <a:pt x="375" y="213"/>
                  </a:cubicBezTo>
                  <a:cubicBezTo>
                    <a:pt x="378" y="201"/>
                    <a:pt x="383" y="186"/>
                    <a:pt x="391" y="170"/>
                  </a:cubicBezTo>
                  <a:cubicBezTo>
                    <a:pt x="398" y="155"/>
                    <a:pt x="408" y="140"/>
                    <a:pt x="419" y="125"/>
                  </a:cubicBezTo>
                  <a:cubicBezTo>
                    <a:pt x="429" y="109"/>
                    <a:pt x="429" y="109"/>
                    <a:pt x="429" y="109"/>
                  </a:cubicBezTo>
                  <a:cubicBezTo>
                    <a:pt x="431" y="104"/>
                    <a:pt x="436" y="99"/>
                    <a:pt x="441" y="97"/>
                  </a:cubicBezTo>
                  <a:cubicBezTo>
                    <a:pt x="444" y="97"/>
                    <a:pt x="447" y="94"/>
                    <a:pt x="447" y="94"/>
                  </a:cubicBezTo>
                  <a:cubicBezTo>
                    <a:pt x="441" y="89"/>
                    <a:pt x="439" y="84"/>
                    <a:pt x="439" y="76"/>
                  </a:cubicBezTo>
                  <a:cubicBezTo>
                    <a:pt x="439" y="74"/>
                    <a:pt x="439" y="71"/>
                    <a:pt x="439" y="71"/>
                  </a:cubicBezTo>
                  <a:cubicBezTo>
                    <a:pt x="439" y="69"/>
                    <a:pt x="439" y="66"/>
                    <a:pt x="436" y="66"/>
                  </a:cubicBezTo>
                  <a:cubicBezTo>
                    <a:pt x="436" y="64"/>
                    <a:pt x="434" y="61"/>
                    <a:pt x="431" y="56"/>
                  </a:cubicBezTo>
                  <a:cubicBezTo>
                    <a:pt x="424" y="46"/>
                    <a:pt x="416" y="36"/>
                    <a:pt x="408" y="33"/>
                  </a:cubicBezTo>
                  <a:cubicBezTo>
                    <a:pt x="406" y="33"/>
                    <a:pt x="403" y="33"/>
                    <a:pt x="401" y="31"/>
                  </a:cubicBezTo>
                  <a:cubicBezTo>
                    <a:pt x="398" y="31"/>
                    <a:pt x="396" y="31"/>
                    <a:pt x="393" y="28"/>
                  </a:cubicBezTo>
                  <a:cubicBezTo>
                    <a:pt x="388" y="26"/>
                    <a:pt x="383" y="26"/>
                    <a:pt x="381" y="21"/>
                  </a:cubicBezTo>
                  <a:cubicBezTo>
                    <a:pt x="355" y="36"/>
                    <a:pt x="322" y="28"/>
                    <a:pt x="302" y="8"/>
                  </a:cubicBezTo>
                  <a:cubicBezTo>
                    <a:pt x="299" y="5"/>
                    <a:pt x="299" y="3"/>
                    <a:pt x="299" y="3"/>
                  </a:cubicBezTo>
                  <a:cubicBezTo>
                    <a:pt x="299" y="0"/>
                    <a:pt x="302" y="0"/>
                    <a:pt x="302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294" y="0"/>
                    <a:pt x="292" y="0"/>
                    <a:pt x="289" y="0"/>
                  </a:cubicBezTo>
                  <a:cubicBezTo>
                    <a:pt x="287" y="0"/>
                    <a:pt x="287" y="0"/>
                    <a:pt x="287" y="0"/>
                  </a:cubicBezTo>
                  <a:cubicBezTo>
                    <a:pt x="282" y="0"/>
                    <a:pt x="274" y="5"/>
                    <a:pt x="269" y="11"/>
                  </a:cubicBezTo>
                  <a:cubicBezTo>
                    <a:pt x="254" y="23"/>
                    <a:pt x="236" y="33"/>
                    <a:pt x="216" y="41"/>
                  </a:cubicBezTo>
                  <a:cubicBezTo>
                    <a:pt x="210" y="43"/>
                    <a:pt x="205" y="46"/>
                    <a:pt x="200" y="46"/>
                  </a:cubicBezTo>
                  <a:cubicBezTo>
                    <a:pt x="198" y="46"/>
                    <a:pt x="198" y="46"/>
                    <a:pt x="195" y="46"/>
                  </a:cubicBezTo>
                  <a:cubicBezTo>
                    <a:pt x="193" y="46"/>
                    <a:pt x="188" y="46"/>
                    <a:pt x="188" y="46"/>
                  </a:cubicBezTo>
                  <a:cubicBezTo>
                    <a:pt x="188" y="49"/>
                    <a:pt x="188" y="49"/>
                    <a:pt x="188" y="49"/>
                  </a:cubicBezTo>
                  <a:cubicBezTo>
                    <a:pt x="188" y="51"/>
                    <a:pt x="190" y="51"/>
                    <a:pt x="190" y="54"/>
                  </a:cubicBezTo>
                  <a:cubicBezTo>
                    <a:pt x="190" y="59"/>
                    <a:pt x="190" y="64"/>
                    <a:pt x="188" y="66"/>
                  </a:cubicBezTo>
                  <a:cubicBezTo>
                    <a:pt x="183" y="74"/>
                    <a:pt x="175" y="76"/>
                    <a:pt x="170" y="79"/>
                  </a:cubicBezTo>
                  <a:cubicBezTo>
                    <a:pt x="167" y="79"/>
                    <a:pt x="165" y="79"/>
                    <a:pt x="162" y="79"/>
                  </a:cubicBezTo>
                  <a:cubicBezTo>
                    <a:pt x="160" y="79"/>
                    <a:pt x="157" y="79"/>
                    <a:pt x="155" y="82"/>
                  </a:cubicBezTo>
                  <a:cubicBezTo>
                    <a:pt x="157" y="84"/>
                    <a:pt x="160" y="89"/>
                    <a:pt x="160" y="92"/>
                  </a:cubicBezTo>
                  <a:cubicBezTo>
                    <a:pt x="147" y="112"/>
                    <a:pt x="142" y="125"/>
                    <a:pt x="132" y="127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0" name="Freeform 237"/>
            <p:cNvSpPr>
              <a:spLocks/>
            </p:cNvSpPr>
            <p:nvPr/>
          </p:nvSpPr>
          <p:spPr bwMode="auto">
            <a:xfrm>
              <a:off x="3655" y="2092"/>
              <a:ext cx="59" cy="60"/>
            </a:xfrm>
            <a:custGeom>
              <a:avLst/>
              <a:gdLst>
                <a:gd name="T0" fmla="*/ 58 w 1025"/>
                <a:gd name="T1" fmla="*/ 378 h 1035"/>
                <a:gd name="T2" fmla="*/ 0 w 1025"/>
                <a:gd name="T3" fmla="*/ 482 h 1035"/>
                <a:gd name="T4" fmla="*/ 114 w 1025"/>
                <a:gd name="T5" fmla="*/ 641 h 1035"/>
                <a:gd name="T6" fmla="*/ 147 w 1025"/>
                <a:gd name="T7" fmla="*/ 690 h 1035"/>
                <a:gd name="T8" fmla="*/ 175 w 1025"/>
                <a:gd name="T9" fmla="*/ 735 h 1035"/>
                <a:gd name="T10" fmla="*/ 203 w 1025"/>
                <a:gd name="T11" fmla="*/ 755 h 1035"/>
                <a:gd name="T12" fmla="*/ 236 w 1025"/>
                <a:gd name="T13" fmla="*/ 761 h 1035"/>
                <a:gd name="T14" fmla="*/ 253 w 1025"/>
                <a:gd name="T15" fmla="*/ 811 h 1035"/>
                <a:gd name="T16" fmla="*/ 274 w 1025"/>
                <a:gd name="T17" fmla="*/ 839 h 1035"/>
                <a:gd name="T18" fmla="*/ 337 w 1025"/>
                <a:gd name="T19" fmla="*/ 842 h 1035"/>
                <a:gd name="T20" fmla="*/ 322 w 1025"/>
                <a:gd name="T21" fmla="*/ 870 h 1035"/>
                <a:gd name="T22" fmla="*/ 342 w 1025"/>
                <a:gd name="T23" fmla="*/ 915 h 1035"/>
                <a:gd name="T24" fmla="*/ 406 w 1025"/>
                <a:gd name="T25" fmla="*/ 963 h 1035"/>
                <a:gd name="T26" fmla="*/ 408 w 1025"/>
                <a:gd name="T27" fmla="*/ 1019 h 1035"/>
                <a:gd name="T28" fmla="*/ 497 w 1025"/>
                <a:gd name="T29" fmla="*/ 1035 h 1035"/>
                <a:gd name="T30" fmla="*/ 533 w 1025"/>
                <a:gd name="T31" fmla="*/ 994 h 1035"/>
                <a:gd name="T32" fmla="*/ 642 w 1025"/>
                <a:gd name="T33" fmla="*/ 923 h 1035"/>
                <a:gd name="T34" fmla="*/ 624 w 1025"/>
                <a:gd name="T35" fmla="*/ 862 h 1035"/>
                <a:gd name="T36" fmla="*/ 588 w 1025"/>
                <a:gd name="T37" fmla="*/ 862 h 1035"/>
                <a:gd name="T38" fmla="*/ 533 w 1025"/>
                <a:gd name="T39" fmla="*/ 854 h 1035"/>
                <a:gd name="T40" fmla="*/ 500 w 1025"/>
                <a:gd name="T41" fmla="*/ 829 h 1035"/>
                <a:gd name="T42" fmla="*/ 548 w 1025"/>
                <a:gd name="T43" fmla="*/ 776 h 1035"/>
                <a:gd name="T44" fmla="*/ 632 w 1025"/>
                <a:gd name="T45" fmla="*/ 720 h 1035"/>
                <a:gd name="T46" fmla="*/ 624 w 1025"/>
                <a:gd name="T47" fmla="*/ 669 h 1035"/>
                <a:gd name="T48" fmla="*/ 647 w 1025"/>
                <a:gd name="T49" fmla="*/ 608 h 1035"/>
                <a:gd name="T50" fmla="*/ 703 w 1025"/>
                <a:gd name="T51" fmla="*/ 563 h 1035"/>
                <a:gd name="T52" fmla="*/ 771 w 1025"/>
                <a:gd name="T53" fmla="*/ 601 h 1035"/>
                <a:gd name="T54" fmla="*/ 802 w 1025"/>
                <a:gd name="T55" fmla="*/ 684 h 1035"/>
                <a:gd name="T56" fmla="*/ 852 w 1025"/>
                <a:gd name="T57" fmla="*/ 697 h 1035"/>
                <a:gd name="T58" fmla="*/ 895 w 1025"/>
                <a:gd name="T59" fmla="*/ 715 h 1035"/>
                <a:gd name="T60" fmla="*/ 941 w 1025"/>
                <a:gd name="T61" fmla="*/ 679 h 1035"/>
                <a:gd name="T62" fmla="*/ 946 w 1025"/>
                <a:gd name="T63" fmla="*/ 601 h 1035"/>
                <a:gd name="T64" fmla="*/ 974 w 1025"/>
                <a:gd name="T65" fmla="*/ 484 h 1035"/>
                <a:gd name="T66" fmla="*/ 921 w 1025"/>
                <a:gd name="T67" fmla="*/ 428 h 1035"/>
                <a:gd name="T68" fmla="*/ 903 w 1025"/>
                <a:gd name="T69" fmla="*/ 362 h 1035"/>
                <a:gd name="T70" fmla="*/ 895 w 1025"/>
                <a:gd name="T71" fmla="*/ 289 h 1035"/>
                <a:gd name="T72" fmla="*/ 855 w 1025"/>
                <a:gd name="T73" fmla="*/ 261 h 1035"/>
                <a:gd name="T74" fmla="*/ 824 w 1025"/>
                <a:gd name="T75" fmla="*/ 167 h 1035"/>
                <a:gd name="T76" fmla="*/ 682 w 1025"/>
                <a:gd name="T77" fmla="*/ 144 h 1035"/>
                <a:gd name="T78" fmla="*/ 560 w 1025"/>
                <a:gd name="T79" fmla="*/ 218 h 1035"/>
                <a:gd name="T80" fmla="*/ 525 w 1025"/>
                <a:gd name="T81" fmla="*/ 202 h 1035"/>
                <a:gd name="T82" fmla="*/ 492 w 1025"/>
                <a:gd name="T83" fmla="*/ 109 h 1035"/>
                <a:gd name="T84" fmla="*/ 484 w 1025"/>
                <a:gd name="T85" fmla="*/ 12 h 1035"/>
                <a:gd name="T86" fmla="*/ 416 w 1025"/>
                <a:gd name="T87" fmla="*/ 63 h 1035"/>
                <a:gd name="T88" fmla="*/ 401 w 1025"/>
                <a:gd name="T89" fmla="*/ 131 h 1035"/>
                <a:gd name="T90" fmla="*/ 340 w 1025"/>
                <a:gd name="T91" fmla="*/ 139 h 1035"/>
                <a:gd name="T92" fmla="*/ 294 w 1025"/>
                <a:gd name="T93" fmla="*/ 91 h 1035"/>
                <a:gd name="T94" fmla="*/ 246 w 1025"/>
                <a:gd name="T95" fmla="*/ 124 h 1035"/>
                <a:gd name="T96" fmla="*/ 187 w 1025"/>
                <a:gd name="T97" fmla="*/ 200 h 1035"/>
                <a:gd name="T98" fmla="*/ 190 w 1025"/>
                <a:gd name="T99" fmla="*/ 251 h 1035"/>
                <a:gd name="T100" fmla="*/ 139 w 1025"/>
                <a:gd name="T101" fmla="*/ 276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25" h="1035">
                  <a:moveTo>
                    <a:pt x="137" y="337"/>
                  </a:moveTo>
                  <a:cubicBezTo>
                    <a:pt x="119" y="352"/>
                    <a:pt x="96" y="367"/>
                    <a:pt x="71" y="375"/>
                  </a:cubicBezTo>
                  <a:cubicBezTo>
                    <a:pt x="68" y="375"/>
                    <a:pt x="68" y="375"/>
                    <a:pt x="68" y="375"/>
                  </a:cubicBezTo>
                  <a:cubicBezTo>
                    <a:pt x="63" y="375"/>
                    <a:pt x="60" y="378"/>
                    <a:pt x="58" y="378"/>
                  </a:cubicBezTo>
                  <a:cubicBezTo>
                    <a:pt x="55" y="380"/>
                    <a:pt x="53" y="383"/>
                    <a:pt x="50" y="385"/>
                  </a:cubicBezTo>
                  <a:cubicBezTo>
                    <a:pt x="40" y="400"/>
                    <a:pt x="40" y="400"/>
                    <a:pt x="40" y="400"/>
                  </a:cubicBezTo>
                  <a:cubicBezTo>
                    <a:pt x="30" y="416"/>
                    <a:pt x="20" y="428"/>
                    <a:pt x="12" y="443"/>
                  </a:cubicBezTo>
                  <a:cubicBezTo>
                    <a:pt x="5" y="456"/>
                    <a:pt x="2" y="469"/>
                    <a:pt x="0" y="482"/>
                  </a:cubicBezTo>
                  <a:cubicBezTo>
                    <a:pt x="0" y="487"/>
                    <a:pt x="0" y="492"/>
                    <a:pt x="0" y="494"/>
                  </a:cubicBezTo>
                  <a:cubicBezTo>
                    <a:pt x="0" y="499"/>
                    <a:pt x="5" y="504"/>
                    <a:pt x="7" y="507"/>
                  </a:cubicBezTo>
                  <a:cubicBezTo>
                    <a:pt x="38" y="553"/>
                    <a:pt x="66" y="598"/>
                    <a:pt x="96" y="644"/>
                  </a:cubicBezTo>
                  <a:cubicBezTo>
                    <a:pt x="101" y="641"/>
                    <a:pt x="106" y="641"/>
                    <a:pt x="114" y="641"/>
                  </a:cubicBezTo>
                  <a:cubicBezTo>
                    <a:pt x="121" y="644"/>
                    <a:pt x="129" y="649"/>
                    <a:pt x="134" y="657"/>
                  </a:cubicBezTo>
                  <a:cubicBezTo>
                    <a:pt x="137" y="662"/>
                    <a:pt x="139" y="669"/>
                    <a:pt x="139" y="674"/>
                  </a:cubicBezTo>
                  <a:cubicBezTo>
                    <a:pt x="142" y="684"/>
                    <a:pt x="142" y="690"/>
                    <a:pt x="144" y="690"/>
                  </a:cubicBezTo>
                  <a:cubicBezTo>
                    <a:pt x="147" y="690"/>
                    <a:pt x="147" y="690"/>
                    <a:pt x="147" y="690"/>
                  </a:cubicBezTo>
                  <a:cubicBezTo>
                    <a:pt x="149" y="690"/>
                    <a:pt x="152" y="690"/>
                    <a:pt x="154" y="692"/>
                  </a:cubicBezTo>
                  <a:cubicBezTo>
                    <a:pt x="162" y="697"/>
                    <a:pt x="162" y="707"/>
                    <a:pt x="162" y="715"/>
                  </a:cubicBezTo>
                  <a:cubicBezTo>
                    <a:pt x="162" y="717"/>
                    <a:pt x="162" y="720"/>
                    <a:pt x="162" y="723"/>
                  </a:cubicBezTo>
                  <a:cubicBezTo>
                    <a:pt x="162" y="728"/>
                    <a:pt x="170" y="733"/>
                    <a:pt x="175" y="735"/>
                  </a:cubicBezTo>
                  <a:cubicBezTo>
                    <a:pt x="182" y="740"/>
                    <a:pt x="187" y="743"/>
                    <a:pt x="192" y="750"/>
                  </a:cubicBezTo>
                  <a:cubicBezTo>
                    <a:pt x="192" y="750"/>
                    <a:pt x="192" y="753"/>
                    <a:pt x="195" y="753"/>
                  </a:cubicBezTo>
                  <a:cubicBezTo>
                    <a:pt x="195" y="755"/>
                    <a:pt x="197" y="755"/>
                    <a:pt x="197" y="758"/>
                  </a:cubicBezTo>
                  <a:cubicBezTo>
                    <a:pt x="197" y="758"/>
                    <a:pt x="200" y="755"/>
                    <a:pt x="203" y="755"/>
                  </a:cubicBezTo>
                  <a:cubicBezTo>
                    <a:pt x="205" y="755"/>
                    <a:pt x="205" y="753"/>
                    <a:pt x="208" y="753"/>
                  </a:cubicBezTo>
                  <a:cubicBezTo>
                    <a:pt x="213" y="750"/>
                    <a:pt x="220" y="750"/>
                    <a:pt x="225" y="755"/>
                  </a:cubicBezTo>
                  <a:cubicBezTo>
                    <a:pt x="225" y="755"/>
                    <a:pt x="225" y="755"/>
                    <a:pt x="228" y="758"/>
                  </a:cubicBezTo>
                  <a:cubicBezTo>
                    <a:pt x="230" y="758"/>
                    <a:pt x="233" y="758"/>
                    <a:pt x="236" y="761"/>
                  </a:cubicBezTo>
                  <a:cubicBezTo>
                    <a:pt x="241" y="763"/>
                    <a:pt x="243" y="771"/>
                    <a:pt x="243" y="776"/>
                  </a:cubicBezTo>
                  <a:cubicBezTo>
                    <a:pt x="243" y="778"/>
                    <a:pt x="243" y="783"/>
                    <a:pt x="243" y="786"/>
                  </a:cubicBezTo>
                  <a:cubicBezTo>
                    <a:pt x="243" y="791"/>
                    <a:pt x="243" y="796"/>
                    <a:pt x="246" y="801"/>
                  </a:cubicBezTo>
                  <a:cubicBezTo>
                    <a:pt x="248" y="804"/>
                    <a:pt x="251" y="809"/>
                    <a:pt x="253" y="811"/>
                  </a:cubicBezTo>
                  <a:cubicBezTo>
                    <a:pt x="258" y="816"/>
                    <a:pt x="263" y="821"/>
                    <a:pt x="266" y="829"/>
                  </a:cubicBezTo>
                  <a:cubicBezTo>
                    <a:pt x="266" y="832"/>
                    <a:pt x="266" y="832"/>
                    <a:pt x="269" y="834"/>
                  </a:cubicBezTo>
                  <a:cubicBezTo>
                    <a:pt x="269" y="837"/>
                    <a:pt x="271" y="839"/>
                    <a:pt x="271" y="842"/>
                  </a:cubicBezTo>
                  <a:cubicBezTo>
                    <a:pt x="271" y="842"/>
                    <a:pt x="271" y="842"/>
                    <a:pt x="274" y="839"/>
                  </a:cubicBezTo>
                  <a:cubicBezTo>
                    <a:pt x="276" y="837"/>
                    <a:pt x="276" y="837"/>
                    <a:pt x="276" y="837"/>
                  </a:cubicBezTo>
                  <a:cubicBezTo>
                    <a:pt x="281" y="832"/>
                    <a:pt x="286" y="827"/>
                    <a:pt x="294" y="824"/>
                  </a:cubicBezTo>
                  <a:cubicBezTo>
                    <a:pt x="304" y="819"/>
                    <a:pt x="317" y="819"/>
                    <a:pt x="324" y="824"/>
                  </a:cubicBezTo>
                  <a:cubicBezTo>
                    <a:pt x="329" y="827"/>
                    <a:pt x="335" y="834"/>
                    <a:pt x="337" y="842"/>
                  </a:cubicBezTo>
                  <a:cubicBezTo>
                    <a:pt x="337" y="847"/>
                    <a:pt x="337" y="854"/>
                    <a:pt x="332" y="857"/>
                  </a:cubicBezTo>
                  <a:cubicBezTo>
                    <a:pt x="329" y="859"/>
                    <a:pt x="327" y="862"/>
                    <a:pt x="324" y="862"/>
                  </a:cubicBezTo>
                  <a:cubicBezTo>
                    <a:pt x="322" y="862"/>
                    <a:pt x="319" y="865"/>
                    <a:pt x="319" y="865"/>
                  </a:cubicBezTo>
                  <a:cubicBezTo>
                    <a:pt x="319" y="865"/>
                    <a:pt x="319" y="867"/>
                    <a:pt x="322" y="870"/>
                  </a:cubicBezTo>
                  <a:cubicBezTo>
                    <a:pt x="324" y="870"/>
                    <a:pt x="324" y="872"/>
                    <a:pt x="327" y="872"/>
                  </a:cubicBezTo>
                  <a:cubicBezTo>
                    <a:pt x="329" y="875"/>
                    <a:pt x="332" y="877"/>
                    <a:pt x="335" y="880"/>
                  </a:cubicBezTo>
                  <a:cubicBezTo>
                    <a:pt x="342" y="890"/>
                    <a:pt x="342" y="903"/>
                    <a:pt x="342" y="913"/>
                  </a:cubicBezTo>
                  <a:cubicBezTo>
                    <a:pt x="342" y="915"/>
                    <a:pt x="342" y="915"/>
                    <a:pt x="342" y="915"/>
                  </a:cubicBezTo>
                  <a:cubicBezTo>
                    <a:pt x="342" y="920"/>
                    <a:pt x="342" y="931"/>
                    <a:pt x="350" y="936"/>
                  </a:cubicBezTo>
                  <a:cubicBezTo>
                    <a:pt x="360" y="933"/>
                    <a:pt x="365" y="933"/>
                    <a:pt x="375" y="936"/>
                  </a:cubicBezTo>
                  <a:cubicBezTo>
                    <a:pt x="378" y="936"/>
                    <a:pt x="378" y="936"/>
                    <a:pt x="378" y="936"/>
                  </a:cubicBezTo>
                  <a:cubicBezTo>
                    <a:pt x="390" y="938"/>
                    <a:pt x="406" y="948"/>
                    <a:pt x="406" y="963"/>
                  </a:cubicBezTo>
                  <a:cubicBezTo>
                    <a:pt x="406" y="969"/>
                    <a:pt x="403" y="974"/>
                    <a:pt x="403" y="976"/>
                  </a:cubicBezTo>
                  <a:cubicBezTo>
                    <a:pt x="403" y="979"/>
                    <a:pt x="403" y="979"/>
                    <a:pt x="403" y="979"/>
                  </a:cubicBezTo>
                  <a:cubicBezTo>
                    <a:pt x="401" y="989"/>
                    <a:pt x="401" y="999"/>
                    <a:pt x="401" y="1009"/>
                  </a:cubicBezTo>
                  <a:cubicBezTo>
                    <a:pt x="401" y="1014"/>
                    <a:pt x="403" y="1019"/>
                    <a:pt x="408" y="1019"/>
                  </a:cubicBezTo>
                  <a:cubicBezTo>
                    <a:pt x="411" y="1019"/>
                    <a:pt x="413" y="1019"/>
                    <a:pt x="418" y="1017"/>
                  </a:cubicBezTo>
                  <a:cubicBezTo>
                    <a:pt x="421" y="1017"/>
                    <a:pt x="423" y="1014"/>
                    <a:pt x="426" y="1014"/>
                  </a:cubicBezTo>
                  <a:cubicBezTo>
                    <a:pt x="441" y="1009"/>
                    <a:pt x="456" y="1017"/>
                    <a:pt x="469" y="1024"/>
                  </a:cubicBezTo>
                  <a:cubicBezTo>
                    <a:pt x="479" y="1029"/>
                    <a:pt x="487" y="1035"/>
                    <a:pt x="497" y="1035"/>
                  </a:cubicBezTo>
                  <a:cubicBezTo>
                    <a:pt x="505" y="1035"/>
                    <a:pt x="512" y="1029"/>
                    <a:pt x="522" y="1024"/>
                  </a:cubicBezTo>
                  <a:cubicBezTo>
                    <a:pt x="530" y="1019"/>
                    <a:pt x="538" y="1012"/>
                    <a:pt x="538" y="1007"/>
                  </a:cubicBezTo>
                  <a:cubicBezTo>
                    <a:pt x="538" y="1007"/>
                    <a:pt x="538" y="1004"/>
                    <a:pt x="535" y="1002"/>
                  </a:cubicBezTo>
                  <a:cubicBezTo>
                    <a:pt x="535" y="999"/>
                    <a:pt x="533" y="996"/>
                    <a:pt x="533" y="994"/>
                  </a:cubicBezTo>
                  <a:cubicBezTo>
                    <a:pt x="530" y="984"/>
                    <a:pt x="538" y="976"/>
                    <a:pt x="548" y="969"/>
                  </a:cubicBezTo>
                  <a:cubicBezTo>
                    <a:pt x="566" y="958"/>
                    <a:pt x="583" y="948"/>
                    <a:pt x="601" y="941"/>
                  </a:cubicBezTo>
                  <a:cubicBezTo>
                    <a:pt x="604" y="938"/>
                    <a:pt x="609" y="938"/>
                    <a:pt x="611" y="936"/>
                  </a:cubicBezTo>
                  <a:cubicBezTo>
                    <a:pt x="621" y="931"/>
                    <a:pt x="632" y="928"/>
                    <a:pt x="642" y="923"/>
                  </a:cubicBezTo>
                  <a:cubicBezTo>
                    <a:pt x="654" y="915"/>
                    <a:pt x="662" y="905"/>
                    <a:pt x="665" y="892"/>
                  </a:cubicBezTo>
                  <a:cubicBezTo>
                    <a:pt x="667" y="882"/>
                    <a:pt x="659" y="867"/>
                    <a:pt x="649" y="867"/>
                  </a:cubicBezTo>
                  <a:cubicBezTo>
                    <a:pt x="647" y="867"/>
                    <a:pt x="644" y="867"/>
                    <a:pt x="642" y="867"/>
                  </a:cubicBezTo>
                  <a:cubicBezTo>
                    <a:pt x="637" y="867"/>
                    <a:pt x="629" y="867"/>
                    <a:pt x="624" y="862"/>
                  </a:cubicBezTo>
                  <a:cubicBezTo>
                    <a:pt x="621" y="859"/>
                    <a:pt x="619" y="857"/>
                    <a:pt x="616" y="854"/>
                  </a:cubicBezTo>
                  <a:cubicBezTo>
                    <a:pt x="614" y="852"/>
                    <a:pt x="614" y="852"/>
                    <a:pt x="611" y="849"/>
                  </a:cubicBezTo>
                  <a:cubicBezTo>
                    <a:pt x="606" y="847"/>
                    <a:pt x="599" y="849"/>
                    <a:pt x="593" y="857"/>
                  </a:cubicBezTo>
                  <a:cubicBezTo>
                    <a:pt x="591" y="859"/>
                    <a:pt x="591" y="859"/>
                    <a:pt x="588" y="862"/>
                  </a:cubicBezTo>
                  <a:cubicBezTo>
                    <a:pt x="581" y="870"/>
                    <a:pt x="576" y="877"/>
                    <a:pt x="563" y="880"/>
                  </a:cubicBezTo>
                  <a:cubicBezTo>
                    <a:pt x="558" y="880"/>
                    <a:pt x="558" y="880"/>
                    <a:pt x="558" y="880"/>
                  </a:cubicBezTo>
                  <a:cubicBezTo>
                    <a:pt x="555" y="875"/>
                    <a:pt x="555" y="875"/>
                    <a:pt x="555" y="875"/>
                  </a:cubicBezTo>
                  <a:cubicBezTo>
                    <a:pt x="550" y="867"/>
                    <a:pt x="543" y="852"/>
                    <a:pt x="533" y="854"/>
                  </a:cubicBezTo>
                  <a:cubicBezTo>
                    <a:pt x="530" y="854"/>
                    <a:pt x="530" y="854"/>
                    <a:pt x="527" y="857"/>
                  </a:cubicBezTo>
                  <a:cubicBezTo>
                    <a:pt x="522" y="859"/>
                    <a:pt x="517" y="862"/>
                    <a:pt x="512" y="859"/>
                  </a:cubicBezTo>
                  <a:cubicBezTo>
                    <a:pt x="507" y="859"/>
                    <a:pt x="502" y="854"/>
                    <a:pt x="500" y="849"/>
                  </a:cubicBezTo>
                  <a:cubicBezTo>
                    <a:pt x="497" y="842"/>
                    <a:pt x="497" y="834"/>
                    <a:pt x="500" y="829"/>
                  </a:cubicBezTo>
                  <a:cubicBezTo>
                    <a:pt x="505" y="819"/>
                    <a:pt x="515" y="814"/>
                    <a:pt x="522" y="811"/>
                  </a:cubicBezTo>
                  <a:cubicBezTo>
                    <a:pt x="530" y="809"/>
                    <a:pt x="535" y="804"/>
                    <a:pt x="540" y="799"/>
                  </a:cubicBezTo>
                  <a:cubicBezTo>
                    <a:pt x="543" y="796"/>
                    <a:pt x="543" y="794"/>
                    <a:pt x="543" y="788"/>
                  </a:cubicBezTo>
                  <a:cubicBezTo>
                    <a:pt x="543" y="783"/>
                    <a:pt x="545" y="778"/>
                    <a:pt x="548" y="776"/>
                  </a:cubicBezTo>
                  <a:cubicBezTo>
                    <a:pt x="555" y="766"/>
                    <a:pt x="568" y="761"/>
                    <a:pt x="578" y="758"/>
                  </a:cubicBezTo>
                  <a:cubicBezTo>
                    <a:pt x="581" y="758"/>
                    <a:pt x="583" y="758"/>
                    <a:pt x="583" y="755"/>
                  </a:cubicBezTo>
                  <a:cubicBezTo>
                    <a:pt x="599" y="753"/>
                    <a:pt x="611" y="750"/>
                    <a:pt x="621" y="740"/>
                  </a:cubicBezTo>
                  <a:cubicBezTo>
                    <a:pt x="626" y="735"/>
                    <a:pt x="632" y="728"/>
                    <a:pt x="632" y="720"/>
                  </a:cubicBezTo>
                  <a:cubicBezTo>
                    <a:pt x="632" y="717"/>
                    <a:pt x="632" y="712"/>
                    <a:pt x="626" y="707"/>
                  </a:cubicBezTo>
                  <a:cubicBezTo>
                    <a:pt x="624" y="705"/>
                    <a:pt x="624" y="705"/>
                    <a:pt x="624" y="705"/>
                  </a:cubicBezTo>
                  <a:cubicBezTo>
                    <a:pt x="621" y="702"/>
                    <a:pt x="619" y="700"/>
                    <a:pt x="616" y="697"/>
                  </a:cubicBezTo>
                  <a:cubicBezTo>
                    <a:pt x="611" y="687"/>
                    <a:pt x="616" y="677"/>
                    <a:pt x="624" y="669"/>
                  </a:cubicBezTo>
                  <a:cubicBezTo>
                    <a:pt x="626" y="667"/>
                    <a:pt x="629" y="664"/>
                    <a:pt x="634" y="664"/>
                  </a:cubicBezTo>
                  <a:cubicBezTo>
                    <a:pt x="637" y="662"/>
                    <a:pt x="639" y="662"/>
                    <a:pt x="642" y="659"/>
                  </a:cubicBezTo>
                  <a:cubicBezTo>
                    <a:pt x="652" y="649"/>
                    <a:pt x="652" y="631"/>
                    <a:pt x="649" y="616"/>
                  </a:cubicBezTo>
                  <a:cubicBezTo>
                    <a:pt x="649" y="613"/>
                    <a:pt x="649" y="611"/>
                    <a:pt x="647" y="608"/>
                  </a:cubicBezTo>
                  <a:cubicBezTo>
                    <a:pt x="644" y="593"/>
                    <a:pt x="639" y="575"/>
                    <a:pt x="644" y="560"/>
                  </a:cubicBezTo>
                  <a:cubicBezTo>
                    <a:pt x="649" y="547"/>
                    <a:pt x="662" y="535"/>
                    <a:pt x="677" y="540"/>
                  </a:cubicBezTo>
                  <a:cubicBezTo>
                    <a:pt x="685" y="542"/>
                    <a:pt x="690" y="550"/>
                    <a:pt x="695" y="555"/>
                  </a:cubicBezTo>
                  <a:cubicBezTo>
                    <a:pt x="698" y="558"/>
                    <a:pt x="700" y="560"/>
                    <a:pt x="703" y="563"/>
                  </a:cubicBezTo>
                  <a:cubicBezTo>
                    <a:pt x="708" y="568"/>
                    <a:pt x="715" y="568"/>
                    <a:pt x="723" y="568"/>
                  </a:cubicBezTo>
                  <a:cubicBezTo>
                    <a:pt x="733" y="568"/>
                    <a:pt x="746" y="570"/>
                    <a:pt x="753" y="578"/>
                  </a:cubicBezTo>
                  <a:cubicBezTo>
                    <a:pt x="758" y="580"/>
                    <a:pt x="761" y="586"/>
                    <a:pt x="763" y="591"/>
                  </a:cubicBezTo>
                  <a:cubicBezTo>
                    <a:pt x="766" y="593"/>
                    <a:pt x="769" y="598"/>
                    <a:pt x="771" y="601"/>
                  </a:cubicBezTo>
                  <a:cubicBezTo>
                    <a:pt x="774" y="601"/>
                    <a:pt x="774" y="603"/>
                    <a:pt x="776" y="603"/>
                  </a:cubicBezTo>
                  <a:cubicBezTo>
                    <a:pt x="779" y="603"/>
                    <a:pt x="781" y="606"/>
                    <a:pt x="786" y="608"/>
                  </a:cubicBezTo>
                  <a:cubicBezTo>
                    <a:pt x="804" y="621"/>
                    <a:pt x="799" y="644"/>
                    <a:pt x="796" y="654"/>
                  </a:cubicBezTo>
                  <a:cubicBezTo>
                    <a:pt x="794" y="664"/>
                    <a:pt x="794" y="679"/>
                    <a:pt x="802" y="684"/>
                  </a:cubicBezTo>
                  <a:cubicBezTo>
                    <a:pt x="807" y="687"/>
                    <a:pt x="812" y="687"/>
                    <a:pt x="819" y="684"/>
                  </a:cubicBezTo>
                  <a:cubicBezTo>
                    <a:pt x="829" y="684"/>
                    <a:pt x="840" y="682"/>
                    <a:pt x="847" y="690"/>
                  </a:cubicBezTo>
                  <a:cubicBezTo>
                    <a:pt x="850" y="692"/>
                    <a:pt x="850" y="692"/>
                    <a:pt x="850" y="695"/>
                  </a:cubicBezTo>
                  <a:cubicBezTo>
                    <a:pt x="852" y="697"/>
                    <a:pt x="852" y="697"/>
                    <a:pt x="852" y="697"/>
                  </a:cubicBezTo>
                  <a:cubicBezTo>
                    <a:pt x="852" y="697"/>
                    <a:pt x="855" y="697"/>
                    <a:pt x="857" y="697"/>
                  </a:cubicBezTo>
                  <a:cubicBezTo>
                    <a:pt x="860" y="697"/>
                    <a:pt x="860" y="697"/>
                    <a:pt x="860" y="697"/>
                  </a:cubicBezTo>
                  <a:cubicBezTo>
                    <a:pt x="873" y="697"/>
                    <a:pt x="883" y="705"/>
                    <a:pt x="890" y="712"/>
                  </a:cubicBezTo>
                  <a:cubicBezTo>
                    <a:pt x="893" y="712"/>
                    <a:pt x="893" y="715"/>
                    <a:pt x="895" y="715"/>
                  </a:cubicBezTo>
                  <a:cubicBezTo>
                    <a:pt x="901" y="717"/>
                    <a:pt x="913" y="728"/>
                    <a:pt x="921" y="723"/>
                  </a:cubicBezTo>
                  <a:cubicBezTo>
                    <a:pt x="926" y="720"/>
                    <a:pt x="928" y="712"/>
                    <a:pt x="931" y="705"/>
                  </a:cubicBezTo>
                  <a:cubicBezTo>
                    <a:pt x="931" y="702"/>
                    <a:pt x="934" y="700"/>
                    <a:pt x="934" y="697"/>
                  </a:cubicBezTo>
                  <a:cubicBezTo>
                    <a:pt x="936" y="692"/>
                    <a:pt x="939" y="684"/>
                    <a:pt x="941" y="679"/>
                  </a:cubicBezTo>
                  <a:cubicBezTo>
                    <a:pt x="949" y="662"/>
                    <a:pt x="954" y="651"/>
                    <a:pt x="949" y="641"/>
                  </a:cubicBezTo>
                  <a:cubicBezTo>
                    <a:pt x="949" y="639"/>
                    <a:pt x="946" y="636"/>
                    <a:pt x="944" y="636"/>
                  </a:cubicBezTo>
                  <a:cubicBezTo>
                    <a:pt x="939" y="631"/>
                    <a:pt x="934" y="624"/>
                    <a:pt x="936" y="613"/>
                  </a:cubicBezTo>
                  <a:cubicBezTo>
                    <a:pt x="939" y="606"/>
                    <a:pt x="941" y="603"/>
                    <a:pt x="946" y="601"/>
                  </a:cubicBezTo>
                  <a:cubicBezTo>
                    <a:pt x="1020" y="532"/>
                    <a:pt x="1020" y="532"/>
                    <a:pt x="1020" y="532"/>
                  </a:cubicBezTo>
                  <a:cubicBezTo>
                    <a:pt x="1025" y="522"/>
                    <a:pt x="1017" y="509"/>
                    <a:pt x="1007" y="502"/>
                  </a:cubicBezTo>
                  <a:cubicBezTo>
                    <a:pt x="1005" y="499"/>
                    <a:pt x="1002" y="497"/>
                    <a:pt x="1000" y="497"/>
                  </a:cubicBezTo>
                  <a:cubicBezTo>
                    <a:pt x="992" y="492"/>
                    <a:pt x="984" y="487"/>
                    <a:pt x="974" y="484"/>
                  </a:cubicBezTo>
                  <a:cubicBezTo>
                    <a:pt x="972" y="484"/>
                    <a:pt x="969" y="484"/>
                    <a:pt x="967" y="492"/>
                  </a:cubicBezTo>
                  <a:cubicBezTo>
                    <a:pt x="964" y="497"/>
                    <a:pt x="961" y="502"/>
                    <a:pt x="954" y="502"/>
                  </a:cubicBezTo>
                  <a:cubicBezTo>
                    <a:pt x="951" y="502"/>
                    <a:pt x="946" y="502"/>
                    <a:pt x="941" y="499"/>
                  </a:cubicBezTo>
                  <a:cubicBezTo>
                    <a:pt x="918" y="471"/>
                    <a:pt x="918" y="446"/>
                    <a:pt x="921" y="428"/>
                  </a:cubicBezTo>
                  <a:cubicBezTo>
                    <a:pt x="921" y="421"/>
                    <a:pt x="921" y="411"/>
                    <a:pt x="918" y="405"/>
                  </a:cubicBezTo>
                  <a:cubicBezTo>
                    <a:pt x="916" y="403"/>
                    <a:pt x="916" y="398"/>
                    <a:pt x="913" y="395"/>
                  </a:cubicBezTo>
                  <a:cubicBezTo>
                    <a:pt x="911" y="390"/>
                    <a:pt x="908" y="385"/>
                    <a:pt x="906" y="380"/>
                  </a:cubicBezTo>
                  <a:cubicBezTo>
                    <a:pt x="903" y="375"/>
                    <a:pt x="903" y="367"/>
                    <a:pt x="903" y="362"/>
                  </a:cubicBezTo>
                  <a:cubicBezTo>
                    <a:pt x="903" y="357"/>
                    <a:pt x="903" y="355"/>
                    <a:pt x="903" y="352"/>
                  </a:cubicBezTo>
                  <a:cubicBezTo>
                    <a:pt x="903" y="347"/>
                    <a:pt x="901" y="345"/>
                    <a:pt x="898" y="339"/>
                  </a:cubicBezTo>
                  <a:cubicBezTo>
                    <a:pt x="895" y="334"/>
                    <a:pt x="893" y="329"/>
                    <a:pt x="893" y="324"/>
                  </a:cubicBezTo>
                  <a:cubicBezTo>
                    <a:pt x="890" y="312"/>
                    <a:pt x="893" y="301"/>
                    <a:pt x="895" y="289"/>
                  </a:cubicBezTo>
                  <a:cubicBezTo>
                    <a:pt x="895" y="284"/>
                    <a:pt x="898" y="279"/>
                    <a:pt x="898" y="274"/>
                  </a:cubicBezTo>
                  <a:cubicBezTo>
                    <a:pt x="890" y="276"/>
                    <a:pt x="885" y="276"/>
                    <a:pt x="878" y="279"/>
                  </a:cubicBezTo>
                  <a:cubicBezTo>
                    <a:pt x="870" y="281"/>
                    <a:pt x="865" y="289"/>
                    <a:pt x="862" y="296"/>
                  </a:cubicBezTo>
                  <a:cubicBezTo>
                    <a:pt x="852" y="289"/>
                    <a:pt x="852" y="274"/>
                    <a:pt x="855" y="261"/>
                  </a:cubicBezTo>
                  <a:cubicBezTo>
                    <a:pt x="860" y="246"/>
                    <a:pt x="868" y="228"/>
                    <a:pt x="857" y="215"/>
                  </a:cubicBezTo>
                  <a:cubicBezTo>
                    <a:pt x="852" y="208"/>
                    <a:pt x="840" y="205"/>
                    <a:pt x="840" y="195"/>
                  </a:cubicBezTo>
                  <a:cubicBezTo>
                    <a:pt x="840" y="190"/>
                    <a:pt x="842" y="185"/>
                    <a:pt x="842" y="182"/>
                  </a:cubicBezTo>
                  <a:cubicBezTo>
                    <a:pt x="842" y="175"/>
                    <a:pt x="835" y="167"/>
                    <a:pt x="824" y="167"/>
                  </a:cubicBezTo>
                  <a:cubicBezTo>
                    <a:pt x="817" y="167"/>
                    <a:pt x="809" y="167"/>
                    <a:pt x="799" y="167"/>
                  </a:cubicBezTo>
                  <a:cubicBezTo>
                    <a:pt x="779" y="172"/>
                    <a:pt x="751" y="162"/>
                    <a:pt x="736" y="147"/>
                  </a:cubicBezTo>
                  <a:cubicBezTo>
                    <a:pt x="730" y="142"/>
                    <a:pt x="728" y="137"/>
                    <a:pt x="723" y="137"/>
                  </a:cubicBezTo>
                  <a:cubicBezTo>
                    <a:pt x="710" y="131"/>
                    <a:pt x="695" y="149"/>
                    <a:pt x="682" y="144"/>
                  </a:cubicBezTo>
                  <a:cubicBezTo>
                    <a:pt x="677" y="142"/>
                    <a:pt x="672" y="137"/>
                    <a:pt x="670" y="131"/>
                  </a:cubicBezTo>
                  <a:cubicBezTo>
                    <a:pt x="654" y="119"/>
                    <a:pt x="629" y="126"/>
                    <a:pt x="616" y="142"/>
                  </a:cubicBezTo>
                  <a:cubicBezTo>
                    <a:pt x="604" y="157"/>
                    <a:pt x="596" y="177"/>
                    <a:pt x="583" y="192"/>
                  </a:cubicBezTo>
                  <a:cubicBezTo>
                    <a:pt x="576" y="202"/>
                    <a:pt x="568" y="210"/>
                    <a:pt x="560" y="218"/>
                  </a:cubicBezTo>
                  <a:cubicBezTo>
                    <a:pt x="558" y="220"/>
                    <a:pt x="555" y="223"/>
                    <a:pt x="550" y="223"/>
                  </a:cubicBezTo>
                  <a:cubicBezTo>
                    <a:pt x="548" y="223"/>
                    <a:pt x="543" y="220"/>
                    <a:pt x="545" y="215"/>
                  </a:cubicBezTo>
                  <a:cubicBezTo>
                    <a:pt x="540" y="218"/>
                    <a:pt x="538" y="220"/>
                    <a:pt x="533" y="220"/>
                  </a:cubicBezTo>
                  <a:cubicBezTo>
                    <a:pt x="530" y="215"/>
                    <a:pt x="527" y="208"/>
                    <a:pt x="525" y="202"/>
                  </a:cubicBezTo>
                  <a:cubicBezTo>
                    <a:pt x="520" y="202"/>
                    <a:pt x="515" y="208"/>
                    <a:pt x="510" y="208"/>
                  </a:cubicBezTo>
                  <a:cubicBezTo>
                    <a:pt x="505" y="208"/>
                    <a:pt x="502" y="202"/>
                    <a:pt x="502" y="200"/>
                  </a:cubicBezTo>
                  <a:cubicBezTo>
                    <a:pt x="502" y="195"/>
                    <a:pt x="502" y="192"/>
                    <a:pt x="502" y="187"/>
                  </a:cubicBezTo>
                  <a:cubicBezTo>
                    <a:pt x="507" y="162"/>
                    <a:pt x="505" y="134"/>
                    <a:pt x="492" y="109"/>
                  </a:cubicBezTo>
                  <a:cubicBezTo>
                    <a:pt x="494" y="109"/>
                    <a:pt x="500" y="109"/>
                    <a:pt x="502" y="106"/>
                  </a:cubicBezTo>
                  <a:cubicBezTo>
                    <a:pt x="497" y="81"/>
                    <a:pt x="500" y="55"/>
                    <a:pt x="507" y="33"/>
                  </a:cubicBezTo>
                  <a:cubicBezTo>
                    <a:pt x="510" y="27"/>
                    <a:pt x="510" y="25"/>
                    <a:pt x="510" y="20"/>
                  </a:cubicBezTo>
                  <a:cubicBezTo>
                    <a:pt x="510" y="10"/>
                    <a:pt x="492" y="5"/>
                    <a:pt x="484" y="12"/>
                  </a:cubicBezTo>
                  <a:cubicBezTo>
                    <a:pt x="482" y="15"/>
                    <a:pt x="482" y="17"/>
                    <a:pt x="479" y="17"/>
                  </a:cubicBezTo>
                  <a:cubicBezTo>
                    <a:pt x="474" y="20"/>
                    <a:pt x="469" y="12"/>
                    <a:pt x="467" y="10"/>
                  </a:cubicBezTo>
                  <a:cubicBezTo>
                    <a:pt x="459" y="0"/>
                    <a:pt x="441" y="0"/>
                    <a:pt x="431" y="10"/>
                  </a:cubicBezTo>
                  <a:cubicBezTo>
                    <a:pt x="434" y="27"/>
                    <a:pt x="426" y="48"/>
                    <a:pt x="416" y="63"/>
                  </a:cubicBezTo>
                  <a:cubicBezTo>
                    <a:pt x="411" y="68"/>
                    <a:pt x="406" y="76"/>
                    <a:pt x="408" y="81"/>
                  </a:cubicBezTo>
                  <a:cubicBezTo>
                    <a:pt x="408" y="88"/>
                    <a:pt x="416" y="91"/>
                    <a:pt x="421" y="98"/>
                  </a:cubicBezTo>
                  <a:cubicBezTo>
                    <a:pt x="426" y="109"/>
                    <a:pt x="423" y="124"/>
                    <a:pt x="411" y="129"/>
                  </a:cubicBezTo>
                  <a:cubicBezTo>
                    <a:pt x="408" y="131"/>
                    <a:pt x="403" y="131"/>
                    <a:pt x="401" y="131"/>
                  </a:cubicBezTo>
                  <a:cubicBezTo>
                    <a:pt x="393" y="137"/>
                    <a:pt x="390" y="144"/>
                    <a:pt x="385" y="152"/>
                  </a:cubicBezTo>
                  <a:cubicBezTo>
                    <a:pt x="380" y="159"/>
                    <a:pt x="373" y="167"/>
                    <a:pt x="365" y="162"/>
                  </a:cubicBezTo>
                  <a:cubicBezTo>
                    <a:pt x="357" y="157"/>
                    <a:pt x="357" y="144"/>
                    <a:pt x="347" y="142"/>
                  </a:cubicBezTo>
                  <a:cubicBezTo>
                    <a:pt x="345" y="142"/>
                    <a:pt x="342" y="142"/>
                    <a:pt x="340" y="139"/>
                  </a:cubicBezTo>
                  <a:cubicBezTo>
                    <a:pt x="335" y="137"/>
                    <a:pt x="335" y="131"/>
                    <a:pt x="335" y="126"/>
                  </a:cubicBezTo>
                  <a:cubicBezTo>
                    <a:pt x="335" y="114"/>
                    <a:pt x="335" y="101"/>
                    <a:pt x="337" y="88"/>
                  </a:cubicBezTo>
                  <a:cubicBezTo>
                    <a:pt x="332" y="96"/>
                    <a:pt x="327" y="104"/>
                    <a:pt x="314" y="104"/>
                  </a:cubicBezTo>
                  <a:cubicBezTo>
                    <a:pt x="304" y="104"/>
                    <a:pt x="299" y="96"/>
                    <a:pt x="294" y="91"/>
                  </a:cubicBezTo>
                  <a:cubicBezTo>
                    <a:pt x="291" y="88"/>
                    <a:pt x="289" y="86"/>
                    <a:pt x="286" y="83"/>
                  </a:cubicBezTo>
                  <a:cubicBezTo>
                    <a:pt x="281" y="81"/>
                    <a:pt x="271" y="86"/>
                    <a:pt x="266" y="93"/>
                  </a:cubicBezTo>
                  <a:cubicBezTo>
                    <a:pt x="263" y="96"/>
                    <a:pt x="263" y="98"/>
                    <a:pt x="261" y="104"/>
                  </a:cubicBezTo>
                  <a:cubicBezTo>
                    <a:pt x="256" y="111"/>
                    <a:pt x="253" y="119"/>
                    <a:pt x="246" y="124"/>
                  </a:cubicBezTo>
                  <a:cubicBezTo>
                    <a:pt x="238" y="129"/>
                    <a:pt x="230" y="131"/>
                    <a:pt x="223" y="134"/>
                  </a:cubicBezTo>
                  <a:cubicBezTo>
                    <a:pt x="215" y="137"/>
                    <a:pt x="205" y="139"/>
                    <a:pt x="203" y="144"/>
                  </a:cubicBezTo>
                  <a:cubicBezTo>
                    <a:pt x="197" y="149"/>
                    <a:pt x="197" y="159"/>
                    <a:pt x="197" y="167"/>
                  </a:cubicBezTo>
                  <a:cubicBezTo>
                    <a:pt x="197" y="177"/>
                    <a:pt x="197" y="192"/>
                    <a:pt x="187" y="200"/>
                  </a:cubicBezTo>
                  <a:cubicBezTo>
                    <a:pt x="185" y="202"/>
                    <a:pt x="185" y="202"/>
                    <a:pt x="185" y="202"/>
                  </a:cubicBezTo>
                  <a:cubicBezTo>
                    <a:pt x="182" y="202"/>
                    <a:pt x="182" y="205"/>
                    <a:pt x="182" y="205"/>
                  </a:cubicBezTo>
                  <a:cubicBezTo>
                    <a:pt x="180" y="208"/>
                    <a:pt x="182" y="213"/>
                    <a:pt x="187" y="220"/>
                  </a:cubicBezTo>
                  <a:cubicBezTo>
                    <a:pt x="192" y="230"/>
                    <a:pt x="197" y="241"/>
                    <a:pt x="190" y="251"/>
                  </a:cubicBezTo>
                  <a:cubicBezTo>
                    <a:pt x="185" y="256"/>
                    <a:pt x="180" y="258"/>
                    <a:pt x="175" y="261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37" y="271"/>
                    <a:pt x="137" y="271"/>
                    <a:pt x="137" y="271"/>
                  </a:cubicBezTo>
                  <a:cubicBezTo>
                    <a:pt x="137" y="271"/>
                    <a:pt x="139" y="274"/>
                    <a:pt x="139" y="276"/>
                  </a:cubicBezTo>
                  <a:cubicBezTo>
                    <a:pt x="142" y="279"/>
                    <a:pt x="142" y="281"/>
                    <a:pt x="142" y="284"/>
                  </a:cubicBezTo>
                  <a:cubicBezTo>
                    <a:pt x="154" y="322"/>
                    <a:pt x="139" y="334"/>
                    <a:pt x="137" y="337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" name="Freeform 238"/>
            <p:cNvSpPr>
              <a:spLocks/>
            </p:cNvSpPr>
            <p:nvPr/>
          </p:nvSpPr>
          <p:spPr bwMode="auto">
            <a:xfrm>
              <a:off x="3672" y="2123"/>
              <a:ext cx="96" cy="55"/>
            </a:xfrm>
            <a:custGeom>
              <a:avLst/>
              <a:gdLst>
                <a:gd name="T0" fmla="*/ 1655 w 1662"/>
                <a:gd name="T1" fmla="*/ 360 h 949"/>
                <a:gd name="T2" fmla="*/ 1622 w 1662"/>
                <a:gd name="T3" fmla="*/ 358 h 949"/>
                <a:gd name="T4" fmla="*/ 1508 w 1662"/>
                <a:gd name="T5" fmla="*/ 378 h 949"/>
                <a:gd name="T6" fmla="*/ 1419 w 1662"/>
                <a:gd name="T7" fmla="*/ 403 h 949"/>
                <a:gd name="T8" fmla="*/ 1046 w 1662"/>
                <a:gd name="T9" fmla="*/ 117 h 949"/>
                <a:gd name="T10" fmla="*/ 924 w 1662"/>
                <a:gd name="T11" fmla="*/ 28 h 949"/>
                <a:gd name="T12" fmla="*/ 746 w 1662"/>
                <a:gd name="T13" fmla="*/ 5 h 949"/>
                <a:gd name="T14" fmla="*/ 678 w 1662"/>
                <a:gd name="T15" fmla="*/ 96 h 949"/>
                <a:gd name="T16" fmla="*/ 642 w 1662"/>
                <a:gd name="T17" fmla="*/ 195 h 949"/>
                <a:gd name="T18" fmla="*/ 568 w 1662"/>
                <a:gd name="T19" fmla="*/ 172 h 949"/>
                <a:gd name="T20" fmla="*/ 530 w 1662"/>
                <a:gd name="T21" fmla="*/ 157 h 949"/>
                <a:gd name="T22" fmla="*/ 482 w 1662"/>
                <a:gd name="T23" fmla="*/ 76 h 949"/>
                <a:gd name="T24" fmla="*/ 436 w 1662"/>
                <a:gd name="T25" fmla="*/ 46 h 949"/>
                <a:gd name="T26" fmla="*/ 373 w 1662"/>
                <a:gd name="T27" fmla="*/ 30 h 949"/>
                <a:gd name="T28" fmla="*/ 355 w 1662"/>
                <a:gd name="T29" fmla="*/ 142 h 949"/>
                <a:gd name="T30" fmla="*/ 348 w 1662"/>
                <a:gd name="T31" fmla="*/ 160 h 949"/>
                <a:gd name="T32" fmla="*/ 289 w 1662"/>
                <a:gd name="T33" fmla="*/ 236 h 949"/>
                <a:gd name="T34" fmla="*/ 236 w 1662"/>
                <a:gd name="T35" fmla="*/ 287 h 949"/>
                <a:gd name="T36" fmla="*/ 231 w 1662"/>
                <a:gd name="T37" fmla="*/ 307 h 949"/>
                <a:gd name="T38" fmla="*/ 292 w 1662"/>
                <a:gd name="T39" fmla="*/ 312 h 949"/>
                <a:gd name="T40" fmla="*/ 353 w 1662"/>
                <a:gd name="T41" fmla="*/ 317 h 949"/>
                <a:gd name="T42" fmla="*/ 325 w 1662"/>
                <a:gd name="T43" fmla="*/ 413 h 949"/>
                <a:gd name="T44" fmla="*/ 256 w 1662"/>
                <a:gd name="T45" fmla="*/ 462 h 949"/>
                <a:gd name="T46" fmla="*/ 170 w 1662"/>
                <a:gd name="T47" fmla="*/ 502 h 949"/>
                <a:gd name="T48" fmla="*/ 91 w 1662"/>
                <a:gd name="T49" fmla="*/ 530 h 949"/>
                <a:gd name="T50" fmla="*/ 79 w 1662"/>
                <a:gd name="T51" fmla="*/ 576 h 949"/>
                <a:gd name="T52" fmla="*/ 63 w 1662"/>
                <a:gd name="T53" fmla="*/ 583 h 949"/>
                <a:gd name="T54" fmla="*/ 23 w 1662"/>
                <a:gd name="T55" fmla="*/ 614 h 949"/>
                <a:gd name="T56" fmla="*/ 18 w 1662"/>
                <a:gd name="T57" fmla="*/ 667 h 949"/>
                <a:gd name="T58" fmla="*/ 13 w 1662"/>
                <a:gd name="T59" fmla="*/ 705 h 949"/>
                <a:gd name="T60" fmla="*/ 2 w 1662"/>
                <a:gd name="T61" fmla="*/ 728 h 949"/>
                <a:gd name="T62" fmla="*/ 35 w 1662"/>
                <a:gd name="T63" fmla="*/ 705 h 949"/>
                <a:gd name="T64" fmla="*/ 109 w 1662"/>
                <a:gd name="T65" fmla="*/ 725 h 949"/>
                <a:gd name="T66" fmla="*/ 183 w 1662"/>
                <a:gd name="T67" fmla="*/ 756 h 949"/>
                <a:gd name="T68" fmla="*/ 238 w 1662"/>
                <a:gd name="T69" fmla="*/ 761 h 949"/>
                <a:gd name="T70" fmla="*/ 249 w 1662"/>
                <a:gd name="T71" fmla="*/ 698 h 949"/>
                <a:gd name="T72" fmla="*/ 388 w 1662"/>
                <a:gd name="T73" fmla="*/ 756 h 949"/>
                <a:gd name="T74" fmla="*/ 396 w 1662"/>
                <a:gd name="T75" fmla="*/ 774 h 949"/>
                <a:gd name="T76" fmla="*/ 500 w 1662"/>
                <a:gd name="T77" fmla="*/ 822 h 949"/>
                <a:gd name="T78" fmla="*/ 566 w 1662"/>
                <a:gd name="T79" fmla="*/ 842 h 949"/>
                <a:gd name="T80" fmla="*/ 647 w 1662"/>
                <a:gd name="T81" fmla="*/ 888 h 949"/>
                <a:gd name="T82" fmla="*/ 718 w 1662"/>
                <a:gd name="T83" fmla="*/ 931 h 949"/>
                <a:gd name="T84" fmla="*/ 792 w 1662"/>
                <a:gd name="T85" fmla="*/ 898 h 949"/>
                <a:gd name="T86" fmla="*/ 853 w 1662"/>
                <a:gd name="T87" fmla="*/ 842 h 949"/>
                <a:gd name="T88" fmla="*/ 870 w 1662"/>
                <a:gd name="T89" fmla="*/ 814 h 949"/>
                <a:gd name="T90" fmla="*/ 990 w 1662"/>
                <a:gd name="T91" fmla="*/ 695 h 949"/>
                <a:gd name="T92" fmla="*/ 1010 w 1662"/>
                <a:gd name="T93" fmla="*/ 670 h 949"/>
                <a:gd name="T94" fmla="*/ 1028 w 1662"/>
                <a:gd name="T95" fmla="*/ 629 h 949"/>
                <a:gd name="T96" fmla="*/ 1101 w 1662"/>
                <a:gd name="T97" fmla="*/ 586 h 949"/>
                <a:gd name="T98" fmla="*/ 1142 w 1662"/>
                <a:gd name="T99" fmla="*/ 586 h 949"/>
                <a:gd name="T100" fmla="*/ 1188 w 1662"/>
                <a:gd name="T101" fmla="*/ 601 h 949"/>
                <a:gd name="T102" fmla="*/ 1246 w 1662"/>
                <a:gd name="T103" fmla="*/ 581 h 949"/>
                <a:gd name="T104" fmla="*/ 1353 w 1662"/>
                <a:gd name="T105" fmla="*/ 563 h 949"/>
                <a:gd name="T106" fmla="*/ 1556 w 1662"/>
                <a:gd name="T107" fmla="*/ 525 h 949"/>
                <a:gd name="T108" fmla="*/ 1622 w 1662"/>
                <a:gd name="T109" fmla="*/ 492 h 949"/>
                <a:gd name="T110" fmla="*/ 1652 w 1662"/>
                <a:gd name="T111" fmla="*/ 446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62" h="949">
                  <a:moveTo>
                    <a:pt x="1645" y="380"/>
                  </a:moveTo>
                  <a:cubicBezTo>
                    <a:pt x="1645" y="378"/>
                    <a:pt x="1645" y="378"/>
                    <a:pt x="1645" y="378"/>
                  </a:cubicBezTo>
                  <a:cubicBezTo>
                    <a:pt x="1645" y="375"/>
                    <a:pt x="1645" y="370"/>
                    <a:pt x="1647" y="368"/>
                  </a:cubicBezTo>
                  <a:cubicBezTo>
                    <a:pt x="1650" y="365"/>
                    <a:pt x="1652" y="363"/>
                    <a:pt x="1655" y="360"/>
                  </a:cubicBezTo>
                  <a:cubicBezTo>
                    <a:pt x="1657" y="360"/>
                    <a:pt x="1657" y="360"/>
                    <a:pt x="1657" y="360"/>
                  </a:cubicBezTo>
                  <a:cubicBezTo>
                    <a:pt x="1650" y="358"/>
                    <a:pt x="1642" y="353"/>
                    <a:pt x="1637" y="350"/>
                  </a:cubicBezTo>
                  <a:cubicBezTo>
                    <a:pt x="1629" y="345"/>
                    <a:pt x="1624" y="355"/>
                    <a:pt x="1624" y="355"/>
                  </a:cubicBezTo>
                  <a:cubicBezTo>
                    <a:pt x="1622" y="358"/>
                    <a:pt x="1622" y="358"/>
                    <a:pt x="1622" y="358"/>
                  </a:cubicBezTo>
                  <a:cubicBezTo>
                    <a:pt x="1579" y="368"/>
                    <a:pt x="1579" y="368"/>
                    <a:pt x="1579" y="368"/>
                  </a:cubicBezTo>
                  <a:cubicBezTo>
                    <a:pt x="1551" y="388"/>
                    <a:pt x="1551" y="388"/>
                    <a:pt x="1551" y="388"/>
                  </a:cubicBezTo>
                  <a:cubicBezTo>
                    <a:pt x="1548" y="388"/>
                    <a:pt x="1548" y="388"/>
                    <a:pt x="1548" y="388"/>
                  </a:cubicBezTo>
                  <a:cubicBezTo>
                    <a:pt x="1548" y="388"/>
                    <a:pt x="1528" y="383"/>
                    <a:pt x="1508" y="378"/>
                  </a:cubicBezTo>
                  <a:cubicBezTo>
                    <a:pt x="1495" y="375"/>
                    <a:pt x="1477" y="396"/>
                    <a:pt x="1472" y="403"/>
                  </a:cubicBezTo>
                  <a:cubicBezTo>
                    <a:pt x="1469" y="406"/>
                    <a:pt x="1469" y="406"/>
                    <a:pt x="1469" y="406"/>
                  </a:cubicBezTo>
                  <a:cubicBezTo>
                    <a:pt x="1467" y="406"/>
                    <a:pt x="1467" y="406"/>
                    <a:pt x="1467" y="406"/>
                  </a:cubicBezTo>
                  <a:cubicBezTo>
                    <a:pt x="1467" y="406"/>
                    <a:pt x="1436" y="413"/>
                    <a:pt x="1419" y="403"/>
                  </a:cubicBezTo>
                  <a:cubicBezTo>
                    <a:pt x="1414" y="401"/>
                    <a:pt x="1411" y="403"/>
                    <a:pt x="1403" y="406"/>
                  </a:cubicBezTo>
                  <a:cubicBezTo>
                    <a:pt x="1398" y="408"/>
                    <a:pt x="1391" y="413"/>
                    <a:pt x="1381" y="413"/>
                  </a:cubicBezTo>
                  <a:cubicBezTo>
                    <a:pt x="1378" y="413"/>
                    <a:pt x="1378" y="413"/>
                    <a:pt x="1376" y="413"/>
                  </a:cubicBezTo>
                  <a:cubicBezTo>
                    <a:pt x="1365" y="411"/>
                    <a:pt x="1317" y="375"/>
                    <a:pt x="1046" y="117"/>
                  </a:cubicBezTo>
                  <a:cubicBezTo>
                    <a:pt x="1030" y="101"/>
                    <a:pt x="1020" y="94"/>
                    <a:pt x="1018" y="89"/>
                  </a:cubicBezTo>
                  <a:cubicBezTo>
                    <a:pt x="1008" y="79"/>
                    <a:pt x="1002" y="68"/>
                    <a:pt x="997" y="58"/>
                  </a:cubicBezTo>
                  <a:cubicBezTo>
                    <a:pt x="990" y="43"/>
                    <a:pt x="982" y="30"/>
                    <a:pt x="964" y="25"/>
                  </a:cubicBezTo>
                  <a:cubicBezTo>
                    <a:pt x="947" y="20"/>
                    <a:pt x="936" y="23"/>
                    <a:pt x="924" y="28"/>
                  </a:cubicBezTo>
                  <a:cubicBezTo>
                    <a:pt x="914" y="30"/>
                    <a:pt x="898" y="35"/>
                    <a:pt x="881" y="33"/>
                  </a:cubicBezTo>
                  <a:cubicBezTo>
                    <a:pt x="858" y="30"/>
                    <a:pt x="848" y="25"/>
                    <a:pt x="835" y="20"/>
                  </a:cubicBezTo>
                  <a:cubicBezTo>
                    <a:pt x="825" y="15"/>
                    <a:pt x="817" y="10"/>
                    <a:pt x="799" y="8"/>
                  </a:cubicBezTo>
                  <a:cubicBezTo>
                    <a:pt x="764" y="0"/>
                    <a:pt x="754" y="2"/>
                    <a:pt x="746" y="5"/>
                  </a:cubicBezTo>
                  <a:cubicBezTo>
                    <a:pt x="672" y="74"/>
                    <a:pt x="672" y="74"/>
                    <a:pt x="672" y="74"/>
                  </a:cubicBezTo>
                  <a:cubicBezTo>
                    <a:pt x="670" y="76"/>
                    <a:pt x="667" y="79"/>
                    <a:pt x="667" y="79"/>
                  </a:cubicBezTo>
                  <a:cubicBezTo>
                    <a:pt x="667" y="81"/>
                    <a:pt x="670" y="84"/>
                    <a:pt x="672" y="89"/>
                  </a:cubicBezTo>
                  <a:cubicBezTo>
                    <a:pt x="675" y="91"/>
                    <a:pt x="678" y="94"/>
                    <a:pt x="678" y="96"/>
                  </a:cubicBezTo>
                  <a:cubicBezTo>
                    <a:pt x="688" y="114"/>
                    <a:pt x="678" y="132"/>
                    <a:pt x="670" y="147"/>
                  </a:cubicBezTo>
                  <a:cubicBezTo>
                    <a:pt x="667" y="152"/>
                    <a:pt x="665" y="157"/>
                    <a:pt x="662" y="162"/>
                  </a:cubicBezTo>
                  <a:cubicBezTo>
                    <a:pt x="662" y="165"/>
                    <a:pt x="660" y="167"/>
                    <a:pt x="660" y="170"/>
                  </a:cubicBezTo>
                  <a:cubicBezTo>
                    <a:pt x="657" y="180"/>
                    <a:pt x="652" y="190"/>
                    <a:pt x="642" y="195"/>
                  </a:cubicBezTo>
                  <a:cubicBezTo>
                    <a:pt x="632" y="203"/>
                    <a:pt x="617" y="200"/>
                    <a:pt x="599" y="188"/>
                  </a:cubicBezTo>
                  <a:cubicBezTo>
                    <a:pt x="596" y="188"/>
                    <a:pt x="596" y="185"/>
                    <a:pt x="594" y="185"/>
                  </a:cubicBezTo>
                  <a:cubicBezTo>
                    <a:pt x="586" y="180"/>
                    <a:pt x="579" y="172"/>
                    <a:pt x="571" y="172"/>
                  </a:cubicBezTo>
                  <a:cubicBezTo>
                    <a:pt x="568" y="172"/>
                    <a:pt x="568" y="172"/>
                    <a:pt x="568" y="172"/>
                  </a:cubicBezTo>
                  <a:cubicBezTo>
                    <a:pt x="566" y="172"/>
                    <a:pt x="561" y="172"/>
                    <a:pt x="558" y="170"/>
                  </a:cubicBezTo>
                  <a:cubicBezTo>
                    <a:pt x="556" y="167"/>
                    <a:pt x="553" y="165"/>
                    <a:pt x="551" y="162"/>
                  </a:cubicBezTo>
                  <a:cubicBezTo>
                    <a:pt x="551" y="162"/>
                    <a:pt x="551" y="160"/>
                    <a:pt x="548" y="160"/>
                  </a:cubicBezTo>
                  <a:cubicBezTo>
                    <a:pt x="546" y="157"/>
                    <a:pt x="540" y="157"/>
                    <a:pt x="530" y="157"/>
                  </a:cubicBezTo>
                  <a:cubicBezTo>
                    <a:pt x="523" y="157"/>
                    <a:pt x="513" y="160"/>
                    <a:pt x="505" y="155"/>
                  </a:cubicBezTo>
                  <a:cubicBezTo>
                    <a:pt x="495" y="150"/>
                    <a:pt x="487" y="139"/>
                    <a:pt x="492" y="109"/>
                  </a:cubicBezTo>
                  <a:cubicBezTo>
                    <a:pt x="495" y="96"/>
                    <a:pt x="495" y="84"/>
                    <a:pt x="487" y="79"/>
                  </a:cubicBezTo>
                  <a:cubicBezTo>
                    <a:pt x="485" y="79"/>
                    <a:pt x="485" y="76"/>
                    <a:pt x="482" y="76"/>
                  </a:cubicBezTo>
                  <a:cubicBezTo>
                    <a:pt x="480" y="76"/>
                    <a:pt x="477" y="74"/>
                    <a:pt x="472" y="71"/>
                  </a:cubicBezTo>
                  <a:cubicBezTo>
                    <a:pt x="467" y="66"/>
                    <a:pt x="464" y="61"/>
                    <a:pt x="462" y="58"/>
                  </a:cubicBezTo>
                  <a:cubicBezTo>
                    <a:pt x="459" y="56"/>
                    <a:pt x="459" y="51"/>
                    <a:pt x="457" y="51"/>
                  </a:cubicBezTo>
                  <a:cubicBezTo>
                    <a:pt x="452" y="46"/>
                    <a:pt x="444" y="46"/>
                    <a:pt x="436" y="46"/>
                  </a:cubicBezTo>
                  <a:cubicBezTo>
                    <a:pt x="426" y="46"/>
                    <a:pt x="416" y="46"/>
                    <a:pt x="409" y="38"/>
                  </a:cubicBezTo>
                  <a:cubicBezTo>
                    <a:pt x="403" y="35"/>
                    <a:pt x="401" y="30"/>
                    <a:pt x="398" y="28"/>
                  </a:cubicBezTo>
                  <a:cubicBezTo>
                    <a:pt x="396" y="23"/>
                    <a:pt x="393" y="20"/>
                    <a:pt x="388" y="18"/>
                  </a:cubicBezTo>
                  <a:cubicBezTo>
                    <a:pt x="383" y="15"/>
                    <a:pt x="376" y="23"/>
                    <a:pt x="373" y="30"/>
                  </a:cubicBezTo>
                  <a:cubicBezTo>
                    <a:pt x="368" y="43"/>
                    <a:pt x="373" y="56"/>
                    <a:pt x="376" y="71"/>
                  </a:cubicBezTo>
                  <a:cubicBezTo>
                    <a:pt x="376" y="74"/>
                    <a:pt x="376" y="76"/>
                    <a:pt x="378" y="79"/>
                  </a:cubicBezTo>
                  <a:cubicBezTo>
                    <a:pt x="383" y="104"/>
                    <a:pt x="378" y="124"/>
                    <a:pt x="365" y="134"/>
                  </a:cubicBezTo>
                  <a:cubicBezTo>
                    <a:pt x="363" y="137"/>
                    <a:pt x="358" y="139"/>
                    <a:pt x="355" y="142"/>
                  </a:cubicBezTo>
                  <a:cubicBezTo>
                    <a:pt x="353" y="145"/>
                    <a:pt x="350" y="145"/>
                    <a:pt x="348" y="147"/>
                  </a:cubicBezTo>
                  <a:cubicBezTo>
                    <a:pt x="345" y="150"/>
                    <a:pt x="343" y="155"/>
                    <a:pt x="343" y="155"/>
                  </a:cubicBezTo>
                  <a:cubicBezTo>
                    <a:pt x="345" y="157"/>
                    <a:pt x="345" y="157"/>
                    <a:pt x="345" y="157"/>
                  </a:cubicBezTo>
                  <a:cubicBezTo>
                    <a:pt x="348" y="160"/>
                    <a:pt x="348" y="160"/>
                    <a:pt x="348" y="160"/>
                  </a:cubicBezTo>
                  <a:cubicBezTo>
                    <a:pt x="353" y="165"/>
                    <a:pt x="358" y="175"/>
                    <a:pt x="355" y="183"/>
                  </a:cubicBezTo>
                  <a:cubicBezTo>
                    <a:pt x="355" y="195"/>
                    <a:pt x="348" y="208"/>
                    <a:pt x="340" y="216"/>
                  </a:cubicBezTo>
                  <a:cubicBezTo>
                    <a:pt x="327" y="226"/>
                    <a:pt x="312" y="228"/>
                    <a:pt x="294" y="233"/>
                  </a:cubicBezTo>
                  <a:cubicBezTo>
                    <a:pt x="292" y="233"/>
                    <a:pt x="289" y="233"/>
                    <a:pt x="289" y="236"/>
                  </a:cubicBezTo>
                  <a:cubicBezTo>
                    <a:pt x="282" y="238"/>
                    <a:pt x="271" y="241"/>
                    <a:pt x="266" y="246"/>
                  </a:cubicBezTo>
                  <a:cubicBezTo>
                    <a:pt x="264" y="249"/>
                    <a:pt x="264" y="251"/>
                    <a:pt x="264" y="256"/>
                  </a:cubicBezTo>
                  <a:cubicBezTo>
                    <a:pt x="264" y="261"/>
                    <a:pt x="261" y="266"/>
                    <a:pt x="259" y="269"/>
                  </a:cubicBezTo>
                  <a:cubicBezTo>
                    <a:pt x="254" y="276"/>
                    <a:pt x="244" y="282"/>
                    <a:pt x="236" y="287"/>
                  </a:cubicBezTo>
                  <a:cubicBezTo>
                    <a:pt x="228" y="289"/>
                    <a:pt x="223" y="294"/>
                    <a:pt x="221" y="299"/>
                  </a:cubicBezTo>
                  <a:cubicBezTo>
                    <a:pt x="221" y="302"/>
                    <a:pt x="221" y="304"/>
                    <a:pt x="221" y="307"/>
                  </a:cubicBezTo>
                  <a:cubicBezTo>
                    <a:pt x="223" y="309"/>
                    <a:pt x="223" y="309"/>
                    <a:pt x="223" y="309"/>
                  </a:cubicBezTo>
                  <a:cubicBezTo>
                    <a:pt x="226" y="309"/>
                    <a:pt x="228" y="309"/>
                    <a:pt x="231" y="307"/>
                  </a:cubicBezTo>
                  <a:cubicBezTo>
                    <a:pt x="233" y="307"/>
                    <a:pt x="236" y="304"/>
                    <a:pt x="238" y="304"/>
                  </a:cubicBezTo>
                  <a:cubicBezTo>
                    <a:pt x="249" y="302"/>
                    <a:pt x="261" y="304"/>
                    <a:pt x="274" y="327"/>
                  </a:cubicBezTo>
                  <a:cubicBezTo>
                    <a:pt x="279" y="325"/>
                    <a:pt x="282" y="320"/>
                    <a:pt x="287" y="317"/>
                  </a:cubicBezTo>
                  <a:cubicBezTo>
                    <a:pt x="289" y="314"/>
                    <a:pt x="289" y="314"/>
                    <a:pt x="292" y="312"/>
                  </a:cubicBezTo>
                  <a:cubicBezTo>
                    <a:pt x="302" y="302"/>
                    <a:pt x="317" y="294"/>
                    <a:pt x="330" y="302"/>
                  </a:cubicBezTo>
                  <a:cubicBezTo>
                    <a:pt x="332" y="304"/>
                    <a:pt x="335" y="307"/>
                    <a:pt x="337" y="309"/>
                  </a:cubicBezTo>
                  <a:cubicBezTo>
                    <a:pt x="340" y="312"/>
                    <a:pt x="340" y="312"/>
                    <a:pt x="343" y="314"/>
                  </a:cubicBezTo>
                  <a:cubicBezTo>
                    <a:pt x="345" y="317"/>
                    <a:pt x="348" y="317"/>
                    <a:pt x="353" y="317"/>
                  </a:cubicBezTo>
                  <a:cubicBezTo>
                    <a:pt x="355" y="317"/>
                    <a:pt x="358" y="317"/>
                    <a:pt x="363" y="317"/>
                  </a:cubicBezTo>
                  <a:cubicBezTo>
                    <a:pt x="383" y="322"/>
                    <a:pt x="393" y="342"/>
                    <a:pt x="388" y="360"/>
                  </a:cubicBezTo>
                  <a:cubicBezTo>
                    <a:pt x="386" y="380"/>
                    <a:pt x="368" y="393"/>
                    <a:pt x="358" y="398"/>
                  </a:cubicBezTo>
                  <a:cubicBezTo>
                    <a:pt x="348" y="403"/>
                    <a:pt x="337" y="408"/>
                    <a:pt x="325" y="413"/>
                  </a:cubicBezTo>
                  <a:cubicBezTo>
                    <a:pt x="322" y="413"/>
                    <a:pt x="317" y="416"/>
                    <a:pt x="315" y="418"/>
                  </a:cubicBezTo>
                  <a:cubicBezTo>
                    <a:pt x="297" y="426"/>
                    <a:pt x="279" y="434"/>
                    <a:pt x="264" y="444"/>
                  </a:cubicBezTo>
                  <a:cubicBezTo>
                    <a:pt x="256" y="449"/>
                    <a:pt x="254" y="451"/>
                    <a:pt x="254" y="457"/>
                  </a:cubicBezTo>
                  <a:cubicBezTo>
                    <a:pt x="254" y="457"/>
                    <a:pt x="254" y="459"/>
                    <a:pt x="256" y="462"/>
                  </a:cubicBezTo>
                  <a:cubicBezTo>
                    <a:pt x="256" y="464"/>
                    <a:pt x="259" y="467"/>
                    <a:pt x="259" y="469"/>
                  </a:cubicBezTo>
                  <a:cubicBezTo>
                    <a:pt x="261" y="482"/>
                    <a:pt x="254" y="492"/>
                    <a:pt x="238" y="502"/>
                  </a:cubicBezTo>
                  <a:cubicBezTo>
                    <a:pt x="228" y="507"/>
                    <a:pt x="218" y="515"/>
                    <a:pt x="205" y="515"/>
                  </a:cubicBezTo>
                  <a:cubicBezTo>
                    <a:pt x="193" y="515"/>
                    <a:pt x="180" y="507"/>
                    <a:pt x="170" y="502"/>
                  </a:cubicBezTo>
                  <a:cubicBezTo>
                    <a:pt x="160" y="495"/>
                    <a:pt x="150" y="490"/>
                    <a:pt x="139" y="492"/>
                  </a:cubicBezTo>
                  <a:cubicBezTo>
                    <a:pt x="137" y="492"/>
                    <a:pt x="134" y="495"/>
                    <a:pt x="134" y="495"/>
                  </a:cubicBezTo>
                  <a:cubicBezTo>
                    <a:pt x="132" y="495"/>
                    <a:pt x="132" y="497"/>
                    <a:pt x="129" y="497"/>
                  </a:cubicBezTo>
                  <a:cubicBezTo>
                    <a:pt x="91" y="530"/>
                    <a:pt x="91" y="530"/>
                    <a:pt x="91" y="530"/>
                  </a:cubicBezTo>
                  <a:cubicBezTo>
                    <a:pt x="89" y="533"/>
                    <a:pt x="89" y="533"/>
                    <a:pt x="86" y="535"/>
                  </a:cubicBezTo>
                  <a:cubicBezTo>
                    <a:pt x="84" y="538"/>
                    <a:pt x="86" y="543"/>
                    <a:pt x="86" y="548"/>
                  </a:cubicBezTo>
                  <a:cubicBezTo>
                    <a:pt x="86" y="555"/>
                    <a:pt x="89" y="566"/>
                    <a:pt x="81" y="573"/>
                  </a:cubicBezTo>
                  <a:cubicBezTo>
                    <a:pt x="79" y="576"/>
                    <a:pt x="79" y="576"/>
                    <a:pt x="79" y="576"/>
                  </a:cubicBezTo>
                  <a:cubicBezTo>
                    <a:pt x="76" y="576"/>
                    <a:pt x="76" y="576"/>
                    <a:pt x="76" y="576"/>
                  </a:cubicBezTo>
                  <a:cubicBezTo>
                    <a:pt x="73" y="576"/>
                    <a:pt x="66" y="573"/>
                    <a:pt x="66" y="576"/>
                  </a:cubicBezTo>
                  <a:cubicBezTo>
                    <a:pt x="66" y="576"/>
                    <a:pt x="66" y="576"/>
                    <a:pt x="66" y="578"/>
                  </a:cubicBezTo>
                  <a:cubicBezTo>
                    <a:pt x="66" y="581"/>
                    <a:pt x="63" y="581"/>
                    <a:pt x="63" y="583"/>
                  </a:cubicBezTo>
                  <a:cubicBezTo>
                    <a:pt x="58" y="588"/>
                    <a:pt x="51" y="591"/>
                    <a:pt x="46" y="591"/>
                  </a:cubicBezTo>
                  <a:cubicBezTo>
                    <a:pt x="43" y="591"/>
                    <a:pt x="40" y="591"/>
                    <a:pt x="38" y="594"/>
                  </a:cubicBezTo>
                  <a:cubicBezTo>
                    <a:pt x="35" y="596"/>
                    <a:pt x="33" y="599"/>
                    <a:pt x="33" y="601"/>
                  </a:cubicBezTo>
                  <a:cubicBezTo>
                    <a:pt x="30" y="606"/>
                    <a:pt x="28" y="611"/>
                    <a:pt x="23" y="614"/>
                  </a:cubicBezTo>
                  <a:cubicBezTo>
                    <a:pt x="18" y="616"/>
                    <a:pt x="15" y="619"/>
                    <a:pt x="10" y="619"/>
                  </a:cubicBezTo>
                  <a:cubicBezTo>
                    <a:pt x="5" y="619"/>
                    <a:pt x="2" y="621"/>
                    <a:pt x="2" y="621"/>
                  </a:cubicBezTo>
                  <a:cubicBezTo>
                    <a:pt x="2" y="621"/>
                    <a:pt x="2" y="627"/>
                    <a:pt x="10" y="634"/>
                  </a:cubicBezTo>
                  <a:cubicBezTo>
                    <a:pt x="20" y="644"/>
                    <a:pt x="25" y="657"/>
                    <a:pt x="18" y="667"/>
                  </a:cubicBezTo>
                  <a:cubicBezTo>
                    <a:pt x="15" y="670"/>
                    <a:pt x="10" y="672"/>
                    <a:pt x="5" y="672"/>
                  </a:cubicBezTo>
                  <a:cubicBezTo>
                    <a:pt x="2" y="672"/>
                    <a:pt x="0" y="675"/>
                    <a:pt x="0" y="675"/>
                  </a:cubicBezTo>
                  <a:cubicBezTo>
                    <a:pt x="0" y="675"/>
                    <a:pt x="0" y="677"/>
                    <a:pt x="5" y="682"/>
                  </a:cubicBezTo>
                  <a:cubicBezTo>
                    <a:pt x="10" y="687"/>
                    <a:pt x="13" y="698"/>
                    <a:pt x="13" y="705"/>
                  </a:cubicBezTo>
                  <a:cubicBezTo>
                    <a:pt x="13" y="708"/>
                    <a:pt x="13" y="710"/>
                    <a:pt x="10" y="713"/>
                  </a:cubicBezTo>
                  <a:cubicBezTo>
                    <a:pt x="10" y="718"/>
                    <a:pt x="7" y="720"/>
                    <a:pt x="5" y="723"/>
                  </a:cubicBezTo>
                  <a:cubicBezTo>
                    <a:pt x="2" y="725"/>
                    <a:pt x="2" y="725"/>
                    <a:pt x="2" y="725"/>
                  </a:cubicBezTo>
                  <a:cubicBezTo>
                    <a:pt x="2" y="728"/>
                    <a:pt x="2" y="728"/>
                    <a:pt x="2" y="728"/>
                  </a:cubicBezTo>
                  <a:cubicBezTo>
                    <a:pt x="2" y="731"/>
                    <a:pt x="5" y="731"/>
                    <a:pt x="7" y="731"/>
                  </a:cubicBezTo>
                  <a:cubicBezTo>
                    <a:pt x="13" y="731"/>
                    <a:pt x="18" y="725"/>
                    <a:pt x="20" y="723"/>
                  </a:cubicBezTo>
                  <a:cubicBezTo>
                    <a:pt x="23" y="720"/>
                    <a:pt x="23" y="718"/>
                    <a:pt x="25" y="718"/>
                  </a:cubicBezTo>
                  <a:cubicBezTo>
                    <a:pt x="28" y="713"/>
                    <a:pt x="30" y="708"/>
                    <a:pt x="35" y="705"/>
                  </a:cubicBezTo>
                  <a:cubicBezTo>
                    <a:pt x="43" y="698"/>
                    <a:pt x="53" y="695"/>
                    <a:pt x="66" y="695"/>
                  </a:cubicBezTo>
                  <a:cubicBezTo>
                    <a:pt x="76" y="695"/>
                    <a:pt x="89" y="700"/>
                    <a:pt x="94" y="710"/>
                  </a:cubicBezTo>
                  <a:cubicBezTo>
                    <a:pt x="96" y="713"/>
                    <a:pt x="96" y="713"/>
                    <a:pt x="99" y="715"/>
                  </a:cubicBezTo>
                  <a:cubicBezTo>
                    <a:pt x="101" y="720"/>
                    <a:pt x="104" y="723"/>
                    <a:pt x="109" y="725"/>
                  </a:cubicBezTo>
                  <a:cubicBezTo>
                    <a:pt x="112" y="725"/>
                    <a:pt x="112" y="725"/>
                    <a:pt x="114" y="723"/>
                  </a:cubicBezTo>
                  <a:cubicBezTo>
                    <a:pt x="117" y="723"/>
                    <a:pt x="119" y="720"/>
                    <a:pt x="122" y="720"/>
                  </a:cubicBezTo>
                  <a:cubicBezTo>
                    <a:pt x="139" y="718"/>
                    <a:pt x="152" y="733"/>
                    <a:pt x="160" y="743"/>
                  </a:cubicBezTo>
                  <a:cubicBezTo>
                    <a:pt x="167" y="751"/>
                    <a:pt x="175" y="758"/>
                    <a:pt x="183" y="756"/>
                  </a:cubicBezTo>
                  <a:cubicBezTo>
                    <a:pt x="185" y="756"/>
                    <a:pt x="185" y="753"/>
                    <a:pt x="188" y="751"/>
                  </a:cubicBezTo>
                  <a:cubicBezTo>
                    <a:pt x="190" y="748"/>
                    <a:pt x="193" y="746"/>
                    <a:pt x="198" y="743"/>
                  </a:cubicBezTo>
                  <a:cubicBezTo>
                    <a:pt x="208" y="736"/>
                    <a:pt x="223" y="741"/>
                    <a:pt x="231" y="751"/>
                  </a:cubicBezTo>
                  <a:cubicBezTo>
                    <a:pt x="233" y="753"/>
                    <a:pt x="236" y="758"/>
                    <a:pt x="238" y="761"/>
                  </a:cubicBezTo>
                  <a:cubicBezTo>
                    <a:pt x="244" y="758"/>
                    <a:pt x="249" y="751"/>
                    <a:pt x="251" y="746"/>
                  </a:cubicBezTo>
                  <a:cubicBezTo>
                    <a:pt x="254" y="738"/>
                    <a:pt x="254" y="728"/>
                    <a:pt x="251" y="720"/>
                  </a:cubicBezTo>
                  <a:cubicBezTo>
                    <a:pt x="251" y="718"/>
                    <a:pt x="251" y="718"/>
                    <a:pt x="251" y="718"/>
                  </a:cubicBezTo>
                  <a:cubicBezTo>
                    <a:pt x="249" y="713"/>
                    <a:pt x="246" y="705"/>
                    <a:pt x="249" y="698"/>
                  </a:cubicBezTo>
                  <a:cubicBezTo>
                    <a:pt x="251" y="687"/>
                    <a:pt x="264" y="685"/>
                    <a:pt x="279" y="687"/>
                  </a:cubicBezTo>
                  <a:cubicBezTo>
                    <a:pt x="330" y="698"/>
                    <a:pt x="330" y="698"/>
                    <a:pt x="330" y="698"/>
                  </a:cubicBezTo>
                  <a:cubicBezTo>
                    <a:pt x="343" y="700"/>
                    <a:pt x="358" y="703"/>
                    <a:pt x="370" y="713"/>
                  </a:cubicBezTo>
                  <a:cubicBezTo>
                    <a:pt x="383" y="720"/>
                    <a:pt x="393" y="738"/>
                    <a:pt x="388" y="756"/>
                  </a:cubicBezTo>
                  <a:cubicBezTo>
                    <a:pt x="388" y="758"/>
                    <a:pt x="388" y="758"/>
                    <a:pt x="386" y="761"/>
                  </a:cubicBezTo>
                  <a:cubicBezTo>
                    <a:pt x="386" y="763"/>
                    <a:pt x="383" y="766"/>
                    <a:pt x="383" y="766"/>
                  </a:cubicBezTo>
                  <a:cubicBezTo>
                    <a:pt x="383" y="769"/>
                    <a:pt x="388" y="769"/>
                    <a:pt x="391" y="771"/>
                  </a:cubicBezTo>
                  <a:cubicBezTo>
                    <a:pt x="393" y="771"/>
                    <a:pt x="393" y="771"/>
                    <a:pt x="396" y="774"/>
                  </a:cubicBezTo>
                  <a:cubicBezTo>
                    <a:pt x="411" y="779"/>
                    <a:pt x="421" y="794"/>
                    <a:pt x="429" y="807"/>
                  </a:cubicBezTo>
                  <a:cubicBezTo>
                    <a:pt x="439" y="822"/>
                    <a:pt x="447" y="832"/>
                    <a:pt x="459" y="832"/>
                  </a:cubicBezTo>
                  <a:cubicBezTo>
                    <a:pt x="464" y="832"/>
                    <a:pt x="469" y="829"/>
                    <a:pt x="475" y="827"/>
                  </a:cubicBezTo>
                  <a:cubicBezTo>
                    <a:pt x="482" y="824"/>
                    <a:pt x="490" y="819"/>
                    <a:pt x="500" y="822"/>
                  </a:cubicBezTo>
                  <a:cubicBezTo>
                    <a:pt x="513" y="824"/>
                    <a:pt x="520" y="832"/>
                    <a:pt x="528" y="842"/>
                  </a:cubicBezTo>
                  <a:cubicBezTo>
                    <a:pt x="538" y="852"/>
                    <a:pt x="543" y="857"/>
                    <a:pt x="548" y="855"/>
                  </a:cubicBezTo>
                  <a:cubicBezTo>
                    <a:pt x="551" y="855"/>
                    <a:pt x="553" y="852"/>
                    <a:pt x="556" y="850"/>
                  </a:cubicBezTo>
                  <a:cubicBezTo>
                    <a:pt x="558" y="847"/>
                    <a:pt x="561" y="845"/>
                    <a:pt x="566" y="842"/>
                  </a:cubicBezTo>
                  <a:cubicBezTo>
                    <a:pt x="581" y="835"/>
                    <a:pt x="599" y="845"/>
                    <a:pt x="609" y="855"/>
                  </a:cubicBezTo>
                  <a:cubicBezTo>
                    <a:pt x="612" y="857"/>
                    <a:pt x="614" y="860"/>
                    <a:pt x="617" y="865"/>
                  </a:cubicBezTo>
                  <a:cubicBezTo>
                    <a:pt x="622" y="873"/>
                    <a:pt x="627" y="878"/>
                    <a:pt x="632" y="883"/>
                  </a:cubicBezTo>
                  <a:cubicBezTo>
                    <a:pt x="637" y="885"/>
                    <a:pt x="642" y="885"/>
                    <a:pt x="647" y="888"/>
                  </a:cubicBezTo>
                  <a:cubicBezTo>
                    <a:pt x="655" y="890"/>
                    <a:pt x="665" y="893"/>
                    <a:pt x="672" y="898"/>
                  </a:cubicBezTo>
                  <a:cubicBezTo>
                    <a:pt x="678" y="900"/>
                    <a:pt x="680" y="906"/>
                    <a:pt x="683" y="911"/>
                  </a:cubicBezTo>
                  <a:cubicBezTo>
                    <a:pt x="685" y="913"/>
                    <a:pt x="685" y="916"/>
                    <a:pt x="688" y="918"/>
                  </a:cubicBezTo>
                  <a:cubicBezTo>
                    <a:pt x="695" y="926"/>
                    <a:pt x="705" y="928"/>
                    <a:pt x="718" y="931"/>
                  </a:cubicBezTo>
                  <a:cubicBezTo>
                    <a:pt x="731" y="933"/>
                    <a:pt x="746" y="936"/>
                    <a:pt x="754" y="949"/>
                  </a:cubicBezTo>
                  <a:cubicBezTo>
                    <a:pt x="756" y="946"/>
                    <a:pt x="759" y="944"/>
                    <a:pt x="761" y="941"/>
                  </a:cubicBezTo>
                  <a:cubicBezTo>
                    <a:pt x="764" y="939"/>
                    <a:pt x="771" y="933"/>
                    <a:pt x="782" y="931"/>
                  </a:cubicBezTo>
                  <a:cubicBezTo>
                    <a:pt x="779" y="921"/>
                    <a:pt x="784" y="908"/>
                    <a:pt x="792" y="898"/>
                  </a:cubicBezTo>
                  <a:cubicBezTo>
                    <a:pt x="799" y="890"/>
                    <a:pt x="807" y="885"/>
                    <a:pt x="817" y="880"/>
                  </a:cubicBezTo>
                  <a:cubicBezTo>
                    <a:pt x="822" y="878"/>
                    <a:pt x="822" y="878"/>
                    <a:pt x="822" y="878"/>
                  </a:cubicBezTo>
                  <a:cubicBezTo>
                    <a:pt x="840" y="867"/>
                    <a:pt x="850" y="857"/>
                    <a:pt x="853" y="845"/>
                  </a:cubicBezTo>
                  <a:cubicBezTo>
                    <a:pt x="853" y="842"/>
                    <a:pt x="853" y="842"/>
                    <a:pt x="853" y="842"/>
                  </a:cubicBezTo>
                  <a:cubicBezTo>
                    <a:pt x="853" y="840"/>
                    <a:pt x="853" y="835"/>
                    <a:pt x="855" y="829"/>
                  </a:cubicBezTo>
                  <a:cubicBezTo>
                    <a:pt x="858" y="824"/>
                    <a:pt x="863" y="824"/>
                    <a:pt x="865" y="822"/>
                  </a:cubicBezTo>
                  <a:cubicBezTo>
                    <a:pt x="868" y="822"/>
                    <a:pt x="868" y="819"/>
                    <a:pt x="870" y="819"/>
                  </a:cubicBezTo>
                  <a:cubicBezTo>
                    <a:pt x="870" y="819"/>
                    <a:pt x="870" y="817"/>
                    <a:pt x="870" y="814"/>
                  </a:cubicBezTo>
                  <a:cubicBezTo>
                    <a:pt x="868" y="796"/>
                    <a:pt x="876" y="779"/>
                    <a:pt x="888" y="761"/>
                  </a:cubicBezTo>
                  <a:cubicBezTo>
                    <a:pt x="901" y="746"/>
                    <a:pt x="914" y="736"/>
                    <a:pt x="929" y="728"/>
                  </a:cubicBezTo>
                  <a:cubicBezTo>
                    <a:pt x="947" y="715"/>
                    <a:pt x="964" y="705"/>
                    <a:pt x="985" y="698"/>
                  </a:cubicBezTo>
                  <a:cubicBezTo>
                    <a:pt x="987" y="698"/>
                    <a:pt x="987" y="698"/>
                    <a:pt x="990" y="695"/>
                  </a:cubicBezTo>
                  <a:cubicBezTo>
                    <a:pt x="995" y="692"/>
                    <a:pt x="1000" y="692"/>
                    <a:pt x="1002" y="690"/>
                  </a:cubicBezTo>
                  <a:cubicBezTo>
                    <a:pt x="1005" y="687"/>
                    <a:pt x="1010" y="685"/>
                    <a:pt x="1010" y="680"/>
                  </a:cubicBezTo>
                  <a:cubicBezTo>
                    <a:pt x="1010" y="677"/>
                    <a:pt x="1010" y="677"/>
                    <a:pt x="1010" y="677"/>
                  </a:cubicBezTo>
                  <a:cubicBezTo>
                    <a:pt x="1010" y="675"/>
                    <a:pt x="1010" y="672"/>
                    <a:pt x="1010" y="670"/>
                  </a:cubicBezTo>
                  <a:cubicBezTo>
                    <a:pt x="1010" y="662"/>
                    <a:pt x="1018" y="657"/>
                    <a:pt x="1020" y="652"/>
                  </a:cubicBezTo>
                  <a:cubicBezTo>
                    <a:pt x="1023" y="649"/>
                    <a:pt x="1025" y="647"/>
                    <a:pt x="1028" y="644"/>
                  </a:cubicBezTo>
                  <a:cubicBezTo>
                    <a:pt x="1028" y="644"/>
                    <a:pt x="1028" y="642"/>
                    <a:pt x="1028" y="639"/>
                  </a:cubicBezTo>
                  <a:cubicBezTo>
                    <a:pt x="1028" y="637"/>
                    <a:pt x="1028" y="632"/>
                    <a:pt x="1028" y="629"/>
                  </a:cubicBezTo>
                  <a:cubicBezTo>
                    <a:pt x="1030" y="619"/>
                    <a:pt x="1043" y="616"/>
                    <a:pt x="1051" y="614"/>
                  </a:cubicBezTo>
                  <a:cubicBezTo>
                    <a:pt x="1053" y="614"/>
                    <a:pt x="1056" y="614"/>
                    <a:pt x="1056" y="611"/>
                  </a:cubicBezTo>
                  <a:cubicBezTo>
                    <a:pt x="1061" y="609"/>
                    <a:pt x="1066" y="606"/>
                    <a:pt x="1074" y="601"/>
                  </a:cubicBezTo>
                  <a:cubicBezTo>
                    <a:pt x="1081" y="596"/>
                    <a:pt x="1089" y="588"/>
                    <a:pt x="1101" y="586"/>
                  </a:cubicBezTo>
                  <a:cubicBezTo>
                    <a:pt x="1104" y="586"/>
                    <a:pt x="1106" y="586"/>
                    <a:pt x="1109" y="586"/>
                  </a:cubicBezTo>
                  <a:cubicBezTo>
                    <a:pt x="1112" y="586"/>
                    <a:pt x="1114" y="586"/>
                    <a:pt x="1117" y="586"/>
                  </a:cubicBezTo>
                  <a:cubicBezTo>
                    <a:pt x="1119" y="586"/>
                    <a:pt x="1119" y="586"/>
                    <a:pt x="1122" y="583"/>
                  </a:cubicBezTo>
                  <a:cubicBezTo>
                    <a:pt x="1127" y="581"/>
                    <a:pt x="1137" y="578"/>
                    <a:pt x="1142" y="586"/>
                  </a:cubicBezTo>
                  <a:cubicBezTo>
                    <a:pt x="1145" y="588"/>
                    <a:pt x="1147" y="594"/>
                    <a:pt x="1147" y="596"/>
                  </a:cubicBezTo>
                  <a:cubicBezTo>
                    <a:pt x="1147" y="596"/>
                    <a:pt x="1147" y="596"/>
                    <a:pt x="1147" y="599"/>
                  </a:cubicBezTo>
                  <a:cubicBezTo>
                    <a:pt x="1150" y="606"/>
                    <a:pt x="1162" y="609"/>
                    <a:pt x="1172" y="606"/>
                  </a:cubicBezTo>
                  <a:cubicBezTo>
                    <a:pt x="1178" y="604"/>
                    <a:pt x="1183" y="604"/>
                    <a:pt x="1188" y="601"/>
                  </a:cubicBezTo>
                  <a:cubicBezTo>
                    <a:pt x="1195" y="599"/>
                    <a:pt x="1200" y="596"/>
                    <a:pt x="1208" y="594"/>
                  </a:cubicBezTo>
                  <a:cubicBezTo>
                    <a:pt x="1213" y="594"/>
                    <a:pt x="1218" y="591"/>
                    <a:pt x="1223" y="591"/>
                  </a:cubicBezTo>
                  <a:cubicBezTo>
                    <a:pt x="1233" y="591"/>
                    <a:pt x="1241" y="588"/>
                    <a:pt x="1246" y="583"/>
                  </a:cubicBezTo>
                  <a:cubicBezTo>
                    <a:pt x="1246" y="583"/>
                    <a:pt x="1246" y="583"/>
                    <a:pt x="1246" y="581"/>
                  </a:cubicBezTo>
                  <a:cubicBezTo>
                    <a:pt x="1249" y="578"/>
                    <a:pt x="1249" y="576"/>
                    <a:pt x="1251" y="576"/>
                  </a:cubicBezTo>
                  <a:cubicBezTo>
                    <a:pt x="1256" y="573"/>
                    <a:pt x="1261" y="573"/>
                    <a:pt x="1264" y="573"/>
                  </a:cubicBezTo>
                  <a:cubicBezTo>
                    <a:pt x="1299" y="573"/>
                    <a:pt x="1299" y="573"/>
                    <a:pt x="1299" y="573"/>
                  </a:cubicBezTo>
                  <a:cubicBezTo>
                    <a:pt x="1320" y="573"/>
                    <a:pt x="1337" y="571"/>
                    <a:pt x="1353" y="563"/>
                  </a:cubicBezTo>
                  <a:cubicBezTo>
                    <a:pt x="1376" y="550"/>
                    <a:pt x="1409" y="538"/>
                    <a:pt x="1442" y="533"/>
                  </a:cubicBezTo>
                  <a:cubicBezTo>
                    <a:pt x="1469" y="528"/>
                    <a:pt x="1500" y="530"/>
                    <a:pt x="1525" y="535"/>
                  </a:cubicBezTo>
                  <a:cubicBezTo>
                    <a:pt x="1533" y="535"/>
                    <a:pt x="1538" y="538"/>
                    <a:pt x="1543" y="535"/>
                  </a:cubicBezTo>
                  <a:cubicBezTo>
                    <a:pt x="1548" y="533"/>
                    <a:pt x="1551" y="530"/>
                    <a:pt x="1556" y="525"/>
                  </a:cubicBezTo>
                  <a:cubicBezTo>
                    <a:pt x="1561" y="520"/>
                    <a:pt x="1563" y="515"/>
                    <a:pt x="1571" y="510"/>
                  </a:cubicBezTo>
                  <a:cubicBezTo>
                    <a:pt x="1579" y="505"/>
                    <a:pt x="1589" y="505"/>
                    <a:pt x="1596" y="505"/>
                  </a:cubicBezTo>
                  <a:cubicBezTo>
                    <a:pt x="1604" y="505"/>
                    <a:pt x="1612" y="505"/>
                    <a:pt x="1617" y="500"/>
                  </a:cubicBezTo>
                  <a:cubicBezTo>
                    <a:pt x="1619" y="497"/>
                    <a:pt x="1619" y="495"/>
                    <a:pt x="1622" y="492"/>
                  </a:cubicBezTo>
                  <a:cubicBezTo>
                    <a:pt x="1624" y="487"/>
                    <a:pt x="1627" y="484"/>
                    <a:pt x="1629" y="479"/>
                  </a:cubicBezTo>
                  <a:cubicBezTo>
                    <a:pt x="1634" y="474"/>
                    <a:pt x="1642" y="472"/>
                    <a:pt x="1650" y="469"/>
                  </a:cubicBezTo>
                  <a:cubicBezTo>
                    <a:pt x="1657" y="467"/>
                    <a:pt x="1662" y="464"/>
                    <a:pt x="1662" y="462"/>
                  </a:cubicBezTo>
                  <a:cubicBezTo>
                    <a:pt x="1662" y="457"/>
                    <a:pt x="1660" y="454"/>
                    <a:pt x="1652" y="446"/>
                  </a:cubicBezTo>
                  <a:cubicBezTo>
                    <a:pt x="1645" y="439"/>
                    <a:pt x="1637" y="431"/>
                    <a:pt x="1637" y="421"/>
                  </a:cubicBezTo>
                  <a:cubicBezTo>
                    <a:pt x="1637" y="411"/>
                    <a:pt x="1642" y="406"/>
                    <a:pt x="1647" y="401"/>
                  </a:cubicBezTo>
                  <a:cubicBezTo>
                    <a:pt x="1640" y="388"/>
                    <a:pt x="1642" y="383"/>
                    <a:pt x="1645" y="380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2" name="Freeform 239"/>
            <p:cNvSpPr>
              <a:spLocks/>
            </p:cNvSpPr>
            <p:nvPr/>
          </p:nvSpPr>
          <p:spPr bwMode="auto">
            <a:xfrm>
              <a:off x="3686" y="2052"/>
              <a:ext cx="30" cy="46"/>
            </a:xfrm>
            <a:custGeom>
              <a:avLst/>
              <a:gdLst>
                <a:gd name="T0" fmla="*/ 45 w 525"/>
                <a:gd name="T1" fmla="*/ 282 h 789"/>
                <a:gd name="T2" fmla="*/ 58 w 525"/>
                <a:gd name="T3" fmla="*/ 310 h 789"/>
                <a:gd name="T4" fmla="*/ 73 w 525"/>
                <a:gd name="T5" fmla="*/ 325 h 789"/>
                <a:gd name="T6" fmla="*/ 132 w 525"/>
                <a:gd name="T7" fmla="*/ 317 h 789"/>
                <a:gd name="T8" fmla="*/ 114 w 525"/>
                <a:gd name="T9" fmla="*/ 396 h 789"/>
                <a:gd name="T10" fmla="*/ 111 w 525"/>
                <a:gd name="T11" fmla="*/ 429 h 789"/>
                <a:gd name="T12" fmla="*/ 104 w 525"/>
                <a:gd name="T13" fmla="*/ 467 h 789"/>
                <a:gd name="T14" fmla="*/ 106 w 525"/>
                <a:gd name="T15" fmla="*/ 513 h 789"/>
                <a:gd name="T16" fmla="*/ 129 w 525"/>
                <a:gd name="T17" fmla="*/ 606 h 789"/>
                <a:gd name="T18" fmla="*/ 172 w 525"/>
                <a:gd name="T19" fmla="*/ 728 h 789"/>
                <a:gd name="T20" fmla="*/ 210 w 525"/>
                <a:gd name="T21" fmla="*/ 764 h 789"/>
                <a:gd name="T22" fmla="*/ 403 w 525"/>
                <a:gd name="T23" fmla="*/ 716 h 789"/>
                <a:gd name="T24" fmla="*/ 434 w 525"/>
                <a:gd name="T25" fmla="*/ 650 h 789"/>
                <a:gd name="T26" fmla="*/ 446 w 525"/>
                <a:gd name="T27" fmla="*/ 571 h 789"/>
                <a:gd name="T28" fmla="*/ 487 w 525"/>
                <a:gd name="T29" fmla="*/ 439 h 789"/>
                <a:gd name="T30" fmla="*/ 497 w 525"/>
                <a:gd name="T31" fmla="*/ 345 h 789"/>
                <a:gd name="T32" fmla="*/ 482 w 525"/>
                <a:gd name="T33" fmla="*/ 246 h 789"/>
                <a:gd name="T34" fmla="*/ 459 w 525"/>
                <a:gd name="T35" fmla="*/ 218 h 789"/>
                <a:gd name="T36" fmla="*/ 484 w 525"/>
                <a:gd name="T37" fmla="*/ 170 h 789"/>
                <a:gd name="T38" fmla="*/ 497 w 525"/>
                <a:gd name="T39" fmla="*/ 142 h 789"/>
                <a:gd name="T40" fmla="*/ 515 w 525"/>
                <a:gd name="T41" fmla="*/ 178 h 789"/>
                <a:gd name="T42" fmla="*/ 515 w 525"/>
                <a:gd name="T43" fmla="*/ 135 h 789"/>
                <a:gd name="T44" fmla="*/ 510 w 525"/>
                <a:gd name="T45" fmla="*/ 114 h 789"/>
                <a:gd name="T46" fmla="*/ 477 w 525"/>
                <a:gd name="T47" fmla="*/ 79 h 789"/>
                <a:gd name="T48" fmla="*/ 464 w 525"/>
                <a:gd name="T49" fmla="*/ 81 h 789"/>
                <a:gd name="T50" fmla="*/ 456 w 525"/>
                <a:gd name="T51" fmla="*/ 81 h 789"/>
                <a:gd name="T52" fmla="*/ 454 w 525"/>
                <a:gd name="T53" fmla="*/ 51 h 789"/>
                <a:gd name="T54" fmla="*/ 418 w 525"/>
                <a:gd name="T55" fmla="*/ 48 h 789"/>
                <a:gd name="T56" fmla="*/ 347 w 525"/>
                <a:gd name="T57" fmla="*/ 18 h 789"/>
                <a:gd name="T58" fmla="*/ 319 w 525"/>
                <a:gd name="T59" fmla="*/ 8 h 789"/>
                <a:gd name="T60" fmla="*/ 274 w 525"/>
                <a:gd name="T61" fmla="*/ 23 h 789"/>
                <a:gd name="T62" fmla="*/ 210 w 525"/>
                <a:gd name="T63" fmla="*/ 94 h 789"/>
                <a:gd name="T64" fmla="*/ 167 w 525"/>
                <a:gd name="T65" fmla="*/ 163 h 789"/>
                <a:gd name="T66" fmla="*/ 78 w 525"/>
                <a:gd name="T67" fmla="*/ 142 h 789"/>
                <a:gd name="T68" fmla="*/ 0 w 525"/>
                <a:gd name="T69" fmla="*/ 188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5" h="789">
                  <a:moveTo>
                    <a:pt x="15" y="213"/>
                  </a:moveTo>
                  <a:cubicBezTo>
                    <a:pt x="28" y="236"/>
                    <a:pt x="38" y="256"/>
                    <a:pt x="45" y="282"/>
                  </a:cubicBezTo>
                  <a:cubicBezTo>
                    <a:pt x="45" y="284"/>
                    <a:pt x="45" y="284"/>
                    <a:pt x="48" y="287"/>
                  </a:cubicBezTo>
                  <a:cubicBezTo>
                    <a:pt x="50" y="294"/>
                    <a:pt x="53" y="305"/>
                    <a:pt x="58" y="310"/>
                  </a:cubicBezTo>
                  <a:cubicBezTo>
                    <a:pt x="61" y="312"/>
                    <a:pt x="63" y="317"/>
                    <a:pt x="68" y="320"/>
                  </a:cubicBezTo>
                  <a:cubicBezTo>
                    <a:pt x="71" y="322"/>
                    <a:pt x="71" y="322"/>
                    <a:pt x="73" y="325"/>
                  </a:cubicBezTo>
                  <a:cubicBezTo>
                    <a:pt x="86" y="338"/>
                    <a:pt x="94" y="355"/>
                    <a:pt x="99" y="373"/>
                  </a:cubicBezTo>
                  <a:cubicBezTo>
                    <a:pt x="111" y="355"/>
                    <a:pt x="121" y="338"/>
                    <a:pt x="132" y="317"/>
                  </a:cubicBezTo>
                  <a:cubicBezTo>
                    <a:pt x="142" y="333"/>
                    <a:pt x="142" y="355"/>
                    <a:pt x="129" y="368"/>
                  </a:cubicBezTo>
                  <a:cubicBezTo>
                    <a:pt x="121" y="376"/>
                    <a:pt x="109" y="386"/>
                    <a:pt x="114" y="396"/>
                  </a:cubicBezTo>
                  <a:cubicBezTo>
                    <a:pt x="116" y="406"/>
                    <a:pt x="129" y="414"/>
                    <a:pt x="121" y="421"/>
                  </a:cubicBezTo>
                  <a:cubicBezTo>
                    <a:pt x="119" y="424"/>
                    <a:pt x="114" y="426"/>
                    <a:pt x="111" y="429"/>
                  </a:cubicBezTo>
                  <a:cubicBezTo>
                    <a:pt x="104" y="437"/>
                    <a:pt x="116" y="452"/>
                    <a:pt x="114" y="462"/>
                  </a:cubicBezTo>
                  <a:cubicBezTo>
                    <a:pt x="111" y="464"/>
                    <a:pt x="106" y="464"/>
                    <a:pt x="104" y="467"/>
                  </a:cubicBezTo>
                  <a:cubicBezTo>
                    <a:pt x="116" y="469"/>
                    <a:pt x="127" y="485"/>
                    <a:pt x="119" y="497"/>
                  </a:cubicBezTo>
                  <a:cubicBezTo>
                    <a:pt x="116" y="502"/>
                    <a:pt x="111" y="508"/>
                    <a:pt x="106" y="513"/>
                  </a:cubicBezTo>
                  <a:cubicBezTo>
                    <a:pt x="96" y="528"/>
                    <a:pt x="101" y="546"/>
                    <a:pt x="109" y="561"/>
                  </a:cubicBezTo>
                  <a:cubicBezTo>
                    <a:pt x="116" y="576"/>
                    <a:pt x="127" y="591"/>
                    <a:pt x="129" y="606"/>
                  </a:cubicBezTo>
                  <a:cubicBezTo>
                    <a:pt x="134" y="632"/>
                    <a:pt x="116" y="662"/>
                    <a:pt x="129" y="685"/>
                  </a:cubicBezTo>
                  <a:cubicBezTo>
                    <a:pt x="139" y="703"/>
                    <a:pt x="160" y="710"/>
                    <a:pt x="172" y="728"/>
                  </a:cubicBezTo>
                  <a:cubicBezTo>
                    <a:pt x="177" y="736"/>
                    <a:pt x="180" y="743"/>
                    <a:pt x="185" y="749"/>
                  </a:cubicBezTo>
                  <a:cubicBezTo>
                    <a:pt x="190" y="756"/>
                    <a:pt x="200" y="761"/>
                    <a:pt x="210" y="764"/>
                  </a:cubicBezTo>
                  <a:cubicBezTo>
                    <a:pt x="246" y="779"/>
                    <a:pt x="284" y="789"/>
                    <a:pt x="319" y="776"/>
                  </a:cubicBezTo>
                  <a:cubicBezTo>
                    <a:pt x="352" y="766"/>
                    <a:pt x="378" y="741"/>
                    <a:pt x="403" y="716"/>
                  </a:cubicBezTo>
                  <a:cubicBezTo>
                    <a:pt x="413" y="705"/>
                    <a:pt x="423" y="695"/>
                    <a:pt x="429" y="680"/>
                  </a:cubicBezTo>
                  <a:cubicBezTo>
                    <a:pt x="431" y="670"/>
                    <a:pt x="431" y="660"/>
                    <a:pt x="434" y="650"/>
                  </a:cubicBezTo>
                  <a:cubicBezTo>
                    <a:pt x="436" y="639"/>
                    <a:pt x="441" y="629"/>
                    <a:pt x="444" y="619"/>
                  </a:cubicBezTo>
                  <a:cubicBezTo>
                    <a:pt x="449" y="604"/>
                    <a:pt x="446" y="586"/>
                    <a:pt x="446" y="571"/>
                  </a:cubicBezTo>
                  <a:cubicBezTo>
                    <a:pt x="446" y="538"/>
                    <a:pt x="456" y="508"/>
                    <a:pt x="472" y="480"/>
                  </a:cubicBezTo>
                  <a:cubicBezTo>
                    <a:pt x="479" y="467"/>
                    <a:pt x="487" y="454"/>
                    <a:pt x="487" y="439"/>
                  </a:cubicBezTo>
                  <a:cubicBezTo>
                    <a:pt x="489" y="426"/>
                    <a:pt x="484" y="414"/>
                    <a:pt x="487" y="401"/>
                  </a:cubicBezTo>
                  <a:cubicBezTo>
                    <a:pt x="487" y="381"/>
                    <a:pt x="497" y="363"/>
                    <a:pt x="497" y="345"/>
                  </a:cubicBezTo>
                  <a:cubicBezTo>
                    <a:pt x="497" y="327"/>
                    <a:pt x="487" y="312"/>
                    <a:pt x="487" y="294"/>
                  </a:cubicBezTo>
                  <a:cubicBezTo>
                    <a:pt x="487" y="277"/>
                    <a:pt x="495" y="256"/>
                    <a:pt x="482" y="246"/>
                  </a:cubicBezTo>
                  <a:cubicBezTo>
                    <a:pt x="477" y="241"/>
                    <a:pt x="469" y="239"/>
                    <a:pt x="464" y="236"/>
                  </a:cubicBezTo>
                  <a:cubicBezTo>
                    <a:pt x="459" y="231"/>
                    <a:pt x="454" y="223"/>
                    <a:pt x="459" y="218"/>
                  </a:cubicBezTo>
                  <a:cubicBezTo>
                    <a:pt x="462" y="216"/>
                    <a:pt x="467" y="216"/>
                    <a:pt x="472" y="213"/>
                  </a:cubicBezTo>
                  <a:cubicBezTo>
                    <a:pt x="487" y="208"/>
                    <a:pt x="489" y="185"/>
                    <a:pt x="484" y="170"/>
                  </a:cubicBezTo>
                  <a:cubicBezTo>
                    <a:pt x="482" y="163"/>
                    <a:pt x="479" y="157"/>
                    <a:pt x="482" y="150"/>
                  </a:cubicBezTo>
                  <a:cubicBezTo>
                    <a:pt x="484" y="142"/>
                    <a:pt x="492" y="137"/>
                    <a:pt x="497" y="142"/>
                  </a:cubicBezTo>
                  <a:cubicBezTo>
                    <a:pt x="505" y="150"/>
                    <a:pt x="495" y="160"/>
                    <a:pt x="495" y="170"/>
                  </a:cubicBezTo>
                  <a:cubicBezTo>
                    <a:pt x="497" y="178"/>
                    <a:pt x="507" y="183"/>
                    <a:pt x="515" y="178"/>
                  </a:cubicBezTo>
                  <a:cubicBezTo>
                    <a:pt x="522" y="173"/>
                    <a:pt x="525" y="163"/>
                    <a:pt x="520" y="155"/>
                  </a:cubicBezTo>
                  <a:cubicBezTo>
                    <a:pt x="517" y="147"/>
                    <a:pt x="512" y="140"/>
                    <a:pt x="515" y="135"/>
                  </a:cubicBezTo>
                  <a:cubicBezTo>
                    <a:pt x="517" y="132"/>
                    <a:pt x="520" y="130"/>
                    <a:pt x="520" y="130"/>
                  </a:cubicBezTo>
                  <a:cubicBezTo>
                    <a:pt x="522" y="124"/>
                    <a:pt x="517" y="117"/>
                    <a:pt x="510" y="114"/>
                  </a:cubicBezTo>
                  <a:cubicBezTo>
                    <a:pt x="502" y="112"/>
                    <a:pt x="495" y="114"/>
                    <a:pt x="489" y="112"/>
                  </a:cubicBezTo>
                  <a:cubicBezTo>
                    <a:pt x="477" y="107"/>
                    <a:pt x="477" y="92"/>
                    <a:pt x="477" y="79"/>
                  </a:cubicBezTo>
                  <a:cubicBezTo>
                    <a:pt x="477" y="76"/>
                    <a:pt x="477" y="74"/>
                    <a:pt x="477" y="71"/>
                  </a:cubicBezTo>
                  <a:cubicBezTo>
                    <a:pt x="472" y="74"/>
                    <a:pt x="469" y="79"/>
                    <a:pt x="464" y="81"/>
                  </a:cubicBezTo>
                  <a:cubicBezTo>
                    <a:pt x="462" y="81"/>
                    <a:pt x="462" y="84"/>
                    <a:pt x="459" y="84"/>
                  </a:cubicBezTo>
                  <a:cubicBezTo>
                    <a:pt x="456" y="81"/>
                    <a:pt x="456" y="81"/>
                    <a:pt x="456" y="81"/>
                  </a:cubicBezTo>
                  <a:cubicBezTo>
                    <a:pt x="454" y="76"/>
                    <a:pt x="454" y="69"/>
                    <a:pt x="454" y="61"/>
                  </a:cubicBezTo>
                  <a:cubicBezTo>
                    <a:pt x="454" y="59"/>
                    <a:pt x="454" y="53"/>
                    <a:pt x="454" y="51"/>
                  </a:cubicBezTo>
                  <a:cubicBezTo>
                    <a:pt x="454" y="48"/>
                    <a:pt x="449" y="43"/>
                    <a:pt x="446" y="46"/>
                  </a:cubicBezTo>
                  <a:cubicBezTo>
                    <a:pt x="446" y="53"/>
                    <a:pt x="426" y="56"/>
                    <a:pt x="418" y="48"/>
                  </a:cubicBezTo>
                  <a:cubicBezTo>
                    <a:pt x="413" y="43"/>
                    <a:pt x="411" y="33"/>
                    <a:pt x="403" y="28"/>
                  </a:cubicBezTo>
                  <a:cubicBezTo>
                    <a:pt x="388" y="15"/>
                    <a:pt x="360" y="33"/>
                    <a:pt x="347" y="18"/>
                  </a:cubicBezTo>
                  <a:cubicBezTo>
                    <a:pt x="345" y="13"/>
                    <a:pt x="342" y="8"/>
                    <a:pt x="340" y="5"/>
                  </a:cubicBezTo>
                  <a:cubicBezTo>
                    <a:pt x="335" y="0"/>
                    <a:pt x="327" y="5"/>
                    <a:pt x="319" y="8"/>
                  </a:cubicBezTo>
                  <a:cubicBezTo>
                    <a:pt x="314" y="13"/>
                    <a:pt x="309" y="18"/>
                    <a:pt x="304" y="20"/>
                  </a:cubicBezTo>
                  <a:cubicBezTo>
                    <a:pt x="297" y="26"/>
                    <a:pt x="284" y="23"/>
                    <a:pt x="274" y="23"/>
                  </a:cubicBezTo>
                  <a:cubicBezTo>
                    <a:pt x="246" y="23"/>
                    <a:pt x="220" y="46"/>
                    <a:pt x="215" y="74"/>
                  </a:cubicBezTo>
                  <a:cubicBezTo>
                    <a:pt x="215" y="81"/>
                    <a:pt x="215" y="86"/>
                    <a:pt x="210" y="94"/>
                  </a:cubicBezTo>
                  <a:cubicBezTo>
                    <a:pt x="208" y="99"/>
                    <a:pt x="203" y="104"/>
                    <a:pt x="198" y="107"/>
                  </a:cubicBezTo>
                  <a:cubicBezTo>
                    <a:pt x="182" y="122"/>
                    <a:pt x="172" y="140"/>
                    <a:pt x="167" y="163"/>
                  </a:cubicBezTo>
                  <a:cubicBezTo>
                    <a:pt x="144" y="160"/>
                    <a:pt x="121" y="160"/>
                    <a:pt x="101" y="150"/>
                  </a:cubicBezTo>
                  <a:cubicBezTo>
                    <a:pt x="94" y="147"/>
                    <a:pt x="86" y="142"/>
                    <a:pt x="78" y="142"/>
                  </a:cubicBezTo>
                  <a:cubicBezTo>
                    <a:pt x="71" y="142"/>
                    <a:pt x="66" y="145"/>
                    <a:pt x="58" y="147"/>
                  </a:cubicBezTo>
                  <a:cubicBezTo>
                    <a:pt x="35" y="157"/>
                    <a:pt x="17" y="173"/>
                    <a:pt x="0" y="188"/>
                  </a:cubicBezTo>
                  <a:lnTo>
                    <a:pt x="15" y="213"/>
                  </a:ln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3" name="Freeform 240"/>
            <p:cNvSpPr>
              <a:spLocks/>
            </p:cNvSpPr>
            <p:nvPr/>
          </p:nvSpPr>
          <p:spPr bwMode="auto">
            <a:xfrm>
              <a:off x="3584" y="2143"/>
              <a:ext cx="12" cy="17"/>
            </a:xfrm>
            <a:custGeom>
              <a:avLst/>
              <a:gdLst>
                <a:gd name="T0" fmla="*/ 66 w 206"/>
                <a:gd name="T1" fmla="*/ 279 h 295"/>
                <a:gd name="T2" fmla="*/ 74 w 206"/>
                <a:gd name="T3" fmla="*/ 287 h 295"/>
                <a:gd name="T4" fmla="*/ 81 w 206"/>
                <a:gd name="T5" fmla="*/ 295 h 295"/>
                <a:gd name="T6" fmla="*/ 89 w 206"/>
                <a:gd name="T7" fmla="*/ 292 h 295"/>
                <a:gd name="T8" fmla="*/ 99 w 206"/>
                <a:gd name="T9" fmla="*/ 292 h 295"/>
                <a:gd name="T10" fmla="*/ 107 w 206"/>
                <a:gd name="T11" fmla="*/ 292 h 295"/>
                <a:gd name="T12" fmla="*/ 130 w 206"/>
                <a:gd name="T13" fmla="*/ 269 h 295"/>
                <a:gd name="T14" fmla="*/ 160 w 206"/>
                <a:gd name="T15" fmla="*/ 241 h 295"/>
                <a:gd name="T16" fmla="*/ 165 w 206"/>
                <a:gd name="T17" fmla="*/ 241 h 295"/>
                <a:gd name="T18" fmla="*/ 170 w 206"/>
                <a:gd name="T19" fmla="*/ 239 h 295"/>
                <a:gd name="T20" fmla="*/ 175 w 206"/>
                <a:gd name="T21" fmla="*/ 231 h 295"/>
                <a:gd name="T22" fmla="*/ 185 w 206"/>
                <a:gd name="T23" fmla="*/ 219 h 295"/>
                <a:gd name="T24" fmla="*/ 198 w 206"/>
                <a:gd name="T25" fmla="*/ 216 h 295"/>
                <a:gd name="T26" fmla="*/ 193 w 206"/>
                <a:gd name="T27" fmla="*/ 193 h 295"/>
                <a:gd name="T28" fmla="*/ 190 w 206"/>
                <a:gd name="T29" fmla="*/ 183 h 295"/>
                <a:gd name="T30" fmla="*/ 201 w 206"/>
                <a:gd name="T31" fmla="*/ 168 h 295"/>
                <a:gd name="T32" fmla="*/ 206 w 206"/>
                <a:gd name="T33" fmla="*/ 163 h 295"/>
                <a:gd name="T34" fmla="*/ 201 w 206"/>
                <a:gd name="T35" fmla="*/ 155 h 295"/>
                <a:gd name="T36" fmla="*/ 201 w 206"/>
                <a:gd name="T37" fmla="*/ 153 h 295"/>
                <a:gd name="T38" fmla="*/ 188 w 206"/>
                <a:gd name="T39" fmla="*/ 74 h 295"/>
                <a:gd name="T40" fmla="*/ 190 w 206"/>
                <a:gd name="T41" fmla="*/ 26 h 295"/>
                <a:gd name="T42" fmla="*/ 185 w 206"/>
                <a:gd name="T43" fmla="*/ 23 h 295"/>
                <a:gd name="T44" fmla="*/ 165 w 206"/>
                <a:gd name="T45" fmla="*/ 11 h 295"/>
                <a:gd name="T46" fmla="*/ 160 w 206"/>
                <a:gd name="T47" fmla="*/ 8 h 295"/>
                <a:gd name="T48" fmla="*/ 155 w 206"/>
                <a:gd name="T49" fmla="*/ 8 h 295"/>
                <a:gd name="T50" fmla="*/ 140 w 206"/>
                <a:gd name="T51" fmla="*/ 8 h 295"/>
                <a:gd name="T52" fmla="*/ 132 w 206"/>
                <a:gd name="T53" fmla="*/ 3 h 295"/>
                <a:gd name="T54" fmla="*/ 130 w 206"/>
                <a:gd name="T55" fmla="*/ 0 h 295"/>
                <a:gd name="T56" fmla="*/ 124 w 206"/>
                <a:gd name="T57" fmla="*/ 0 h 295"/>
                <a:gd name="T58" fmla="*/ 119 w 206"/>
                <a:gd name="T59" fmla="*/ 3 h 295"/>
                <a:gd name="T60" fmla="*/ 119 w 206"/>
                <a:gd name="T61" fmla="*/ 6 h 295"/>
                <a:gd name="T62" fmla="*/ 117 w 206"/>
                <a:gd name="T63" fmla="*/ 13 h 295"/>
                <a:gd name="T64" fmla="*/ 107 w 206"/>
                <a:gd name="T65" fmla="*/ 21 h 295"/>
                <a:gd name="T66" fmla="*/ 94 w 206"/>
                <a:gd name="T67" fmla="*/ 23 h 295"/>
                <a:gd name="T68" fmla="*/ 71 w 206"/>
                <a:gd name="T69" fmla="*/ 13 h 295"/>
                <a:gd name="T70" fmla="*/ 58 w 206"/>
                <a:gd name="T71" fmla="*/ 6 h 295"/>
                <a:gd name="T72" fmla="*/ 56 w 206"/>
                <a:gd name="T73" fmla="*/ 6 h 295"/>
                <a:gd name="T74" fmla="*/ 56 w 206"/>
                <a:gd name="T75" fmla="*/ 8 h 295"/>
                <a:gd name="T76" fmla="*/ 18 w 206"/>
                <a:gd name="T77" fmla="*/ 46 h 295"/>
                <a:gd name="T78" fmla="*/ 13 w 206"/>
                <a:gd name="T79" fmla="*/ 46 h 295"/>
                <a:gd name="T80" fmla="*/ 3 w 206"/>
                <a:gd name="T81" fmla="*/ 49 h 295"/>
                <a:gd name="T82" fmla="*/ 3 w 206"/>
                <a:gd name="T83" fmla="*/ 51 h 295"/>
                <a:gd name="T84" fmla="*/ 0 w 206"/>
                <a:gd name="T85" fmla="*/ 54 h 295"/>
                <a:gd name="T86" fmla="*/ 23 w 206"/>
                <a:gd name="T87" fmla="*/ 89 h 295"/>
                <a:gd name="T88" fmla="*/ 28 w 206"/>
                <a:gd name="T89" fmla="*/ 110 h 295"/>
                <a:gd name="T90" fmla="*/ 28 w 206"/>
                <a:gd name="T91" fmla="*/ 115 h 295"/>
                <a:gd name="T92" fmla="*/ 28 w 206"/>
                <a:gd name="T93" fmla="*/ 117 h 295"/>
                <a:gd name="T94" fmla="*/ 36 w 206"/>
                <a:gd name="T95" fmla="*/ 125 h 295"/>
                <a:gd name="T96" fmla="*/ 58 w 206"/>
                <a:gd name="T97" fmla="*/ 181 h 295"/>
                <a:gd name="T98" fmla="*/ 56 w 206"/>
                <a:gd name="T99" fmla="*/ 188 h 295"/>
                <a:gd name="T100" fmla="*/ 53 w 206"/>
                <a:gd name="T101" fmla="*/ 198 h 295"/>
                <a:gd name="T102" fmla="*/ 56 w 206"/>
                <a:gd name="T103" fmla="*/ 203 h 295"/>
                <a:gd name="T104" fmla="*/ 58 w 206"/>
                <a:gd name="T105" fmla="*/ 208 h 295"/>
                <a:gd name="T106" fmla="*/ 58 w 206"/>
                <a:gd name="T107" fmla="*/ 229 h 295"/>
                <a:gd name="T108" fmla="*/ 58 w 206"/>
                <a:gd name="T109" fmla="*/ 239 h 295"/>
                <a:gd name="T110" fmla="*/ 64 w 206"/>
                <a:gd name="T111" fmla="*/ 247 h 295"/>
                <a:gd name="T112" fmla="*/ 69 w 206"/>
                <a:gd name="T113" fmla="*/ 259 h 295"/>
                <a:gd name="T114" fmla="*/ 69 w 206"/>
                <a:gd name="T115" fmla="*/ 272 h 295"/>
                <a:gd name="T116" fmla="*/ 66 w 206"/>
                <a:gd name="T117" fmla="*/ 279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6" h="295">
                  <a:moveTo>
                    <a:pt x="66" y="279"/>
                  </a:moveTo>
                  <a:cubicBezTo>
                    <a:pt x="66" y="282"/>
                    <a:pt x="69" y="285"/>
                    <a:pt x="74" y="287"/>
                  </a:cubicBezTo>
                  <a:cubicBezTo>
                    <a:pt x="76" y="290"/>
                    <a:pt x="79" y="292"/>
                    <a:pt x="81" y="295"/>
                  </a:cubicBezTo>
                  <a:cubicBezTo>
                    <a:pt x="84" y="295"/>
                    <a:pt x="86" y="292"/>
                    <a:pt x="89" y="292"/>
                  </a:cubicBezTo>
                  <a:cubicBezTo>
                    <a:pt x="91" y="292"/>
                    <a:pt x="94" y="292"/>
                    <a:pt x="99" y="292"/>
                  </a:cubicBezTo>
                  <a:cubicBezTo>
                    <a:pt x="102" y="292"/>
                    <a:pt x="104" y="292"/>
                    <a:pt x="107" y="292"/>
                  </a:cubicBezTo>
                  <a:cubicBezTo>
                    <a:pt x="117" y="290"/>
                    <a:pt x="122" y="282"/>
                    <a:pt x="130" y="269"/>
                  </a:cubicBezTo>
                  <a:cubicBezTo>
                    <a:pt x="137" y="257"/>
                    <a:pt x="145" y="244"/>
                    <a:pt x="160" y="241"/>
                  </a:cubicBezTo>
                  <a:cubicBezTo>
                    <a:pt x="163" y="241"/>
                    <a:pt x="163" y="241"/>
                    <a:pt x="165" y="241"/>
                  </a:cubicBezTo>
                  <a:cubicBezTo>
                    <a:pt x="168" y="241"/>
                    <a:pt x="170" y="241"/>
                    <a:pt x="170" y="239"/>
                  </a:cubicBezTo>
                  <a:cubicBezTo>
                    <a:pt x="173" y="239"/>
                    <a:pt x="175" y="234"/>
                    <a:pt x="175" y="231"/>
                  </a:cubicBezTo>
                  <a:cubicBezTo>
                    <a:pt x="178" y="226"/>
                    <a:pt x="180" y="224"/>
                    <a:pt x="185" y="219"/>
                  </a:cubicBezTo>
                  <a:cubicBezTo>
                    <a:pt x="190" y="216"/>
                    <a:pt x="195" y="216"/>
                    <a:pt x="198" y="216"/>
                  </a:cubicBezTo>
                  <a:cubicBezTo>
                    <a:pt x="198" y="208"/>
                    <a:pt x="195" y="201"/>
                    <a:pt x="193" y="193"/>
                  </a:cubicBezTo>
                  <a:cubicBezTo>
                    <a:pt x="193" y="191"/>
                    <a:pt x="190" y="188"/>
                    <a:pt x="190" y="183"/>
                  </a:cubicBezTo>
                  <a:cubicBezTo>
                    <a:pt x="190" y="175"/>
                    <a:pt x="195" y="170"/>
                    <a:pt x="201" y="168"/>
                  </a:cubicBezTo>
                  <a:cubicBezTo>
                    <a:pt x="203" y="165"/>
                    <a:pt x="206" y="163"/>
                    <a:pt x="206" y="163"/>
                  </a:cubicBezTo>
                  <a:cubicBezTo>
                    <a:pt x="206" y="160"/>
                    <a:pt x="203" y="158"/>
                    <a:pt x="201" y="155"/>
                  </a:cubicBezTo>
                  <a:cubicBezTo>
                    <a:pt x="201" y="153"/>
                    <a:pt x="201" y="153"/>
                    <a:pt x="201" y="153"/>
                  </a:cubicBezTo>
                  <a:cubicBezTo>
                    <a:pt x="188" y="132"/>
                    <a:pt x="188" y="104"/>
                    <a:pt x="188" y="74"/>
                  </a:cubicBezTo>
                  <a:cubicBezTo>
                    <a:pt x="190" y="26"/>
                    <a:pt x="190" y="26"/>
                    <a:pt x="190" y="26"/>
                  </a:cubicBezTo>
                  <a:cubicBezTo>
                    <a:pt x="188" y="26"/>
                    <a:pt x="188" y="23"/>
                    <a:pt x="185" y="23"/>
                  </a:cubicBezTo>
                  <a:cubicBezTo>
                    <a:pt x="165" y="11"/>
                    <a:pt x="165" y="11"/>
                    <a:pt x="165" y="11"/>
                  </a:cubicBezTo>
                  <a:cubicBezTo>
                    <a:pt x="163" y="11"/>
                    <a:pt x="160" y="8"/>
                    <a:pt x="160" y="8"/>
                  </a:cubicBezTo>
                  <a:cubicBezTo>
                    <a:pt x="157" y="8"/>
                    <a:pt x="157" y="8"/>
                    <a:pt x="155" y="8"/>
                  </a:cubicBezTo>
                  <a:cubicBezTo>
                    <a:pt x="150" y="8"/>
                    <a:pt x="145" y="11"/>
                    <a:pt x="140" y="8"/>
                  </a:cubicBezTo>
                  <a:cubicBezTo>
                    <a:pt x="137" y="8"/>
                    <a:pt x="135" y="6"/>
                    <a:pt x="132" y="3"/>
                  </a:cubicBezTo>
                  <a:cubicBezTo>
                    <a:pt x="132" y="3"/>
                    <a:pt x="130" y="3"/>
                    <a:pt x="130" y="0"/>
                  </a:cubicBezTo>
                  <a:cubicBezTo>
                    <a:pt x="127" y="0"/>
                    <a:pt x="127" y="0"/>
                    <a:pt x="124" y="0"/>
                  </a:cubicBezTo>
                  <a:cubicBezTo>
                    <a:pt x="122" y="0"/>
                    <a:pt x="122" y="3"/>
                    <a:pt x="119" y="3"/>
                  </a:cubicBezTo>
                  <a:cubicBezTo>
                    <a:pt x="119" y="6"/>
                    <a:pt x="119" y="6"/>
                    <a:pt x="119" y="6"/>
                  </a:cubicBezTo>
                  <a:cubicBezTo>
                    <a:pt x="119" y="8"/>
                    <a:pt x="117" y="11"/>
                    <a:pt x="117" y="13"/>
                  </a:cubicBezTo>
                  <a:cubicBezTo>
                    <a:pt x="114" y="16"/>
                    <a:pt x="112" y="18"/>
                    <a:pt x="107" y="21"/>
                  </a:cubicBezTo>
                  <a:cubicBezTo>
                    <a:pt x="102" y="23"/>
                    <a:pt x="99" y="23"/>
                    <a:pt x="94" y="23"/>
                  </a:cubicBezTo>
                  <a:cubicBezTo>
                    <a:pt x="84" y="23"/>
                    <a:pt x="79" y="18"/>
                    <a:pt x="71" y="13"/>
                  </a:cubicBezTo>
                  <a:cubicBezTo>
                    <a:pt x="66" y="8"/>
                    <a:pt x="64" y="6"/>
                    <a:pt x="58" y="6"/>
                  </a:cubicBezTo>
                  <a:cubicBezTo>
                    <a:pt x="56" y="6"/>
                    <a:pt x="56" y="6"/>
                    <a:pt x="56" y="6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3" y="28"/>
                    <a:pt x="36" y="44"/>
                    <a:pt x="18" y="46"/>
                  </a:cubicBezTo>
                  <a:cubicBezTo>
                    <a:pt x="15" y="46"/>
                    <a:pt x="15" y="46"/>
                    <a:pt x="13" y="46"/>
                  </a:cubicBezTo>
                  <a:cubicBezTo>
                    <a:pt x="8" y="46"/>
                    <a:pt x="3" y="46"/>
                    <a:pt x="3" y="49"/>
                  </a:cubicBezTo>
                  <a:cubicBezTo>
                    <a:pt x="3" y="49"/>
                    <a:pt x="3" y="49"/>
                    <a:pt x="3" y="51"/>
                  </a:cubicBezTo>
                  <a:cubicBezTo>
                    <a:pt x="3" y="51"/>
                    <a:pt x="3" y="54"/>
                    <a:pt x="0" y="54"/>
                  </a:cubicBezTo>
                  <a:cubicBezTo>
                    <a:pt x="23" y="89"/>
                    <a:pt x="23" y="89"/>
                    <a:pt x="23" y="89"/>
                  </a:cubicBezTo>
                  <a:cubicBezTo>
                    <a:pt x="25" y="94"/>
                    <a:pt x="31" y="102"/>
                    <a:pt x="28" y="110"/>
                  </a:cubicBezTo>
                  <a:cubicBezTo>
                    <a:pt x="28" y="112"/>
                    <a:pt x="28" y="112"/>
                    <a:pt x="28" y="115"/>
                  </a:cubicBezTo>
                  <a:cubicBezTo>
                    <a:pt x="28" y="117"/>
                    <a:pt x="28" y="117"/>
                    <a:pt x="28" y="117"/>
                  </a:cubicBezTo>
                  <a:cubicBezTo>
                    <a:pt x="28" y="120"/>
                    <a:pt x="33" y="122"/>
                    <a:pt x="36" y="125"/>
                  </a:cubicBezTo>
                  <a:cubicBezTo>
                    <a:pt x="53" y="135"/>
                    <a:pt x="69" y="158"/>
                    <a:pt x="58" y="181"/>
                  </a:cubicBezTo>
                  <a:cubicBezTo>
                    <a:pt x="58" y="183"/>
                    <a:pt x="56" y="186"/>
                    <a:pt x="56" y="188"/>
                  </a:cubicBezTo>
                  <a:cubicBezTo>
                    <a:pt x="53" y="191"/>
                    <a:pt x="51" y="196"/>
                    <a:pt x="53" y="198"/>
                  </a:cubicBezTo>
                  <a:cubicBezTo>
                    <a:pt x="53" y="198"/>
                    <a:pt x="53" y="201"/>
                    <a:pt x="56" y="203"/>
                  </a:cubicBezTo>
                  <a:cubicBezTo>
                    <a:pt x="56" y="206"/>
                    <a:pt x="58" y="206"/>
                    <a:pt x="58" y="208"/>
                  </a:cubicBezTo>
                  <a:cubicBezTo>
                    <a:pt x="61" y="216"/>
                    <a:pt x="58" y="221"/>
                    <a:pt x="58" y="229"/>
                  </a:cubicBezTo>
                  <a:cubicBezTo>
                    <a:pt x="58" y="234"/>
                    <a:pt x="56" y="236"/>
                    <a:pt x="58" y="239"/>
                  </a:cubicBezTo>
                  <a:cubicBezTo>
                    <a:pt x="58" y="241"/>
                    <a:pt x="61" y="244"/>
                    <a:pt x="64" y="247"/>
                  </a:cubicBezTo>
                  <a:cubicBezTo>
                    <a:pt x="66" y="249"/>
                    <a:pt x="69" y="254"/>
                    <a:pt x="69" y="259"/>
                  </a:cubicBezTo>
                  <a:cubicBezTo>
                    <a:pt x="69" y="264"/>
                    <a:pt x="69" y="267"/>
                    <a:pt x="69" y="272"/>
                  </a:cubicBezTo>
                  <a:cubicBezTo>
                    <a:pt x="66" y="274"/>
                    <a:pt x="66" y="277"/>
                    <a:pt x="66" y="279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4" name="Freeform 241"/>
            <p:cNvSpPr>
              <a:spLocks/>
            </p:cNvSpPr>
            <p:nvPr/>
          </p:nvSpPr>
          <p:spPr bwMode="auto">
            <a:xfrm>
              <a:off x="3607" y="2171"/>
              <a:ext cx="18" cy="24"/>
            </a:xfrm>
            <a:custGeom>
              <a:avLst/>
              <a:gdLst>
                <a:gd name="T0" fmla="*/ 17 w 309"/>
                <a:gd name="T1" fmla="*/ 239 h 424"/>
                <a:gd name="T2" fmla="*/ 35 w 309"/>
                <a:gd name="T3" fmla="*/ 277 h 424"/>
                <a:gd name="T4" fmla="*/ 45 w 309"/>
                <a:gd name="T5" fmla="*/ 284 h 424"/>
                <a:gd name="T6" fmla="*/ 81 w 309"/>
                <a:gd name="T7" fmla="*/ 315 h 424"/>
                <a:gd name="T8" fmla="*/ 91 w 309"/>
                <a:gd name="T9" fmla="*/ 348 h 424"/>
                <a:gd name="T10" fmla="*/ 137 w 309"/>
                <a:gd name="T11" fmla="*/ 383 h 424"/>
                <a:gd name="T12" fmla="*/ 142 w 309"/>
                <a:gd name="T13" fmla="*/ 391 h 424"/>
                <a:gd name="T14" fmla="*/ 160 w 309"/>
                <a:gd name="T15" fmla="*/ 396 h 424"/>
                <a:gd name="T16" fmla="*/ 208 w 309"/>
                <a:gd name="T17" fmla="*/ 424 h 424"/>
                <a:gd name="T18" fmla="*/ 228 w 309"/>
                <a:gd name="T19" fmla="*/ 421 h 424"/>
                <a:gd name="T20" fmla="*/ 233 w 309"/>
                <a:gd name="T21" fmla="*/ 414 h 424"/>
                <a:gd name="T22" fmla="*/ 256 w 309"/>
                <a:gd name="T23" fmla="*/ 381 h 424"/>
                <a:gd name="T24" fmla="*/ 274 w 309"/>
                <a:gd name="T25" fmla="*/ 343 h 424"/>
                <a:gd name="T26" fmla="*/ 289 w 309"/>
                <a:gd name="T27" fmla="*/ 307 h 424"/>
                <a:gd name="T28" fmla="*/ 294 w 309"/>
                <a:gd name="T29" fmla="*/ 297 h 424"/>
                <a:gd name="T30" fmla="*/ 302 w 309"/>
                <a:gd name="T31" fmla="*/ 274 h 424"/>
                <a:gd name="T32" fmla="*/ 307 w 309"/>
                <a:gd name="T33" fmla="*/ 246 h 424"/>
                <a:gd name="T34" fmla="*/ 287 w 309"/>
                <a:gd name="T35" fmla="*/ 223 h 424"/>
                <a:gd name="T36" fmla="*/ 266 w 309"/>
                <a:gd name="T37" fmla="*/ 191 h 424"/>
                <a:gd name="T38" fmla="*/ 241 w 309"/>
                <a:gd name="T39" fmla="*/ 168 h 424"/>
                <a:gd name="T40" fmla="*/ 233 w 309"/>
                <a:gd name="T41" fmla="*/ 173 h 424"/>
                <a:gd name="T42" fmla="*/ 200 w 309"/>
                <a:gd name="T43" fmla="*/ 173 h 424"/>
                <a:gd name="T44" fmla="*/ 185 w 309"/>
                <a:gd name="T45" fmla="*/ 142 h 424"/>
                <a:gd name="T46" fmla="*/ 188 w 309"/>
                <a:gd name="T47" fmla="*/ 104 h 424"/>
                <a:gd name="T48" fmla="*/ 182 w 309"/>
                <a:gd name="T49" fmla="*/ 71 h 424"/>
                <a:gd name="T50" fmla="*/ 160 w 309"/>
                <a:gd name="T51" fmla="*/ 61 h 424"/>
                <a:gd name="T52" fmla="*/ 124 w 309"/>
                <a:gd name="T53" fmla="*/ 41 h 424"/>
                <a:gd name="T54" fmla="*/ 91 w 309"/>
                <a:gd name="T55" fmla="*/ 0 h 424"/>
                <a:gd name="T56" fmla="*/ 81 w 309"/>
                <a:gd name="T57" fmla="*/ 21 h 424"/>
                <a:gd name="T58" fmla="*/ 73 w 309"/>
                <a:gd name="T59" fmla="*/ 41 h 424"/>
                <a:gd name="T60" fmla="*/ 58 w 309"/>
                <a:gd name="T61" fmla="*/ 61 h 424"/>
                <a:gd name="T62" fmla="*/ 50 w 309"/>
                <a:gd name="T63" fmla="*/ 74 h 424"/>
                <a:gd name="T64" fmla="*/ 38 w 309"/>
                <a:gd name="T65" fmla="*/ 117 h 424"/>
                <a:gd name="T66" fmla="*/ 30 w 309"/>
                <a:gd name="T67" fmla="*/ 125 h 424"/>
                <a:gd name="T68" fmla="*/ 38 w 309"/>
                <a:gd name="T69" fmla="*/ 142 h 424"/>
                <a:gd name="T70" fmla="*/ 0 w 309"/>
                <a:gd name="T71" fmla="*/ 191 h 424"/>
                <a:gd name="T72" fmla="*/ 2 w 309"/>
                <a:gd name="T73" fmla="*/ 203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9" h="424">
                  <a:moveTo>
                    <a:pt x="2" y="208"/>
                  </a:moveTo>
                  <a:cubicBezTo>
                    <a:pt x="2" y="218"/>
                    <a:pt x="10" y="229"/>
                    <a:pt x="17" y="239"/>
                  </a:cubicBezTo>
                  <a:cubicBezTo>
                    <a:pt x="25" y="249"/>
                    <a:pt x="33" y="259"/>
                    <a:pt x="35" y="272"/>
                  </a:cubicBezTo>
                  <a:cubicBezTo>
                    <a:pt x="35" y="274"/>
                    <a:pt x="35" y="274"/>
                    <a:pt x="35" y="277"/>
                  </a:cubicBezTo>
                  <a:cubicBezTo>
                    <a:pt x="35" y="279"/>
                    <a:pt x="35" y="284"/>
                    <a:pt x="38" y="284"/>
                  </a:cubicBezTo>
                  <a:cubicBezTo>
                    <a:pt x="40" y="284"/>
                    <a:pt x="43" y="284"/>
                    <a:pt x="45" y="284"/>
                  </a:cubicBezTo>
                  <a:cubicBezTo>
                    <a:pt x="48" y="284"/>
                    <a:pt x="50" y="284"/>
                    <a:pt x="53" y="284"/>
                  </a:cubicBezTo>
                  <a:cubicBezTo>
                    <a:pt x="66" y="287"/>
                    <a:pt x="76" y="297"/>
                    <a:pt x="81" y="315"/>
                  </a:cubicBezTo>
                  <a:cubicBezTo>
                    <a:pt x="81" y="317"/>
                    <a:pt x="83" y="320"/>
                    <a:pt x="83" y="325"/>
                  </a:cubicBezTo>
                  <a:cubicBezTo>
                    <a:pt x="86" y="333"/>
                    <a:pt x="86" y="340"/>
                    <a:pt x="91" y="348"/>
                  </a:cubicBezTo>
                  <a:cubicBezTo>
                    <a:pt x="96" y="355"/>
                    <a:pt x="104" y="358"/>
                    <a:pt x="111" y="363"/>
                  </a:cubicBezTo>
                  <a:cubicBezTo>
                    <a:pt x="122" y="368"/>
                    <a:pt x="132" y="373"/>
                    <a:pt x="137" y="383"/>
                  </a:cubicBezTo>
                  <a:cubicBezTo>
                    <a:pt x="139" y="386"/>
                    <a:pt x="139" y="386"/>
                    <a:pt x="139" y="386"/>
                  </a:cubicBezTo>
                  <a:cubicBezTo>
                    <a:pt x="139" y="388"/>
                    <a:pt x="142" y="388"/>
                    <a:pt x="142" y="391"/>
                  </a:cubicBezTo>
                  <a:cubicBezTo>
                    <a:pt x="142" y="391"/>
                    <a:pt x="144" y="393"/>
                    <a:pt x="147" y="393"/>
                  </a:cubicBezTo>
                  <a:cubicBezTo>
                    <a:pt x="152" y="393"/>
                    <a:pt x="157" y="396"/>
                    <a:pt x="160" y="396"/>
                  </a:cubicBezTo>
                  <a:cubicBezTo>
                    <a:pt x="175" y="399"/>
                    <a:pt x="195" y="404"/>
                    <a:pt x="205" y="419"/>
                  </a:cubicBezTo>
                  <a:cubicBezTo>
                    <a:pt x="208" y="421"/>
                    <a:pt x="208" y="424"/>
                    <a:pt x="208" y="424"/>
                  </a:cubicBezTo>
                  <a:cubicBezTo>
                    <a:pt x="213" y="419"/>
                    <a:pt x="221" y="416"/>
                    <a:pt x="226" y="419"/>
                  </a:cubicBezTo>
                  <a:cubicBezTo>
                    <a:pt x="226" y="419"/>
                    <a:pt x="228" y="419"/>
                    <a:pt x="228" y="421"/>
                  </a:cubicBezTo>
                  <a:cubicBezTo>
                    <a:pt x="228" y="421"/>
                    <a:pt x="231" y="421"/>
                    <a:pt x="231" y="419"/>
                  </a:cubicBezTo>
                  <a:cubicBezTo>
                    <a:pt x="231" y="416"/>
                    <a:pt x="233" y="414"/>
                    <a:pt x="233" y="414"/>
                  </a:cubicBezTo>
                  <a:cubicBezTo>
                    <a:pt x="233" y="411"/>
                    <a:pt x="233" y="409"/>
                    <a:pt x="236" y="406"/>
                  </a:cubicBezTo>
                  <a:cubicBezTo>
                    <a:pt x="238" y="396"/>
                    <a:pt x="248" y="388"/>
                    <a:pt x="256" y="381"/>
                  </a:cubicBezTo>
                  <a:cubicBezTo>
                    <a:pt x="264" y="376"/>
                    <a:pt x="269" y="371"/>
                    <a:pt x="271" y="363"/>
                  </a:cubicBezTo>
                  <a:cubicBezTo>
                    <a:pt x="274" y="358"/>
                    <a:pt x="274" y="350"/>
                    <a:pt x="274" y="343"/>
                  </a:cubicBezTo>
                  <a:cubicBezTo>
                    <a:pt x="274" y="333"/>
                    <a:pt x="274" y="320"/>
                    <a:pt x="284" y="312"/>
                  </a:cubicBezTo>
                  <a:cubicBezTo>
                    <a:pt x="284" y="310"/>
                    <a:pt x="287" y="310"/>
                    <a:pt x="289" y="307"/>
                  </a:cubicBezTo>
                  <a:cubicBezTo>
                    <a:pt x="292" y="305"/>
                    <a:pt x="294" y="305"/>
                    <a:pt x="294" y="302"/>
                  </a:cubicBezTo>
                  <a:cubicBezTo>
                    <a:pt x="294" y="302"/>
                    <a:pt x="294" y="300"/>
                    <a:pt x="294" y="297"/>
                  </a:cubicBezTo>
                  <a:cubicBezTo>
                    <a:pt x="294" y="295"/>
                    <a:pt x="294" y="292"/>
                    <a:pt x="294" y="289"/>
                  </a:cubicBezTo>
                  <a:cubicBezTo>
                    <a:pt x="294" y="284"/>
                    <a:pt x="299" y="279"/>
                    <a:pt x="302" y="274"/>
                  </a:cubicBezTo>
                  <a:cubicBezTo>
                    <a:pt x="304" y="272"/>
                    <a:pt x="304" y="269"/>
                    <a:pt x="307" y="269"/>
                  </a:cubicBezTo>
                  <a:cubicBezTo>
                    <a:pt x="309" y="262"/>
                    <a:pt x="309" y="254"/>
                    <a:pt x="307" y="246"/>
                  </a:cubicBezTo>
                  <a:cubicBezTo>
                    <a:pt x="307" y="241"/>
                    <a:pt x="304" y="236"/>
                    <a:pt x="304" y="234"/>
                  </a:cubicBezTo>
                  <a:cubicBezTo>
                    <a:pt x="297" y="231"/>
                    <a:pt x="289" y="226"/>
                    <a:pt x="287" y="223"/>
                  </a:cubicBezTo>
                  <a:cubicBezTo>
                    <a:pt x="279" y="216"/>
                    <a:pt x="276" y="208"/>
                    <a:pt x="271" y="201"/>
                  </a:cubicBezTo>
                  <a:cubicBezTo>
                    <a:pt x="269" y="198"/>
                    <a:pt x="266" y="196"/>
                    <a:pt x="266" y="191"/>
                  </a:cubicBezTo>
                  <a:cubicBezTo>
                    <a:pt x="261" y="183"/>
                    <a:pt x="254" y="178"/>
                    <a:pt x="246" y="173"/>
                  </a:cubicBezTo>
                  <a:cubicBezTo>
                    <a:pt x="243" y="170"/>
                    <a:pt x="241" y="170"/>
                    <a:pt x="241" y="168"/>
                  </a:cubicBezTo>
                  <a:cubicBezTo>
                    <a:pt x="241" y="168"/>
                    <a:pt x="238" y="168"/>
                    <a:pt x="236" y="170"/>
                  </a:cubicBezTo>
                  <a:cubicBezTo>
                    <a:pt x="233" y="173"/>
                    <a:pt x="233" y="173"/>
                    <a:pt x="233" y="173"/>
                  </a:cubicBezTo>
                  <a:cubicBezTo>
                    <a:pt x="231" y="175"/>
                    <a:pt x="226" y="178"/>
                    <a:pt x="223" y="180"/>
                  </a:cubicBezTo>
                  <a:cubicBezTo>
                    <a:pt x="215" y="183"/>
                    <a:pt x="205" y="180"/>
                    <a:pt x="200" y="173"/>
                  </a:cubicBezTo>
                  <a:cubicBezTo>
                    <a:pt x="195" y="168"/>
                    <a:pt x="193" y="160"/>
                    <a:pt x="190" y="155"/>
                  </a:cubicBezTo>
                  <a:cubicBezTo>
                    <a:pt x="185" y="142"/>
                    <a:pt x="185" y="142"/>
                    <a:pt x="185" y="142"/>
                  </a:cubicBezTo>
                  <a:cubicBezTo>
                    <a:pt x="182" y="137"/>
                    <a:pt x="177" y="127"/>
                    <a:pt x="180" y="119"/>
                  </a:cubicBezTo>
                  <a:cubicBezTo>
                    <a:pt x="182" y="112"/>
                    <a:pt x="185" y="109"/>
                    <a:pt x="188" y="104"/>
                  </a:cubicBezTo>
                  <a:cubicBezTo>
                    <a:pt x="190" y="102"/>
                    <a:pt x="193" y="99"/>
                    <a:pt x="193" y="97"/>
                  </a:cubicBezTo>
                  <a:cubicBezTo>
                    <a:pt x="198" y="87"/>
                    <a:pt x="188" y="76"/>
                    <a:pt x="182" y="71"/>
                  </a:cubicBezTo>
                  <a:cubicBezTo>
                    <a:pt x="177" y="66"/>
                    <a:pt x="172" y="61"/>
                    <a:pt x="167" y="61"/>
                  </a:cubicBezTo>
                  <a:cubicBezTo>
                    <a:pt x="165" y="61"/>
                    <a:pt x="162" y="61"/>
                    <a:pt x="160" y="61"/>
                  </a:cubicBezTo>
                  <a:cubicBezTo>
                    <a:pt x="157" y="61"/>
                    <a:pt x="152" y="61"/>
                    <a:pt x="149" y="61"/>
                  </a:cubicBezTo>
                  <a:cubicBezTo>
                    <a:pt x="137" y="59"/>
                    <a:pt x="129" y="46"/>
                    <a:pt x="124" y="41"/>
                  </a:cubicBezTo>
                  <a:cubicBezTo>
                    <a:pt x="99" y="5"/>
                    <a:pt x="99" y="5"/>
                    <a:pt x="99" y="5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91" y="5"/>
                    <a:pt x="89" y="10"/>
                    <a:pt x="83" y="15"/>
                  </a:cubicBezTo>
                  <a:cubicBezTo>
                    <a:pt x="83" y="18"/>
                    <a:pt x="81" y="18"/>
                    <a:pt x="81" y="21"/>
                  </a:cubicBezTo>
                  <a:cubicBezTo>
                    <a:pt x="76" y="28"/>
                    <a:pt x="73" y="33"/>
                    <a:pt x="73" y="38"/>
                  </a:cubicBezTo>
                  <a:cubicBezTo>
                    <a:pt x="73" y="38"/>
                    <a:pt x="73" y="38"/>
                    <a:pt x="73" y="41"/>
                  </a:cubicBezTo>
                  <a:cubicBezTo>
                    <a:pt x="73" y="46"/>
                    <a:pt x="73" y="51"/>
                    <a:pt x="68" y="56"/>
                  </a:cubicBezTo>
                  <a:cubicBezTo>
                    <a:pt x="66" y="59"/>
                    <a:pt x="61" y="59"/>
                    <a:pt x="58" y="61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53" y="61"/>
                    <a:pt x="50" y="64"/>
                    <a:pt x="50" y="74"/>
                  </a:cubicBezTo>
                  <a:cubicBezTo>
                    <a:pt x="40" y="109"/>
                    <a:pt x="40" y="109"/>
                    <a:pt x="40" y="109"/>
                  </a:cubicBezTo>
                  <a:cubicBezTo>
                    <a:pt x="40" y="112"/>
                    <a:pt x="40" y="114"/>
                    <a:pt x="38" y="117"/>
                  </a:cubicBezTo>
                  <a:cubicBezTo>
                    <a:pt x="38" y="119"/>
                    <a:pt x="35" y="122"/>
                    <a:pt x="33" y="122"/>
                  </a:cubicBezTo>
                  <a:cubicBezTo>
                    <a:pt x="30" y="125"/>
                    <a:pt x="30" y="125"/>
                    <a:pt x="30" y="125"/>
                  </a:cubicBezTo>
                  <a:cubicBezTo>
                    <a:pt x="30" y="125"/>
                    <a:pt x="30" y="127"/>
                    <a:pt x="33" y="130"/>
                  </a:cubicBezTo>
                  <a:cubicBezTo>
                    <a:pt x="35" y="132"/>
                    <a:pt x="38" y="137"/>
                    <a:pt x="38" y="142"/>
                  </a:cubicBezTo>
                  <a:cubicBezTo>
                    <a:pt x="38" y="147"/>
                    <a:pt x="35" y="150"/>
                    <a:pt x="33" y="152"/>
                  </a:cubicBezTo>
                  <a:cubicBezTo>
                    <a:pt x="23" y="165"/>
                    <a:pt x="12" y="178"/>
                    <a:pt x="0" y="191"/>
                  </a:cubicBezTo>
                  <a:cubicBezTo>
                    <a:pt x="0" y="191"/>
                    <a:pt x="0" y="193"/>
                    <a:pt x="2" y="193"/>
                  </a:cubicBezTo>
                  <a:cubicBezTo>
                    <a:pt x="5" y="198"/>
                    <a:pt x="2" y="201"/>
                    <a:pt x="2" y="203"/>
                  </a:cubicBezTo>
                  <a:cubicBezTo>
                    <a:pt x="2" y="206"/>
                    <a:pt x="2" y="206"/>
                    <a:pt x="2" y="208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5" name="Freeform 242"/>
            <p:cNvSpPr>
              <a:spLocks/>
            </p:cNvSpPr>
            <p:nvPr/>
          </p:nvSpPr>
          <p:spPr bwMode="auto">
            <a:xfrm>
              <a:off x="3603" y="2107"/>
              <a:ext cx="33" cy="29"/>
            </a:xfrm>
            <a:custGeom>
              <a:avLst/>
              <a:gdLst>
                <a:gd name="T0" fmla="*/ 132 w 586"/>
                <a:gd name="T1" fmla="*/ 353 h 492"/>
                <a:gd name="T2" fmla="*/ 155 w 586"/>
                <a:gd name="T3" fmla="*/ 375 h 492"/>
                <a:gd name="T4" fmla="*/ 167 w 586"/>
                <a:gd name="T5" fmla="*/ 375 h 492"/>
                <a:gd name="T6" fmla="*/ 193 w 586"/>
                <a:gd name="T7" fmla="*/ 365 h 492"/>
                <a:gd name="T8" fmla="*/ 241 w 586"/>
                <a:gd name="T9" fmla="*/ 393 h 492"/>
                <a:gd name="T10" fmla="*/ 264 w 586"/>
                <a:gd name="T11" fmla="*/ 421 h 492"/>
                <a:gd name="T12" fmla="*/ 294 w 586"/>
                <a:gd name="T13" fmla="*/ 449 h 492"/>
                <a:gd name="T14" fmla="*/ 312 w 586"/>
                <a:gd name="T15" fmla="*/ 462 h 492"/>
                <a:gd name="T16" fmla="*/ 335 w 586"/>
                <a:gd name="T17" fmla="*/ 452 h 492"/>
                <a:gd name="T18" fmla="*/ 353 w 586"/>
                <a:gd name="T19" fmla="*/ 462 h 492"/>
                <a:gd name="T20" fmla="*/ 360 w 586"/>
                <a:gd name="T21" fmla="*/ 462 h 492"/>
                <a:gd name="T22" fmla="*/ 393 w 586"/>
                <a:gd name="T23" fmla="*/ 492 h 492"/>
                <a:gd name="T24" fmla="*/ 416 w 586"/>
                <a:gd name="T25" fmla="*/ 484 h 492"/>
                <a:gd name="T26" fmla="*/ 429 w 586"/>
                <a:gd name="T27" fmla="*/ 472 h 492"/>
                <a:gd name="T28" fmla="*/ 426 w 586"/>
                <a:gd name="T29" fmla="*/ 467 h 492"/>
                <a:gd name="T30" fmla="*/ 459 w 586"/>
                <a:gd name="T31" fmla="*/ 383 h 492"/>
                <a:gd name="T32" fmla="*/ 492 w 586"/>
                <a:gd name="T33" fmla="*/ 370 h 492"/>
                <a:gd name="T34" fmla="*/ 508 w 586"/>
                <a:gd name="T35" fmla="*/ 360 h 492"/>
                <a:gd name="T36" fmla="*/ 543 w 586"/>
                <a:gd name="T37" fmla="*/ 327 h 492"/>
                <a:gd name="T38" fmla="*/ 581 w 586"/>
                <a:gd name="T39" fmla="*/ 292 h 492"/>
                <a:gd name="T40" fmla="*/ 584 w 586"/>
                <a:gd name="T41" fmla="*/ 266 h 492"/>
                <a:gd name="T42" fmla="*/ 568 w 586"/>
                <a:gd name="T43" fmla="*/ 261 h 492"/>
                <a:gd name="T44" fmla="*/ 513 w 586"/>
                <a:gd name="T45" fmla="*/ 243 h 492"/>
                <a:gd name="T46" fmla="*/ 477 w 586"/>
                <a:gd name="T47" fmla="*/ 190 h 492"/>
                <a:gd name="T48" fmla="*/ 467 w 586"/>
                <a:gd name="T49" fmla="*/ 195 h 492"/>
                <a:gd name="T50" fmla="*/ 434 w 586"/>
                <a:gd name="T51" fmla="*/ 162 h 492"/>
                <a:gd name="T52" fmla="*/ 416 w 586"/>
                <a:gd name="T53" fmla="*/ 178 h 492"/>
                <a:gd name="T54" fmla="*/ 404 w 586"/>
                <a:gd name="T55" fmla="*/ 155 h 492"/>
                <a:gd name="T56" fmla="*/ 398 w 586"/>
                <a:gd name="T57" fmla="*/ 114 h 492"/>
                <a:gd name="T58" fmla="*/ 368 w 586"/>
                <a:gd name="T59" fmla="*/ 112 h 492"/>
                <a:gd name="T60" fmla="*/ 327 w 586"/>
                <a:gd name="T61" fmla="*/ 122 h 492"/>
                <a:gd name="T62" fmla="*/ 305 w 586"/>
                <a:gd name="T63" fmla="*/ 122 h 492"/>
                <a:gd name="T64" fmla="*/ 264 w 586"/>
                <a:gd name="T65" fmla="*/ 104 h 492"/>
                <a:gd name="T66" fmla="*/ 231 w 586"/>
                <a:gd name="T67" fmla="*/ 79 h 492"/>
                <a:gd name="T68" fmla="*/ 211 w 586"/>
                <a:gd name="T69" fmla="*/ 74 h 492"/>
                <a:gd name="T70" fmla="*/ 200 w 586"/>
                <a:gd name="T71" fmla="*/ 58 h 492"/>
                <a:gd name="T72" fmla="*/ 173 w 586"/>
                <a:gd name="T73" fmla="*/ 51 h 492"/>
                <a:gd name="T74" fmla="*/ 137 w 586"/>
                <a:gd name="T75" fmla="*/ 15 h 492"/>
                <a:gd name="T76" fmla="*/ 112 w 586"/>
                <a:gd name="T77" fmla="*/ 0 h 492"/>
                <a:gd name="T78" fmla="*/ 96 w 586"/>
                <a:gd name="T79" fmla="*/ 25 h 492"/>
                <a:gd name="T80" fmla="*/ 96 w 586"/>
                <a:gd name="T81" fmla="*/ 43 h 492"/>
                <a:gd name="T82" fmla="*/ 63 w 586"/>
                <a:gd name="T83" fmla="*/ 76 h 492"/>
                <a:gd name="T84" fmla="*/ 51 w 586"/>
                <a:gd name="T85" fmla="*/ 99 h 492"/>
                <a:gd name="T86" fmla="*/ 8 w 586"/>
                <a:gd name="T87" fmla="*/ 101 h 492"/>
                <a:gd name="T88" fmla="*/ 0 w 586"/>
                <a:gd name="T89" fmla="*/ 114 h 492"/>
                <a:gd name="T90" fmla="*/ 18 w 586"/>
                <a:gd name="T91" fmla="*/ 193 h 492"/>
                <a:gd name="T92" fmla="*/ 91 w 586"/>
                <a:gd name="T93" fmla="*/ 269 h 492"/>
                <a:gd name="T94" fmla="*/ 134 w 586"/>
                <a:gd name="T95" fmla="*/ 292 h 492"/>
                <a:gd name="T96" fmla="*/ 132 w 586"/>
                <a:gd name="T97" fmla="*/ 340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86" h="492">
                  <a:moveTo>
                    <a:pt x="132" y="340"/>
                  </a:moveTo>
                  <a:cubicBezTo>
                    <a:pt x="132" y="345"/>
                    <a:pt x="129" y="350"/>
                    <a:pt x="132" y="353"/>
                  </a:cubicBezTo>
                  <a:cubicBezTo>
                    <a:pt x="134" y="355"/>
                    <a:pt x="137" y="358"/>
                    <a:pt x="142" y="363"/>
                  </a:cubicBezTo>
                  <a:cubicBezTo>
                    <a:pt x="147" y="365"/>
                    <a:pt x="152" y="370"/>
                    <a:pt x="155" y="375"/>
                  </a:cubicBezTo>
                  <a:cubicBezTo>
                    <a:pt x="157" y="375"/>
                    <a:pt x="160" y="375"/>
                    <a:pt x="160" y="375"/>
                  </a:cubicBezTo>
                  <a:cubicBezTo>
                    <a:pt x="162" y="375"/>
                    <a:pt x="165" y="375"/>
                    <a:pt x="167" y="375"/>
                  </a:cubicBezTo>
                  <a:cubicBezTo>
                    <a:pt x="173" y="375"/>
                    <a:pt x="180" y="373"/>
                    <a:pt x="185" y="368"/>
                  </a:cubicBezTo>
                  <a:cubicBezTo>
                    <a:pt x="188" y="368"/>
                    <a:pt x="190" y="365"/>
                    <a:pt x="193" y="365"/>
                  </a:cubicBezTo>
                  <a:cubicBezTo>
                    <a:pt x="208" y="358"/>
                    <a:pt x="221" y="358"/>
                    <a:pt x="231" y="368"/>
                  </a:cubicBezTo>
                  <a:cubicBezTo>
                    <a:pt x="239" y="375"/>
                    <a:pt x="241" y="386"/>
                    <a:pt x="241" y="393"/>
                  </a:cubicBezTo>
                  <a:cubicBezTo>
                    <a:pt x="241" y="398"/>
                    <a:pt x="244" y="403"/>
                    <a:pt x="244" y="406"/>
                  </a:cubicBezTo>
                  <a:cubicBezTo>
                    <a:pt x="246" y="413"/>
                    <a:pt x="256" y="416"/>
                    <a:pt x="264" y="421"/>
                  </a:cubicBezTo>
                  <a:cubicBezTo>
                    <a:pt x="272" y="426"/>
                    <a:pt x="279" y="429"/>
                    <a:pt x="287" y="436"/>
                  </a:cubicBezTo>
                  <a:cubicBezTo>
                    <a:pt x="289" y="439"/>
                    <a:pt x="292" y="444"/>
                    <a:pt x="294" y="449"/>
                  </a:cubicBezTo>
                  <a:cubicBezTo>
                    <a:pt x="297" y="452"/>
                    <a:pt x="297" y="454"/>
                    <a:pt x="299" y="457"/>
                  </a:cubicBezTo>
                  <a:cubicBezTo>
                    <a:pt x="302" y="459"/>
                    <a:pt x="307" y="464"/>
                    <a:pt x="312" y="462"/>
                  </a:cubicBezTo>
                  <a:cubicBezTo>
                    <a:pt x="315" y="462"/>
                    <a:pt x="315" y="459"/>
                    <a:pt x="317" y="459"/>
                  </a:cubicBezTo>
                  <a:cubicBezTo>
                    <a:pt x="322" y="457"/>
                    <a:pt x="327" y="452"/>
                    <a:pt x="335" y="452"/>
                  </a:cubicBezTo>
                  <a:cubicBezTo>
                    <a:pt x="343" y="452"/>
                    <a:pt x="345" y="457"/>
                    <a:pt x="348" y="459"/>
                  </a:cubicBezTo>
                  <a:cubicBezTo>
                    <a:pt x="350" y="462"/>
                    <a:pt x="350" y="462"/>
                    <a:pt x="353" y="462"/>
                  </a:cubicBezTo>
                  <a:cubicBezTo>
                    <a:pt x="355" y="462"/>
                    <a:pt x="355" y="462"/>
                    <a:pt x="355" y="462"/>
                  </a:cubicBezTo>
                  <a:cubicBezTo>
                    <a:pt x="358" y="462"/>
                    <a:pt x="358" y="462"/>
                    <a:pt x="360" y="462"/>
                  </a:cubicBezTo>
                  <a:cubicBezTo>
                    <a:pt x="371" y="464"/>
                    <a:pt x="376" y="474"/>
                    <a:pt x="381" y="479"/>
                  </a:cubicBezTo>
                  <a:cubicBezTo>
                    <a:pt x="383" y="484"/>
                    <a:pt x="388" y="490"/>
                    <a:pt x="393" y="492"/>
                  </a:cubicBezTo>
                  <a:cubicBezTo>
                    <a:pt x="393" y="492"/>
                    <a:pt x="393" y="492"/>
                    <a:pt x="396" y="492"/>
                  </a:cubicBezTo>
                  <a:cubicBezTo>
                    <a:pt x="404" y="490"/>
                    <a:pt x="411" y="487"/>
                    <a:pt x="416" y="484"/>
                  </a:cubicBezTo>
                  <a:cubicBezTo>
                    <a:pt x="421" y="482"/>
                    <a:pt x="426" y="479"/>
                    <a:pt x="434" y="479"/>
                  </a:cubicBezTo>
                  <a:cubicBezTo>
                    <a:pt x="431" y="477"/>
                    <a:pt x="431" y="474"/>
                    <a:pt x="429" y="472"/>
                  </a:cubicBezTo>
                  <a:cubicBezTo>
                    <a:pt x="426" y="469"/>
                    <a:pt x="426" y="469"/>
                    <a:pt x="426" y="469"/>
                  </a:cubicBezTo>
                  <a:cubicBezTo>
                    <a:pt x="426" y="467"/>
                    <a:pt x="426" y="467"/>
                    <a:pt x="426" y="467"/>
                  </a:cubicBezTo>
                  <a:cubicBezTo>
                    <a:pt x="426" y="449"/>
                    <a:pt x="437" y="431"/>
                    <a:pt x="442" y="419"/>
                  </a:cubicBezTo>
                  <a:cubicBezTo>
                    <a:pt x="459" y="383"/>
                    <a:pt x="459" y="383"/>
                    <a:pt x="459" y="383"/>
                  </a:cubicBezTo>
                  <a:cubicBezTo>
                    <a:pt x="462" y="380"/>
                    <a:pt x="464" y="375"/>
                    <a:pt x="470" y="373"/>
                  </a:cubicBezTo>
                  <a:cubicBezTo>
                    <a:pt x="477" y="368"/>
                    <a:pt x="485" y="370"/>
                    <a:pt x="492" y="370"/>
                  </a:cubicBezTo>
                  <a:cubicBezTo>
                    <a:pt x="497" y="370"/>
                    <a:pt x="500" y="373"/>
                    <a:pt x="503" y="370"/>
                  </a:cubicBezTo>
                  <a:cubicBezTo>
                    <a:pt x="505" y="368"/>
                    <a:pt x="505" y="365"/>
                    <a:pt x="508" y="360"/>
                  </a:cubicBezTo>
                  <a:cubicBezTo>
                    <a:pt x="508" y="358"/>
                    <a:pt x="510" y="355"/>
                    <a:pt x="510" y="353"/>
                  </a:cubicBezTo>
                  <a:cubicBezTo>
                    <a:pt x="515" y="340"/>
                    <a:pt x="528" y="330"/>
                    <a:pt x="543" y="327"/>
                  </a:cubicBezTo>
                  <a:cubicBezTo>
                    <a:pt x="553" y="325"/>
                    <a:pt x="561" y="325"/>
                    <a:pt x="571" y="325"/>
                  </a:cubicBezTo>
                  <a:cubicBezTo>
                    <a:pt x="571" y="315"/>
                    <a:pt x="576" y="302"/>
                    <a:pt x="581" y="292"/>
                  </a:cubicBezTo>
                  <a:cubicBezTo>
                    <a:pt x="581" y="289"/>
                    <a:pt x="581" y="289"/>
                    <a:pt x="581" y="289"/>
                  </a:cubicBezTo>
                  <a:cubicBezTo>
                    <a:pt x="584" y="282"/>
                    <a:pt x="586" y="271"/>
                    <a:pt x="584" y="266"/>
                  </a:cubicBezTo>
                  <a:cubicBezTo>
                    <a:pt x="584" y="264"/>
                    <a:pt x="581" y="264"/>
                    <a:pt x="579" y="261"/>
                  </a:cubicBezTo>
                  <a:cubicBezTo>
                    <a:pt x="576" y="261"/>
                    <a:pt x="571" y="261"/>
                    <a:pt x="568" y="261"/>
                  </a:cubicBezTo>
                  <a:cubicBezTo>
                    <a:pt x="566" y="261"/>
                    <a:pt x="563" y="261"/>
                    <a:pt x="563" y="261"/>
                  </a:cubicBezTo>
                  <a:cubicBezTo>
                    <a:pt x="546" y="264"/>
                    <a:pt x="528" y="256"/>
                    <a:pt x="513" y="243"/>
                  </a:cubicBezTo>
                  <a:cubicBezTo>
                    <a:pt x="500" y="231"/>
                    <a:pt x="492" y="216"/>
                    <a:pt x="485" y="200"/>
                  </a:cubicBezTo>
                  <a:cubicBezTo>
                    <a:pt x="482" y="195"/>
                    <a:pt x="480" y="190"/>
                    <a:pt x="477" y="190"/>
                  </a:cubicBezTo>
                  <a:cubicBezTo>
                    <a:pt x="477" y="190"/>
                    <a:pt x="475" y="190"/>
                    <a:pt x="472" y="193"/>
                  </a:cubicBezTo>
                  <a:cubicBezTo>
                    <a:pt x="470" y="193"/>
                    <a:pt x="470" y="195"/>
                    <a:pt x="467" y="195"/>
                  </a:cubicBezTo>
                  <a:cubicBezTo>
                    <a:pt x="454" y="198"/>
                    <a:pt x="449" y="188"/>
                    <a:pt x="444" y="178"/>
                  </a:cubicBezTo>
                  <a:cubicBezTo>
                    <a:pt x="442" y="172"/>
                    <a:pt x="437" y="165"/>
                    <a:pt x="434" y="162"/>
                  </a:cubicBezTo>
                  <a:cubicBezTo>
                    <a:pt x="434" y="162"/>
                    <a:pt x="434" y="165"/>
                    <a:pt x="431" y="165"/>
                  </a:cubicBezTo>
                  <a:cubicBezTo>
                    <a:pt x="426" y="170"/>
                    <a:pt x="421" y="175"/>
                    <a:pt x="416" y="178"/>
                  </a:cubicBezTo>
                  <a:cubicBezTo>
                    <a:pt x="414" y="178"/>
                    <a:pt x="411" y="178"/>
                    <a:pt x="406" y="172"/>
                  </a:cubicBezTo>
                  <a:cubicBezTo>
                    <a:pt x="398" y="165"/>
                    <a:pt x="404" y="157"/>
                    <a:pt x="404" y="155"/>
                  </a:cubicBezTo>
                  <a:cubicBezTo>
                    <a:pt x="404" y="152"/>
                    <a:pt x="406" y="152"/>
                    <a:pt x="406" y="150"/>
                  </a:cubicBezTo>
                  <a:cubicBezTo>
                    <a:pt x="409" y="137"/>
                    <a:pt x="404" y="124"/>
                    <a:pt x="398" y="114"/>
                  </a:cubicBezTo>
                  <a:cubicBezTo>
                    <a:pt x="393" y="107"/>
                    <a:pt x="386" y="99"/>
                    <a:pt x="381" y="101"/>
                  </a:cubicBezTo>
                  <a:cubicBezTo>
                    <a:pt x="376" y="101"/>
                    <a:pt x="373" y="107"/>
                    <a:pt x="368" y="112"/>
                  </a:cubicBezTo>
                  <a:cubicBezTo>
                    <a:pt x="363" y="117"/>
                    <a:pt x="355" y="124"/>
                    <a:pt x="345" y="124"/>
                  </a:cubicBezTo>
                  <a:cubicBezTo>
                    <a:pt x="340" y="124"/>
                    <a:pt x="332" y="124"/>
                    <a:pt x="327" y="122"/>
                  </a:cubicBezTo>
                  <a:cubicBezTo>
                    <a:pt x="325" y="122"/>
                    <a:pt x="322" y="119"/>
                    <a:pt x="320" y="119"/>
                  </a:cubicBezTo>
                  <a:cubicBezTo>
                    <a:pt x="315" y="119"/>
                    <a:pt x="310" y="119"/>
                    <a:pt x="305" y="122"/>
                  </a:cubicBezTo>
                  <a:cubicBezTo>
                    <a:pt x="294" y="124"/>
                    <a:pt x="282" y="127"/>
                    <a:pt x="272" y="117"/>
                  </a:cubicBezTo>
                  <a:cubicBezTo>
                    <a:pt x="269" y="114"/>
                    <a:pt x="266" y="109"/>
                    <a:pt x="264" y="104"/>
                  </a:cubicBezTo>
                  <a:cubicBezTo>
                    <a:pt x="264" y="101"/>
                    <a:pt x="264" y="101"/>
                    <a:pt x="264" y="101"/>
                  </a:cubicBezTo>
                  <a:cubicBezTo>
                    <a:pt x="259" y="89"/>
                    <a:pt x="246" y="79"/>
                    <a:pt x="231" y="79"/>
                  </a:cubicBezTo>
                  <a:cubicBezTo>
                    <a:pt x="228" y="79"/>
                    <a:pt x="228" y="79"/>
                    <a:pt x="228" y="79"/>
                  </a:cubicBezTo>
                  <a:cubicBezTo>
                    <a:pt x="223" y="79"/>
                    <a:pt x="216" y="79"/>
                    <a:pt x="211" y="74"/>
                  </a:cubicBezTo>
                  <a:cubicBezTo>
                    <a:pt x="208" y="71"/>
                    <a:pt x="206" y="66"/>
                    <a:pt x="203" y="63"/>
                  </a:cubicBezTo>
                  <a:cubicBezTo>
                    <a:pt x="203" y="61"/>
                    <a:pt x="200" y="61"/>
                    <a:pt x="200" y="58"/>
                  </a:cubicBezTo>
                  <a:cubicBezTo>
                    <a:pt x="198" y="56"/>
                    <a:pt x="193" y="53"/>
                    <a:pt x="185" y="53"/>
                  </a:cubicBezTo>
                  <a:cubicBezTo>
                    <a:pt x="180" y="53"/>
                    <a:pt x="175" y="53"/>
                    <a:pt x="173" y="51"/>
                  </a:cubicBezTo>
                  <a:cubicBezTo>
                    <a:pt x="157" y="46"/>
                    <a:pt x="150" y="33"/>
                    <a:pt x="142" y="23"/>
                  </a:cubicBezTo>
                  <a:cubicBezTo>
                    <a:pt x="140" y="20"/>
                    <a:pt x="140" y="18"/>
                    <a:pt x="137" y="15"/>
                  </a:cubicBezTo>
                  <a:cubicBezTo>
                    <a:pt x="132" y="8"/>
                    <a:pt x="122" y="3"/>
                    <a:pt x="117" y="0"/>
                  </a:cubicBezTo>
                  <a:cubicBezTo>
                    <a:pt x="114" y="0"/>
                    <a:pt x="114" y="0"/>
                    <a:pt x="112" y="0"/>
                  </a:cubicBezTo>
                  <a:cubicBezTo>
                    <a:pt x="112" y="8"/>
                    <a:pt x="107" y="13"/>
                    <a:pt x="101" y="18"/>
                  </a:cubicBezTo>
                  <a:cubicBezTo>
                    <a:pt x="99" y="20"/>
                    <a:pt x="96" y="23"/>
                    <a:pt x="96" y="25"/>
                  </a:cubicBezTo>
                  <a:cubicBezTo>
                    <a:pt x="96" y="28"/>
                    <a:pt x="96" y="30"/>
                    <a:pt x="96" y="33"/>
                  </a:cubicBezTo>
                  <a:cubicBezTo>
                    <a:pt x="96" y="35"/>
                    <a:pt x="96" y="41"/>
                    <a:pt x="96" y="43"/>
                  </a:cubicBezTo>
                  <a:cubicBezTo>
                    <a:pt x="94" y="53"/>
                    <a:pt x="84" y="61"/>
                    <a:pt x="76" y="66"/>
                  </a:cubicBezTo>
                  <a:cubicBezTo>
                    <a:pt x="71" y="68"/>
                    <a:pt x="66" y="74"/>
                    <a:pt x="63" y="76"/>
                  </a:cubicBezTo>
                  <a:cubicBezTo>
                    <a:pt x="63" y="79"/>
                    <a:pt x="61" y="81"/>
                    <a:pt x="61" y="84"/>
                  </a:cubicBezTo>
                  <a:cubicBezTo>
                    <a:pt x="58" y="89"/>
                    <a:pt x="56" y="94"/>
                    <a:pt x="51" y="99"/>
                  </a:cubicBezTo>
                  <a:cubicBezTo>
                    <a:pt x="43" y="104"/>
                    <a:pt x="33" y="101"/>
                    <a:pt x="23" y="101"/>
                  </a:cubicBezTo>
                  <a:cubicBezTo>
                    <a:pt x="15" y="99"/>
                    <a:pt x="10" y="99"/>
                    <a:pt x="8" y="101"/>
                  </a:cubicBezTo>
                  <a:cubicBezTo>
                    <a:pt x="8" y="101"/>
                    <a:pt x="5" y="104"/>
                    <a:pt x="5" y="107"/>
                  </a:cubicBezTo>
                  <a:cubicBezTo>
                    <a:pt x="5" y="109"/>
                    <a:pt x="2" y="112"/>
                    <a:pt x="0" y="114"/>
                  </a:cubicBezTo>
                  <a:cubicBezTo>
                    <a:pt x="10" y="162"/>
                    <a:pt x="10" y="162"/>
                    <a:pt x="10" y="162"/>
                  </a:cubicBezTo>
                  <a:cubicBezTo>
                    <a:pt x="13" y="172"/>
                    <a:pt x="15" y="183"/>
                    <a:pt x="18" y="193"/>
                  </a:cubicBezTo>
                  <a:cubicBezTo>
                    <a:pt x="23" y="216"/>
                    <a:pt x="33" y="231"/>
                    <a:pt x="43" y="243"/>
                  </a:cubicBezTo>
                  <a:cubicBezTo>
                    <a:pt x="56" y="259"/>
                    <a:pt x="74" y="266"/>
                    <a:pt x="91" y="269"/>
                  </a:cubicBezTo>
                  <a:cubicBezTo>
                    <a:pt x="96" y="269"/>
                    <a:pt x="101" y="269"/>
                    <a:pt x="109" y="269"/>
                  </a:cubicBezTo>
                  <a:cubicBezTo>
                    <a:pt x="119" y="271"/>
                    <a:pt x="129" y="279"/>
                    <a:pt x="134" y="292"/>
                  </a:cubicBezTo>
                  <a:cubicBezTo>
                    <a:pt x="140" y="302"/>
                    <a:pt x="142" y="312"/>
                    <a:pt x="140" y="325"/>
                  </a:cubicBezTo>
                  <a:cubicBezTo>
                    <a:pt x="132" y="337"/>
                    <a:pt x="132" y="340"/>
                    <a:pt x="132" y="340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6" name="Freeform 243"/>
            <p:cNvSpPr>
              <a:spLocks/>
            </p:cNvSpPr>
            <p:nvPr/>
          </p:nvSpPr>
          <p:spPr bwMode="auto">
            <a:xfrm>
              <a:off x="3668" y="2163"/>
              <a:ext cx="46" cy="45"/>
            </a:xfrm>
            <a:custGeom>
              <a:avLst/>
              <a:gdLst>
                <a:gd name="T0" fmla="*/ 574 w 805"/>
                <a:gd name="T1" fmla="*/ 439 h 781"/>
                <a:gd name="T2" fmla="*/ 650 w 805"/>
                <a:gd name="T3" fmla="*/ 413 h 781"/>
                <a:gd name="T4" fmla="*/ 703 w 805"/>
                <a:gd name="T5" fmla="*/ 370 h 781"/>
                <a:gd name="T6" fmla="*/ 719 w 805"/>
                <a:gd name="T7" fmla="*/ 360 h 781"/>
                <a:gd name="T8" fmla="*/ 759 w 805"/>
                <a:gd name="T9" fmla="*/ 312 h 781"/>
                <a:gd name="T10" fmla="*/ 777 w 805"/>
                <a:gd name="T11" fmla="*/ 241 h 781"/>
                <a:gd name="T12" fmla="*/ 724 w 805"/>
                <a:gd name="T13" fmla="*/ 208 h 781"/>
                <a:gd name="T14" fmla="*/ 665 w 805"/>
                <a:gd name="T15" fmla="*/ 172 h 781"/>
                <a:gd name="T16" fmla="*/ 632 w 805"/>
                <a:gd name="T17" fmla="*/ 160 h 781"/>
                <a:gd name="T18" fmla="*/ 564 w 805"/>
                <a:gd name="T19" fmla="*/ 137 h 781"/>
                <a:gd name="T20" fmla="*/ 483 w 805"/>
                <a:gd name="T21" fmla="*/ 114 h 781"/>
                <a:gd name="T22" fmla="*/ 434 w 805"/>
                <a:gd name="T23" fmla="*/ 71 h 781"/>
                <a:gd name="T24" fmla="*/ 424 w 805"/>
                <a:gd name="T25" fmla="*/ 25 h 781"/>
                <a:gd name="T26" fmla="*/ 325 w 805"/>
                <a:gd name="T27" fmla="*/ 2 h 781"/>
                <a:gd name="T28" fmla="*/ 328 w 805"/>
                <a:gd name="T29" fmla="*/ 51 h 781"/>
                <a:gd name="T30" fmla="*/ 335 w 805"/>
                <a:gd name="T31" fmla="*/ 117 h 781"/>
                <a:gd name="T32" fmla="*/ 351 w 805"/>
                <a:gd name="T33" fmla="*/ 167 h 781"/>
                <a:gd name="T34" fmla="*/ 290 w 805"/>
                <a:gd name="T35" fmla="*/ 213 h 781"/>
                <a:gd name="T36" fmla="*/ 259 w 805"/>
                <a:gd name="T37" fmla="*/ 251 h 781"/>
                <a:gd name="T38" fmla="*/ 267 w 805"/>
                <a:gd name="T39" fmla="*/ 289 h 781"/>
                <a:gd name="T40" fmla="*/ 249 w 805"/>
                <a:gd name="T41" fmla="*/ 309 h 781"/>
                <a:gd name="T42" fmla="*/ 208 w 805"/>
                <a:gd name="T43" fmla="*/ 335 h 781"/>
                <a:gd name="T44" fmla="*/ 188 w 805"/>
                <a:gd name="T45" fmla="*/ 347 h 781"/>
                <a:gd name="T46" fmla="*/ 120 w 805"/>
                <a:gd name="T47" fmla="*/ 459 h 781"/>
                <a:gd name="T48" fmla="*/ 97 w 805"/>
                <a:gd name="T49" fmla="*/ 489 h 781"/>
                <a:gd name="T50" fmla="*/ 82 w 805"/>
                <a:gd name="T51" fmla="*/ 515 h 781"/>
                <a:gd name="T52" fmla="*/ 3 w 805"/>
                <a:gd name="T53" fmla="*/ 555 h 781"/>
                <a:gd name="T54" fmla="*/ 23 w 805"/>
                <a:gd name="T55" fmla="*/ 601 h 781"/>
                <a:gd name="T56" fmla="*/ 54 w 805"/>
                <a:gd name="T57" fmla="*/ 652 h 781"/>
                <a:gd name="T58" fmla="*/ 109 w 805"/>
                <a:gd name="T59" fmla="*/ 695 h 781"/>
                <a:gd name="T60" fmla="*/ 122 w 805"/>
                <a:gd name="T61" fmla="*/ 715 h 781"/>
                <a:gd name="T62" fmla="*/ 142 w 805"/>
                <a:gd name="T63" fmla="*/ 758 h 781"/>
                <a:gd name="T64" fmla="*/ 203 w 805"/>
                <a:gd name="T65" fmla="*/ 741 h 781"/>
                <a:gd name="T66" fmla="*/ 224 w 805"/>
                <a:gd name="T67" fmla="*/ 708 h 781"/>
                <a:gd name="T68" fmla="*/ 264 w 805"/>
                <a:gd name="T69" fmla="*/ 723 h 781"/>
                <a:gd name="T70" fmla="*/ 297 w 805"/>
                <a:gd name="T71" fmla="*/ 715 h 781"/>
                <a:gd name="T72" fmla="*/ 386 w 805"/>
                <a:gd name="T73" fmla="*/ 677 h 781"/>
                <a:gd name="T74" fmla="*/ 412 w 805"/>
                <a:gd name="T75" fmla="*/ 680 h 781"/>
                <a:gd name="T76" fmla="*/ 429 w 805"/>
                <a:gd name="T77" fmla="*/ 637 h 781"/>
                <a:gd name="T78" fmla="*/ 465 w 805"/>
                <a:gd name="T79" fmla="*/ 649 h 781"/>
                <a:gd name="T80" fmla="*/ 528 w 805"/>
                <a:gd name="T81" fmla="*/ 586 h 781"/>
                <a:gd name="T82" fmla="*/ 543 w 805"/>
                <a:gd name="T83" fmla="*/ 545 h 781"/>
                <a:gd name="T84" fmla="*/ 541 w 805"/>
                <a:gd name="T85" fmla="*/ 500 h 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05" h="781">
                  <a:moveTo>
                    <a:pt x="541" y="487"/>
                  </a:moveTo>
                  <a:cubicBezTo>
                    <a:pt x="541" y="482"/>
                    <a:pt x="543" y="477"/>
                    <a:pt x="543" y="469"/>
                  </a:cubicBezTo>
                  <a:cubicBezTo>
                    <a:pt x="549" y="457"/>
                    <a:pt x="559" y="446"/>
                    <a:pt x="574" y="439"/>
                  </a:cubicBezTo>
                  <a:cubicBezTo>
                    <a:pt x="584" y="434"/>
                    <a:pt x="594" y="434"/>
                    <a:pt x="604" y="431"/>
                  </a:cubicBezTo>
                  <a:cubicBezTo>
                    <a:pt x="607" y="431"/>
                    <a:pt x="609" y="431"/>
                    <a:pt x="612" y="429"/>
                  </a:cubicBezTo>
                  <a:cubicBezTo>
                    <a:pt x="625" y="426"/>
                    <a:pt x="640" y="424"/>
                    <a:pt x="650" y="413"/>
                  </a:cubicBezTo>
                  <a:cubicBezTo>
                    <a:pt x="655" y="408"/>
                    <a:pt x="658" y="403"/>
                    <a:pt x="663" y="398"/>
                  </a:cubicBezTo>
                  <a:cubicBezTo>
                    <a:pt x="670" y="385"/>
                    <a:pt x="681" y="375"/>
                    <a:pt x="696" y="370"/>
                  </a:cubicBezTo>
                  <a:cubicBezTo>
                    <a:pt x="698" y="370"/>
                    <a:pt x="701" y="370"/>
                    <a:pt x="703" y="370"/>
                  </a:cubicBezTo>
                  <a:cubicBezTo>
                    <a:pt x="708" y="370"/>
                    <a:pt x="711" y="370"/>
                    <a:pt x="714" y="368"/>
                  </a:cubicBezTo>
                  <a:cubicBezTo>
                    <a:pt x="714" y="368"/>
                    <a:pt x="716" y="365"/>
                    <a:pt x="716" y="363"/>
                  </a:cubicBezTo>
                  <a:cubicBezTo>
                    <a:pt x="716" y="363"/>
                    <a:pt x="716" y="360"/>
                    <a:pt x="719" y="360"/>
                  </a:cubicBezTo>
                  <a:cubicBezTo>
                    <a:pt x="724" y="353"/>
                    <a:pt x="729" y="345"/>
                    <a:pt x="736" y="340"/>
                  </a:cubicBezTo>
                  <a:cubicBezTo>
                    <a:pt x="739" y="337"/>
                    <a:pt x="741" y="335"/>
                    <a:pt x="744" y="332"/>
                  </a:cubicBezTo>
                  <a:cubicBezTo>
                    <a:pt x="749" y="327"/>
                    <a:pt x="754" y="320"/>
                    <a:pt x="759" y="312"/>
                  </a:cubicBezTo>
                  <a:cubicBezTo>
                    <a:pt x="762" y="309"/>
                    <a:pt x="762" y="307"/>
                    <a:pt x="764" y="304"/>
                  </a:cubicBezTo>
                  <a:cubicBezTo>
                    <a:pt x="777" y="287"/>
                    <a:pt x="790" y="269"/>
                    <a:pt x="805" y="254"/>
                  </a:cubicBezTo>
                  <a:cubicBezTo>
                    <a:pt x="800" y="246"/>
                    <a:pt x="790" y="243"/>
                    <a:pt x="777" y="241"/>
                  </a:cubicBezTo>
                  <a:cubicBezTo>
                    <a:pt x="764" y="238"/>
                    <a:pt x="749" y="236"/>
                    <a:pt x="739" y="226"/>
                  </a:cubicBezTo>
                  <a:cubicBezTo>
                    <a:pt x="736" y="223"/>
                    <a:pt x="734" y="218"/>
                    <a:pt x="731" y="216"/>
                  </a:cubicBezTo>
                  <a:cubicBezTo>
                    <a:pt x="729" y="213"/>
                    <a:pt x="726" y="210"/>
                    <a:pt x="724" y="208"/>
                  </a:cubicBezTo>
                  <a:cubicBezTo>
                    <a:pt x="719" y="203"/>
                    <a:pt x="714" y="203"/>
                    <a:pt x="706" y="200"/>
                  </a:cubicBezTo>
                  <a:cubicBezTo>
                    <a:pt x="698" y="198"/>
                    <a:pt x="693" y="198"/>
                    <a:pt x="686" y="193"/>
                  </a:cubicBezTo>
                  <a:cubicBezTo>
                    <a:pt x="675" y="188"/>
                    <a:pt x="670" y="180"/>
                    <a:pt x="665" y="172"/>
                  </a:cubicBezTo>
                  <a:cubicBezTo>
                    <a:pt x="663" y="170"/>
                    <a:pt x="660" y="167"/>
                    <a:pt x="660" y="165"/>
                  </a:cubicBezTo>
                  <a:cubicBezTo>
                    <a:pt x="653" y="157"/>
                    <a:pt x="642" y="152"/>
                    <a:pt x="637" y="155"/>
                  </a:cubicBezTo>
                  <a:cubicBezTo>
                    <a:pt x="635" y="155"/>
                    <a:pt x="632" y="157"/>
                    <a:pt x="632" y="160"/>
                  </a:cubicBezTo>
                  <a:cubicBezTo>
                    <a:pt x="630" y="162"/>
                    <a:pt x="625" y="167"/>
                    <a:pt x="622" y="167"/>
                  </a:cubicBezTo>
                  <a:cubicBezTo>
                    <a:pt x="607" y="175"/>
                    <a:pt x="594" y="162"/>
                    <a:pt x="584" y="152"/>
                  </a:cubicBezTo>
                  <a:cubicBezTo>
                    <a:pt x="576" y="145"/>
                    <a:pt x="571" y="137"/>
                    <a:pt x="564" y="137"/>
                  </a:cubicBezTo>
                  <a:cubicBezTo>
                    <a:pt x="559" y="137"/>
                    <a:pt x="554" y="139"/>
                    <a:pt x="546" y="142"/>
                  </a:cubicBezTo>
                  <a:cubicBezTo>
                    <a:pt x="541" y="145"/>
                    <a:pt x="533" y="147"/>
                    <a:pt x="526" y="147"/>
                  </a:cubicBezTo>
                  <a:cubicBezTo>
                    <a:pt x="505" y="147"/>
                    <a:pt x="493" y="132"/>
                    <a:pt x="483" y="114"/>
                  </a:cubicBezTo>
                  <a:cubicBezTo>
                    <a:pt x="475" y="104"/>
                    <a:pt x="467" y="91"/>
                    <a:pt x="457" y="86"/>
                  </a:cubicBezTo>
                  <a:cubicBezTo>
                    <a:pt x="457" y="86"/>
                    <a:pt x="455" y="86"/>
                    <a:pt x="452" y="86"/>
                  </a:cubicBezTo>
                  <a:cubicBezTo>
                    <a:pt x="445" y="84"/>
                    <a:pt x="437" y="81"/>
                    <a:pt x="434" y="71"/>
                  </a:cubicBezTo>
                  <a:cubicBezTo>
                    <a:pt x="432" y="66"/>
                    <a:pt x="434" y="61"/>
                    <a:pt x="437" y="56"/>
                  </a:cubicBezTo>
                  <a:cubicBezTo>
                    <a:pt x="437" y="53"/>
                    <a:pt x="437" y="53"/>
                    <a:pt x="437" y="53"/>
                  </a:cubicBezTo>
                  <a:cubicBezTo>
                    <a:pt x="439" y="43"/>
                    <a:pt x="432" y="33"/>
                    <a:pt x="424" y="25"/>
                  </a:cubicBezTo>
                  <a:cubicBezTo>
                    <a:pt x="414" y="18"/>
                    <a:pt x="401" y="15"/>
                    <a:pt x="389" y="13"/>
                  </a:cubicBezTo>
                  <a:cubicBezTo>
                    <a:pt x="338" y="2"/>
                    <a:pt x="338" y="2"/>
                    <a:pt x="338" y="2"/>
                  </a:cubicBezTo>
                  <a:cubicBezTo>
                    <a:pt x="330" y="0"/>
                    <a:pt x="325" y="2"/>
                    <a:pt x="325" y="2"/>
                  </a:cubicBezTo>
                  <a:cubicBezTo>
                    <a:pt x="325" y="5"/>
                    <a:pt x="325" y="8"/>
                    <a:pt x="328" y="10"/>
                  </a:cubicBezTo>
                  <a:cubicBezTo>
                    <a:pt x="328" y="13"/>
                    <a:pt x="328" y="13"/>
                    <a:pt x="328" y="13"/>
                  </a:cubicBezTo>
                  <a:cubicBezTo>
                    <a:pt x="333" y="23"/>
                    <a:pt x="333" y="38"/>
                    <a:pt x="328" y="51"/>
                  </a:cubicBezTo>
                  <a:cubicBezTo>
                    <a:pt x="323" y="61"/>
                    <a:pt x="318" y="71"/>
                    <a:pt x="307" y="76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15" y="101"/>
                    <a:pt x="325" y="114"/>
                    <a:pt x="335" y="117"/>
                  </a:cubicBezTo>
                  <a:cubicBezTo>
                    <a:pt x="338" y="117"/>
                    <a:pt x="338" y="117"/>
                    <a:pt x="338" y="117"/>
                  </a:cubicBezTo>
                  <a:cubicBezTo>
                    <a:pt x="340" y="117"/>
                    <a:pt x="346" y="119"/>
                    <a:pt x="348" y="119"/>
                  </a:cubicBezTo>
                  <a:cubicBezTo>
                    <a:pt x="361" y="127"/>
                    <a:pt x="363" y="145"/>
                    <a:pt x="351" y="167"/>
                  </a:cubicBezTo>
                  <a:cubicBezTo>
                    <a:pt x="346" y="177"/>
                    <a:pt x="338" y="190"/>
                    <a:pt x="328" y="200"/>
                  </a:cubicBezTo>
                  <a:cubicBezTo>
                    <a:pt x="318" y="208"/>
                    <a:pt x="305" y="210"/>
                    <a:pt x="292" y="213"/>
                  </a:cubicBezTo>
                  <a:cubicBezTo>
                    <a:pt x="290" y="213"/>
                    <a:pt x="290" y="213"/>
                    <a:pt x="290" y="213"/>
                  </a:cubicBezTo>
                  <a:cubicBezTo>
                    <a:pt x="280" y="216"/>
                    <a:pt x="267" y="218"/>
                    <a:pt x="259" y="228"/>
                  </a:cubicBezTo>
                  <a:cubicBezTo>
                    <a:pt x="257" y="233"/>
                    <a:pt x="254" y="238"/>
                    <a:pt x="254" y="243"/>
                  </a:cubicBezTo>
                  <a:cubicBezTo>
                    <a:pt x="254" y="246"/>
                    <a:pt x="257" y="249"/>
                    <a:pt x="259" y="251"/>
                  </a:cubicBezTo>
                  <a:cubicBezTo>
                    <a:pt x="262" y="251"/>
                    <a:pt x="262" y="254"/>
                    <a:pt x="264" y="254"/>
                  </a:cubicBezTo>
                  <a:cubicBezTo>
                    <a:pt x="269" y="256"/>
                    <a:pt x="274" y="259"/>
                    <a:pt x="277" y="264"/>
                  </a:cubicBezTo>
                  <a:cubicBezTo>
                    <a:pt x="282" y="274"/>
                    <a:pt x="274" y="284"/>
                    <a:pt x="267" y="289"/>
                  </a:cubicBezTo>
                  <a:cubicBezTo>
                    <a:pt x="264" y="289"/>
                    <a:pt x="264" y="292"/>
                    <a:pt x="262" y="292"/>
                  </a:cubicBezTo>
                  <a:cubicBezTo>
                    <a:pt x="257" y="294"/>
                    <a:pt x="254" y="297"/>
                    <a:pt x="252" y="299"/>
                  </a:cubicBezTo>
                  <a:cubicBezTo>
                    <a:pt x="249" y="302"/>
                    <a:pt x="249" y="304"/>
                    <a:pt x="249" y="309"/>
                  </a:cubicBezTo>
                  <a:cubicBezTo>
                    <a:pt x="249" y="314"/>
                    <a:pt x="247" y="320"/>
                    <a:pt x="244" y="325"/>
                  </a:cubicBezTo>
                  <a:cubicBezTo>
                    <a:pt x="236" y="335"/>
                    <a:pt x="224" y="335"/>
                    <a:pt x="211" y="335"/>
                  </a:cubicBezTo>
                  <a:cubicBezTo>
                    <a:pt x="208" y="335"/>
                    <a:pt x="208" y="335"/>
                    <a:pt x="208" y="335"/>
                  </a:cubicBezTo>
                  <a:cubicBezTo>
                    <a:pt x="203" y="335"/>
                    <a:pt x="193" y="337"/>
                    <a:pt x="191" y="342"/>
                  </a:cubicBezTo>
                  <a:cubicBezTo>
                    <a:pt x="191" y="347"/>
                    <a:pt x="191" y="347"/>
                    <a:pt x="191" y="347"/>
                  </a:cubicBezTo>
                  <a:cubicBezTo>
                    <a:pt x="188" y="347"/>
                    <a:pt x="188" y="347"/>
                    <a:pt x="188" y="347"/>
                  </a:cubicBezTo>
                  <a:cubicBezTo>
                    <a:pt x="158" y="426"/>
                    <a:pt x="158" y="426"/>
                    <a:pt x="158" y="426"/>
                  </a:cubicBezTo>
                  <a:cubicBezTo>
                    <a:pt x="155" y="434"/>
                    <a:pt x="150" y="449"/>
                    <a:pt x="137" y="454"/>
                  </a:cubicBezTo>
                  <a:cubicBezTo>
                    <a:pt x="132" y="457"/>
                    <a:pt x="125" y="459"/>
                    <a:pt x="120" y="459"/>
                  </a:cubicBezTo>
                  <a:cubicBezTo>
                    <a:pt x="112" y="459"/>
                    <a:pt x="107" y="462"/>
                    <a:pt x="104" y="464"/>
                  </a:cubicBezTo>
                  <a:cubicBezTo>
                    <a:pt x="102" y="467"/>
                    <a:pt x="102" y="469"/>
                    <a:pt x="102" y="474"/>
                  </a:cubicBezTo>
                  <a:cubicBezTo>
                    <a:pt x="102" y="479"/>
                    <a:pt x="99" y="484"/>
                    <a:pt x="97" y="489"/>
                  </a:cubicBezTo>
                  <a:cubicBezTo>
                    <a:pt x="94" y="492"/>
                    <a:pt x="92" y="495"/>
                    <a:pt x="89" y="497"/>
                  </a:cubicBezTo>
                  <a:cubicBezTo>
                    <a:pt x="87" y="500"/>
                    <a:pt x="84" y="500"/>
                    <a:pt x="84" y="502"/>
                  </a:cubicBezTo>
                  <a:cubicBezTo>
                    <a:pt x="82" y="505"/>
                    <a:pt x="82" y="510"/>
                    <a:pt x="82" y="515"/>
                  </a:cubicBezTo>
                  <a:cubicBezTo>
                    <a:pt x="82" y="520"/>
                    <a:pt x="82" y="522"/>
                    <a:pt x="79" y="528"/>
                  </a:cubicBezTo>
                  <a:cubicBezTo>
                    <a:pt x="71" y="550"/>
                    <a:pt x="43" y="555"/>
                    <a:pt x="23" y="553"/>
                  </a:cubicBezTo>
                  <a:cubicBezTo>
                    <a:pt x="13" y="553"/>
                    <a:pt x="5" y="550"/>
                    <a:pt x="3" y="555"/>
                  </a:cubicBezTo>
                  <a:cubicBezTo>
                    <a:pt x="0" y="561"/>
                    <a:pt x="5" y="568"/>
                    <a:pt x="10" y="576"/>
                  </a:cubicBezTo>
                  <a:cubicBezTo>
                    <a:pt x="16" y="583"/>
                    <a:pt x="18" y="593"/>
                    <a:pt x="18" y="601"/>
                  </a:cubicBezTo>
                  <a:cubicBezTo>
                    <a:pt x="21" y="601"/>
                    <a:pt x="21" y="601"/>
                    <a:pt x="23" y="601"/>
                  </a:cubicBezTo>
                  <a:cubicBezTo>
                    <a:pt x="36" y="601"/>
                    <a:pt x="49" y="606"/>
                    <a:pt x="54" y="621"/>
                  </a:cubicBezTo>
                  <a:cubicBezTo>
                    <a:pt x="56" y="626"/>
                    <a:pt x="56" y="634"/>
                    <a:pt x="54" y="639"/>
                  </a:cubicBezTo>
                  <a:cubicBezTo>
                    <a:pt x="54" y="644"/>
                    <a:pt x="54" y="649"/>
                    <a:pt x="54" y="652"/>
                  </a:cubicBezTo>
                  <a:cubicBezTo>
                    <a:pt x="56" y="657"/>
                    <a:pt x="59" y="659"/>
                    <a:pt x="66" y="662"/>
                  </a:cubicBezTo>
                  <a:cubicBezTo>
                    <a:pt x="94" y="680"/>
                    <a:pt x="94" y="680"/>
                    <a:pt x="94" y="680"/>
                  </a:cubicBezTo>
                  <a:cubicBezTo>
                    <a:pt x="99" y="682"/>
                    <a:pt x="107" y="687"/>
                    <a:pt x="109" y="695"/>
                  </a:cubicBezTo>
                  <a:cubicBezTo>
                    <a:pt x="109" y="697"/>
                    <a:pt x="109" y="697"/>
                    <a:pt x="109" y="700"/>
                  </a:cubicBezTo>
                  <a:cubicBezTo>
                    <a:pt x="109" y="703"/>
                    <a:pt x="109" y="703"/>
                    <a:pt x="109" y="703"/>
                  </a:cubicBezTo>
                  <a:cubicBezTo>
                    <a:pt x="109" y="708"/>
                    <a:pt x="115" y="710"/>
                    <a:pt x="122" y="715"/>
                  </a:cubicBezTo>
                  <a:cubicBezTo>
                    <a:pt x="130" y="720"/>
                    <a:pt x="137" y="725"/>
                    <a:pt x="140" y="733"/>
                  </a:cubicBezTo>
                  <a:cubicBezTo>
                    <a:pt x="142" y="738"/>
                    <a:pt x="142" y="746"/>
                    <a:pt x="142" y="751"/>
                  </a:cubicBezTo>
                  <a:cubicBezTo>
                    <a:pt x="142" y="753"/>
                    <a:pt x="142" y="756"/>
                    <a:pt x="142" y="758"/>
                  </a:cubicBezTo>
                  <a:cubicBezTo>
                    <a:pt x="142" y="766"/>
                    <a:pt x="148" y="771"/>
                    <a:pt x="153" y="776"/>
                  </a:cubicBezTo>
                  <a:cubicBezTo>
                    <a:pt x="158" y="781"/>
                    <a:pt x="165" y="781"/>
                    <a:pt x="173" y="781"/>
                  </a:cubicBezTo>
                  <a:cubicBezTo>
                    <a:pt x="193" y="776"/>
                    <a:pt x="201" y="756"/>
                    <a:pt x="203" y="741"/>
                  </a:cubicBezTo>
                  <a:cubicBezTo>
                    <a:pt x="203" y="738"/>
                    <a:pt x="203" y="738"/>
                    <a:pt x="203" y="736"/>
                  </a:cubicBezTo>
                  <a:cubicBezTo>
                    <a:pt x="203" y="730"/>
                    <a:pt x="203" y="723"/>
                    <a:pt x="208" y="718"/>
                  </a:cubicBezTo>
                  <a:cubicBezTo>
                    <a:pt x="211" y="713"/>
                    <a:pt x="219" y="708"/>
                    <a:pt x="224" y="708"/>
                  </a:cubicBezTo>
                  <a:cubicBezTo>
                    <a:pt x="234" y="705"/>
                    <a:pt x="247" y="710"/>
                    <a:pt x="254" y="715"/>
                  </a:cubicBezTo>
                  <a:cubicBezTo>
                    <a:pt x="257" y="718"/>
                    <a:pt x="257" y="718"/>
                    <a:pt x="257" y="718"/>
                  </a:cubicBezTo>
                  <a:cubicBezTo>
                    <a:pt x="259" y="720"/>
                    <a:pt x="262" y="720"/>
                    <a:pt x="264" y="723"/>
                  </a:cubicBezTo>
                  <a:cubicBezTo>
                    <a:pt x="272" y="725"/>
                    <a:pt x="280" y="725"/>
                    <a:pt x="290" y="723"/>
                  </a:cubicBezTo>
                  <a:cubicBezTo>
                    <a:pt x="292" y="723"/>
                    <a:pt x="295" y="723"/>
                    <a:pt x="295" y="720"/>
                  </a:cubicBezTo>
                  <a:cubicBezTo>
                    <a:pt x="295" y="720"/>
                    <a:pt x="297" y="718"/>
                    <a:pt x="297" y="715"/>
                  </a:cubicBezTo>
                  <a:cubicBezTo>
                    <a:pt x="302" y="690"/>
                    <a:pt x="325" y="667"/>
                    <a:pt x="351" y="659"/>
                  </a:cubicBezTo>
                  <a:cubicBezTo>
                    <a:pt x="361" y="657"/>
                    <a:pt x="366" y="657"/>
                    <a:pt x="373" y="662"/>
                  </a:cubicBezTo>
                  <a:cubicBezTo>
                    <a:pt x="381" y="667"/>
                    <a:pt x="384" y="672"/>
                    <a:pt x="386" y="677"/>
                  </a:cubicBezTo>
                  <a:cubicBezTo>
                    <a:pt x="389" y="680"/>
                    <a:pt x="389" y="682"/>
                    <a:pt x="391" y="685"/>
                  </a:cubicBezTo>
                  <a:cubicBezTo>
                    <a:pt x="394" y="687"/>
                    <a:pt x="399" y="690"/>
                    <a:pt x="404" y="690"/>
                  </a:cubicBezTo>
                  <a:cubicBezTo>
                    <a:pt x="409" y="687"/>
                    <a:pt x="412" y="685"/>
                    <a:pt x="412" y="680"/>
                  </a:cubicBezTo>
                  <a:cubicBezTo>
                    <a:pt x="412" y="677"/>
                    <a:pt x="412" y="675"/>
                    <a:pt x="412" y="672"/>
                  </a:cubicBezTo>
                  <a:cubicBezTo>
                    <a:pt x="412" y="670"/>
                    <a:pt x="412" y="667"/>
                    <a:pt x="412" y="665"/>
                  </a:cubicBezTo>
                  <a:cubicBezTo>
                    <a:pt x="412" y="652"/>
                    <a:pt x="419" y="642"/>
                    <a:pt x="429" y="637"/>
                  </a:cubicBezTo>
                  <a:cubicBezTo>
                    <a:pt x="439" y="632"/>
                    <a:pt x="452" y="637"/>
                    <a:pt x="460" y="644"/>
                  </a:cubicBezTo>
                  <a:cubicBezTo>
                    <a:pt x="460" y="644"/>
                    <a:pt x="460" y="647"/>
                    <a:pt x="462" y="647"/>
                  </a:cubicBezTo>
                  <a:cubicBezTo>
                    <a:pt x="465" y="649"/>
                    <a:pt x="465" y="649"/>
                    <a:pt x="465" y="649"/>
                  </a:cubicBezTo>
                  <a:cubicBezTo>
                    <a:pt x="465" y="649"/>
                    <a:pt x="467" y="649"/>
                    <a:pt x="472" y="647"/>
                  </a:cubicBezTo>
                  <a:cubicBezTo>
                    <a:pt x="495" y="634"/>
                    <a:pt x="518" y="621"/>
                    <a:pt x="526" y="599"/>
                  </a:cubicBezTo>
                  <a:cubicBezTo>
                    <a:pt x="526" y="593"/>
                    <a:pt x="528" y="591"/>
                    <a:pt x="528" y="586"/>
                  </a:cubicBezTo>
                  <a:cubicBezTo>
                    <a:pt x="528" y="578"/>
                    <a:pt x="531" y="571"/>
                    <a:pt x="533" y="563"/>
                  </a:cubicBezTo>
                  <a:cubicBezTo>
                    <a:pt x="536" y="561"/>
                    <a:pt x="538" y="555"/>
                    <a:pt x="538" y="553"/>
                  </a:cubicBezTo>
                  <a:cubicBezTo>
                    <a:pt x="541" y="550"/>
                    <a:pt x="541" y="548"/>
                    <a:pt x="543" y="545"/>
                  </a:cubicBezTo>
                  <a:cubicBezTo>
                    <a:pt x="549" y="535"/>
                    <a:pt x="546" y="520"/>
                    <a:pt x="541" y="505"/>
                  </a:cubicBezTo>
                  <a:cubicBezTo>
                    <a:pt x="541" y="502"/>
                    <a:pt x="541" y="502"/>
                    <a:pt x="541" y="502"/>
                  </a:cubicBezTo>
                  <a:cubicBezTo>
                    <a:pt x="541" y="500"/>
                    <a:pt x="541" y="500"/>
                    <a:pt x="541" y="500"/>
                  </a:cubicBezTo>
                  <a:cubicBezTo>
                    <a:pt x="541" y="497"/>
                    <a:pt x="541" y="492"/>
                    <a:pt x="541" y="487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7" name="Freeform 244"/>
            <p:cNvSpPr>
              <a:spLocks/>
            </p:cNvSpPr>
            <p:nvPr/>
          </p:nvSpPr>
          <p:spPr bwMode="auto">
            <a:xfrm>
              <a:off x="3576" y="2164"/>
              <a:ext cx="23" cy="24"/>
            </a:xfrm>
            <a:custGeom>
              <a:avLst/>
              <a:gdLst>
                <a:gd name="T0" fmla="*/ 365 w 388"/>
                <a:gd name="T1" fmla="*/ 411 h 411"/>
                <a:gd name="T2" fmla="*/ 380 w 388"/>
                <a:gd name="T3" fmla="*/ 365 h 411"/>
                <a:gd name="T4" fmla="*/ 385 w 388"/>
                <a:gd name="T5" fmla="*/ 325 h 411"/>
                <a:gd name="T6" fmla="*/ 378 w 388"/>
                <a:gd name="T7" fmla="*/ 305 h 411"/>
                <a:gd name="T8" fmla="*/ 368 w 388"/>
                <a:gd name="T9" fmla="*/ 294 h 411"/>
                <a:gd name="T10" fmla="*/ 350 w 388"/>
                <a:gd name="T11" fmla="*/ 244 h 411"/>
                <a:gd name="T12" fmla="*/ 337 w 388"/>
                <a:gd name="T13" fmla="*/ 236 h 411"/>
                <a:gd name="T14" fmla="*/ 322 w 388"/>
                <a:gd name="T15" fmla="*/ 193 h 411"/>
                <a:gd name="T16" fmla="*/ 335 w 388"/>
                <a:gd name="T17" fmla="*/ 180 h 411"/>
                <a:gd name="T18" fmla="*/ 330 w 388"/>
                <a:gd name="T19" fmla="*/ 157 h 411"/>
                <a:gd name="T20" fmla="*/ 317 w 388"/>
                <a:gd name="T21" fmla="*/ 145 h 411"/>
                <a:gd name="T22" fmla="*/ 314 w 388"/>
                <a:gd name="T23" fmla="*/ 142 h 411"/>
                <a:gd name="T24" fmla="*/ 297 w 388"/>
                <a:gd name="T25" fmla="*/ 124 h 411"/>
                <a:gd name="T26" fmla="*/ 289 w 388"/>
                <a:gd name="T27" fmla="*/ 112 h 411"/>
                <a:gd name="T28" fmla="*/ 281 w 388"/>
                <a:gd name="T29" fmla="*/ 74 h 411"/>
                <a:gd name="T30" fmla="*/ 279 w 388"/>
                <a:gd name="T31" fmla="*/ 53 h 411"/>
                <a:gd name="T32" fmla="*/ 261 w 388"/>
                <a:gd name="T33" fmla="*/ 28 h 411"/>
                <a:gd name="T34" fmla="*/ 238 w 388"/>
                <a:gd name="T35" fmla="*/ 3 h 411"/>
                <a:gd name="T36" fmla="*/ 228 w 388"/>
                <a:gd name="T37" fmla="*/ 0 h 411"/>
                <a:gd name="T38" fmla="*/ 218 w 388"/>
                <a:gd name="T39" fmla="*/ 23 h 411"/>
                <a:gd name="T40" fmla="*/ 182 w 388"/>
                <a:gd name="T41" fmla="*/ 31 h 411"/>
                <a:gd name="T42" fmla="*/ 177 w 388"/>
                <a:gd name="T43" fmla="*/ 28 h 411"/>
                <a:gd name="T44" fmla="*/ 160 w 388"/>
                <a:gd name="T45" fmla="*/ 74 h 411"/>
                <a:gd name="T46" fmla="*/ 142 w 388"/>
                <a:gd name="T47" fmla="*/ 92 h 411"/>
                <a:gd name="T48" fmla="*/ 137 w 388"/>
                <a:gd name="T49" fmla="*/ 104 h 411"/>
                <a:gd name="T50" fmla="*/ 142 w 388"/>
                <a:gd name="T51" fmla="*/ 132 h 411"/>
                <a:gd name="T52" fmla="*/ 101 w 388"/>
                <a:gd name="T53" fmla="*/ 173 h 411"/>
                <a:gd name="T54" fmla="*/ 101 w 388"/>
                <a:gd name="T55" fmla="*/ 185 h 411"/>
                <a:gd name="T56" fmla="*/ 53 w 388"/>
                <a:gd name="T57" fmla="*/ 241 h 411"/>
                <a:gd name="T58" fmla="*/ 22 w 388"/>
                <a:gd name="T59" fmla="*/ 261 h 411"/>
                <a:gd name="T60" fmla="*/ 12 w 388"/>
                <a:gd name="T61" fmla="*/ 261 h 411"/>
                <a:gd name="T62" fmla="*/ 12 w 388"/>
                <a:gd name="T63" fmla="*/ 287 h 411"/>
                <a:gd name="T64" fmla="*/ 10 w 388"/>
                <a:gd name="T65" fmla="*/ 320 h 411"/>
                <a:gd name="T66" fmla="*/ 55 w 388"/>
                <a:gd name="T67" fmla="*/ 358 h 411"/>
                <a:gd name="T68" fmla="*/ 66 w 388"/>
                <a:gd name="T69" fmla="*/ 376 h 411"/>
                <a:gd name="T70" fmla="*/ 76 w 388"/>
                <a:gd name="T71" fmla="*/ 381 h 411"/>
                <a:gd name="T72" fmla="*/ 81 w 388"/>
                <a:gd name="T73" fmla="*/ 391 h 411"/>
                <a:gd name="T74" fmla="*/ 104 w 388"/>
                <a:gd name="T75" fmla="*/ 393 h 411"/>
                <a:gd name="T76" fmla="*/ 132 w 388"/>
                <a:gd name="T77" fmla="*/ 391 h 411"/>
                <a:gd name="T78" fmla="*/ 165 w 388"/>
                <a:gd name="T79" fmla="*/ 391 h 411"/>
                <a:gd name="T80" fmla="*/ 182 w 388"/>
                <a:gd name="T81" fmla="*/ 383 h 411"/>
                <a:gd name="T82" fmla="*/ 195 w 388"/>
                <a:gd name="T83" fmla="*/ 373 h 411"/>
                <a:gd name="T84" fmla="*/ 215 w 388"/>
                <a:gd name="T85" fmla="*/ 353 h 411"/>
                <a:gd name="T86" fmla="*/ 220 w 388"/>
                <a:gd name="T87" fmla="*/ 345 h 411"/>
                <a:gd name="T88" fmla="*/ 256 w 388"/>
                <a:gd name="T89" fmla="*/ 325 h 411"/>
                <a:gd name="T90" fmla="*/ 276 w 388"/>
                <a:gd name="T91" fmla="*/ 333 h 411"/>
                <a:gd name="T92" fmla="*/ 299 w 388"/>
                <a:gd name="T93" fmla="*/ 327 h 411"/>
                <a:gd name="T94" fmla="*/ 325 w 388"/>
                <a:gd name="T95" fmla="*/ 350 h 411"/>
                <a:gd name="T96" fmla="*/ 350 w 388"/>
                <a:gd name="T97" fmla="*/ 373 h 411"/>
                <a:gd name="T98" fmla="*/ 365 w 388"/>
                <a:gd name="T99" fmla="*/ 398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8" h="411">
                  <a:moveTo>
                    <a:pt x="363" y="406"/>
                  </a:moveTo>
                  <a:cubicBezTo>
                    <a:pt x="363" y="409"/>
                    <a:pt x="363" y="409"/>
                    <a:pt x="365" y="411"/>
                  </a:cubicBezTo>
                  <a:cubicBezTo>
                    <a:pt x="373" y="398"/>
                    <a:pt x="378" y="383"/>
                    <a:pt x="380" y="368"/>
                  </a:cubicBezTo>
                  <a:cubicBezTo>
                    <a:pt x="380" y="365"/>
                    <a:pt x="380" y="365"/>
                    <a:pt x="380" y="365"/>
                  </a:cubicBezTo>
                  <a:cubicBezTo>
                    <a:pt x="380" y="358"/>
                    <a:pt x="380" y="348"/>
                    <a:pt x="388" y="343"/>
                  </a:cubicBezTo>
                  <a:cubicBezTo>
                    <a:pt x="385" y="338"/>
                    <a:pt x="385" y="330"/>
                    <a:pt x="385" y="325"/>
                  </a:cubicBezTo>
                  <a:cubicBezTo>
                    <a:pt x="385" y="322"/>
                    <a:pt x="385" y="322"/>
                    <a:pt x="385" y="320"/>
                  </a:cubicBezTo>
                  <a:cubicBezTo>
                    <a:pt x="385" y="317"/>
                    <a:pt x="385" y="307"/>
                    <a:pt x="378" y="305"/>
                  </a:cubicBezTo>
                  <a:cubicBezTo>
                    <a:pt x="375" y="305"/>
                    <a:pt x="375" y="302"/>
                    <a:pt x="373" y="302"/>
                  </a:cubicBezTo>
                  <a:cubicBezTo>
                    <a:pt x="370" y="300"/>
                    <a:pt x="370" y="297"/>
                    <a:pt x="368" y="294"/>
                  </a:cubicBezTo>
                  <a:cubicBezTo>
                    <a:pt x="360" y="264"/>
                    <a:pt x="360" y="264"/>
                    <a:pt x="360" y="264"/>
                  </a:cubicBezTo>
                  <a:cubicBezTo>
                    <a:pt x="357" y="256"/>
                    <a:pt x="355" y="249"/>
                    <a:pt x="350" y="244"/>
                  </a:cubicBezTo>
                  <a:cubicBezTo>
                    <a:pt x="347" y="241"/>
                    <a:pt x="345" y="241"/>
                    <a:pt x="342" y="239"/>
                  </a:cubicBezTo>
                  <a:cubicBezTo>
                    <a:pt x="340" y="239"/>
                    <a:pt x="340" y="236"/>
                    <a:pt x="337" y="236"/>
                  </a:cubicBezTo>
                  <a:cubicBezTo>
                    <a:pt x="330" y="231"/>
                    <a:pt x="322" y="226"/>
                    <a:pt x="319" y="218"/>
                  </a:cubicBezTo>
                  <a:cubicBezTo>
                    <a:pt x="314" y="208"/>
                    <a:pt x="317" y="198"/>
                    <a:pt x="322" y="193"/>
                  </a:cubicBezTo>
                  <a:cubicBezTo>
                    <a:pt x="325" y="190"/>
                    <a:pt x="327" y="188"/>
                    <a:pt x="330" y="185"/>
                  </a:cubicBezTo>
                  <a:cubicBezTo>
                    <a:pt x="332" y="183"/>
                    <a:pt x="335" y="183"/>
                    <a:pt x="335" y="180"/>
                  </a:cubicBezTo>
                  <a:cubicBezTo>
                    <a:pt x="337" y="175"/>
                    <a:pt x="335" y="170"/>
                    <a:pt x="332" y="163"/>
                  </a:cubicBezTo>
                  <a:cubicBezTo>
                    <a:pt x="330" y="157"/>
                    <a:pt x="330" y="157"/>
                    <a:pt x="330" y="157"/>
                  </a:cubicBezTo>
                  <a:cubicBezTo>
                    <a:pt x="327" y="157"/>
                    <a:pt x="325" y="157"/>
                    <a:pt x="325" y="155"/>
                  </a:cubicBezTo>
                  <a:cubicBezTo>
                    <a:pt x="319" y="152"/>
                    <a:pt x="317" y="147"/>
                    <a:pt x="317" y="145"/>
                  </a:cubicBezTo>
                  <a:cubicBezTo>
                    <a:pt x="317" y="142"/>
                    <a:pt x="317" y="142"/>
                    <a:pt x="317" y="142"/>
                  </a:cubicBezTo>
                  <a:cubicBezTo>
                    <a:pt x="314" y="142"/>
                    <a:pt x="314" y="142"/>
                    <a:pt x="314" y="142"/>
                  </a:cubicBezTo>
                  <a:cubicBezTo>
                    <a:pt x="312" y="142"/>
                    <a:pt x="309" y="142"/>
                    <a:pt x="309" y="142"/>
                  </a:cubicBezTo>
                  <a:cubicBezTo>
                    <a:pt x="299" y="140"/>
                    <a:pt x="297" y="130"/>
                    <a:pt x="297" y="124"/>
                  </a:cubicBezTo>
                  <a:cubicBezTo>
                    <a:pt x="297" y="122"/>
                    <a:pt x="294" y="117"/>
                    <a:pt x="294" y="117"/>
                  </a:cubicBezTo>
                  <a:cubicBezTo>
                    <a:pt x="294" y="114"/>
                    <a:pt x="292" y="114"/>
                    <a:pt x="289" y="112"/>
                  </a:cubicBezTo>
                  <a:cubicBezTo>
                    <a:pt x="284" y="109"/>
                    <a:pt x="279" y="107"/>
                    <a:pt x="276" y="99"/>
                  </a:cubicBezTo>
                  <a:cubicBezTo>
                    <a:pt x="271" y="89"/>
                    <a:pt x="276" y="81"/>
                    <a:pt x="281" y="74"/>
                  </a:cubicBezTo>
                  <a:cubicBezTo>
                    <a:pt x="284" y="69"/>
                    <a:pt x="286" y="64"/>
                    <a:pt x="286" y="61"/>
                  </a:cubicBezTo>
                  <a:cubicBezTo>
                    <a:pt x="286" y="59"/>
                    <a:pt x="281" y="56"/>
                    <a:pt x="279" y="53"/>
                  </a:cubicBezTo>
                  <a:cubicBezTo>
                    <a:pt x="274" y="51"/>
                    <a:pt x="266" y="46"/>
                    <a:pt x="264" y="41"/>
                  </a:cubicBezTo>
                  <a:cubicBezTo>
                    <a:pt x="261" y="36"/>
                    <a:pt x="261" y="33"/>
                    <a:pt x="261" y="28"/>
                  </a:cubicBezTo>
                  <a:cubicBezTo>
                    <a:pt x="261" y="26"/>
                    <a:pt x="261" y="26"/>
                    <a:pt x="261" y="23"/>
                  </a:cubicBezTo>
                  <a:cubicBezTo>
                    <a:pt x="261" y="10"/>
                    <a:pt x="246" y="5"/>
                    <a:pt x="238" y="3"/>
                  </a:cubicBezTo>
                  <a:cubicBezTo>
                    <a:pt x="236" y="3"/>
                    <a:pt x="233" y="0"/>
                    <a:pt x="231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3"/>
                    <a:pt x="226" y="5"/>
                    <a:pt x="226" y="8"/>
                  </a:cubicBezTo>
                  <a:cubicBezTo>
                    <a:pt x="223" y="13"/>
                    <a:pt x="220" y="18"/>
                    <a:pt x="218" y="23"/>
                  </a:cubicBezTo>
                  <a:cubicBezTo>
                    <a:pt x="213" y="36"/>
                    <a:pt x="205" y="41"/>
                    <a:pt x="195" y="38"/>
                  </a:cubicBezTo>
                  <a:cubicBezTo>
                    <a:pt x="187" y="38"/>
                    <a:pt x="185" y="33"/>
                    <a:pt x="182" y="31"/>
                  </a:cubicBezTo>
                  <a:cubicBezTo>
                    <a:pt x="180" y="28"/>
                    <a:pt x="180" y="28"/>
                    <a:pt x="180" y="28"/>
                  </a:cubicBezTo>
                  <a:cubicBezTo>
                    <a:pt x="180" y="28"/>
                    <a:pt x="180" y="28"/>
                    <a:pt x="177" y="28"/>
                  </a:cubicBezTo>
                  <a:cubicBezTo>
                    <a:pt x="175" y="41"/>
                    <a:pt x="167" y="48"/>
                    <a:pt x="160" y="53"/>
                  </a:cubicBezTo>
                  <a:cubicBezTo>
                    <a:pt x="160" y="61"/>
                    <a:pt x="160" y="66"/>
                    <a:pt x="160" y="74"/>
                  </a:cubicBezTo>
                  <a:cubicBezTo>
                    <a:pt x="160" y="76"/>
                    <a:pt x="160" y="84"/>
                    <a:pt x="154" y="86"/>
                  </a:cubicBezTo>
                  <a:cubicBezTo>
                    <a:pt x="149" y="89"/>
                    <a:pt x="147" y="89"/>
                    <a:pt x="142" y="92"/>
                  </a:cubicBezTo>
                  <a:cubicBezTo>
                    <a:pt x="139" y="92"/>
                    <a:pt x="139" y="92"/>
                    <a:pt x="139" y="92"/>
                  </a:cubicBezTo>
                  <a:cubicBezTo>
                    <a:pt x="137" y="92"/>
                    <a:pt x="134" y="99"/>
                    <a:pt x="137" y="104"/>
                  </a:cubicBezTo>
                  <a:cubicBezTo>
                    <a:pt x="137" y="107"/>
                    <a:pt x="137" y="109"/>
                    <a:pt x="139" y="109"/>
                  </a:cubicBezTo>
                  <a:cubicBezTo>
                    <a:pt x="142" y="117"/>
                    <a:pt x="144" y="124"/>
                    <a:pt x="142" y="132"/>
                  </a:cubicBezTo>
                  <a:cubicBezTo>
                    <a:pt x="139" y="145"/>
                    <a:pt x="127" y="150"/>
                    <a:pt x="116" y="157"/>
                  </a:cubicBezTo>
                  <a:cubicBezTo>
                    <a:pt x="106" y="163"/>
                    <a:pt x="101" y="168"/>
                    <a:pt x="101" y="173"/>
                  </a:cubicBezTo>
                  <a:cubicBezTo>
                    <a:pt x="101" y="175"/>
                    <a:pt x="101" y="175"/>
                    <a:pt x="101" y="175"/>
                  </a:cubicBezTo>
                  <a:cubicBezTo>
                    <a:pt x="101" y="178"/>
                    <a:pt x="101" y="183"/>
                    <a:pt x="101" y="185"/>
                  </a:cubicBezTo>
                  <a:cubicBezTo>
                    <a:pt x="99" y="190"/>
                    <a:pt x="94" y="196"/>
                    <a:pt x="88" y="196"/>
                  </a:cubicBezTo>
                  <a:cubicBezTo>
                    <a:pt x="71" y="206"/>
                    <a:pt x="58" y="223"/>
                    <a:pt x="53" y="241"/>
                  </a:cubicBezTo>
                  <a:cubicBezTo>
                    <a:pt x="53" y="244"/>
                    <a:pt x="50" y="249"/>
                    <a:pt x="48" y="254"/>
                  </a:cubicBezTo>
                  <a:cubicBezTo>
                    <a:pt x="40" y="261"/>
                    <a:pt x="30" y="261"/>
                    <a:pt x="22" y="261"/>
                  </a:cubicBezTo>
                  <a:cubicBezTo>
                    <a:pt x="20" y="261"/>
                    <a:pt x="20" y="261"/>
                    <a:pt x="20" y="261"/>
                  </a:cubicBezTo>
                  <a:cubicBezTo>
                    <a:pt x="17" y="261"/>
                    <a:pt x="15" y="261"/>
                    <a:pt x="12" y="261"/>
                  </a:cubicBezTo>
                  <a:cubicBezTo>
                    <a:pt x="12" y="267"/>
                    <a:pt x="12" y="269"/>
                    <a:pt x="12" y="277"/>
                  </a:cubicBezTo>
                  <a:cubicBezTo>
                    <a:pt x="12" y="287"/>
                    <a:pt x="5" y="274"/>
                    <a:pt x="12" y="287"/>
                  </a:cubicBezTo>
                  <a:cubicBezTo>
                    <a:pt x="22" y="300"/>
                    <a:pt x="20" y="302"/>
                    <a:pt x="15" y="312"/>
                  </a:cubicBezTo>
                  <a:cubicBezTo>
                    <a:pt x="10" y="320"/>
                    <a:pt x="0" y="307"/>
                    <a:pt x="10" y="320"/>
                  </a:cubicBezTo>
                  <a:cubicBezTo>
                    <a:pt x="20" y="333"/>
                    <a:pt x="22" y="335"/>
                    <a:pt x="30" y="345"/>
                  </a:cubicBezTo>
                  <a:cubicBezTo>
                    <a:pt x="40" y="348"/>
                    <a:pt x="50" y="350"/>
                    <a:pt x="55" y="358"/>
                  </a:cubicBezTo>
                  <a:cubicBezTo>
                    <a:pt x="58" y="360"/>
                    <a:pt x="58" y="365"/>
                    <a:pt x="61" y="368"/>
                  </a:cubicBezTo>
                  <a:cubicBezTo>
                    <a:pt x="61" y="371"/>
                    <a:pt x="63" y="376"/>
                    <a:pt x="66" y="376"/>
                  </a:cubicBezTo>
                  <a:cubicBezTo>
                    <a:pt x="68" y="376"/>
                    <a:pt x="68" y="376"/>
                    <a:pt x="68" y="376"/>
                  </a:cubicBezTo>
                  <a:cubicBezTo>
                    <a:pt x="71" y="376"/>
                    <a:pt x="73" y="378"/>
                    <a:pt x="76" y="381"/>
                  </a:cubicBezTo>
                  <a:cubicBezTo>
                    <a:pt x="78" y="383"/>
                    <a:pt x="81" y="386"/>
                    <a:pt x="81" y="388"/>
                  </a:cubicBezTo>
                  <a:cubicBezTo>
                    <a:pt x="81" y="388"/>
                    <a:pt x="81" y="388"/>
                    <a:pt x="81" y="391"/>
                  </a:cubicBezTo>
                  <a:cubicBezTo>
                    <a:pt x="86" y="396"/>
                    <a:pt x="94" y="398"/>
                    <a:pt x="101" y="396"/>
                  </a:cubicBezTo>
                  <a:cubicBezTo>
                    <a:pt x="101" y="396"/>
                    <a:pt x="104" y="396"/>
                    <a:pt x="104" y="393"/>
                  </a:cubicBezTo>
                  <a:cubicBezTo>
                    <a:pt x="106" y="391"/>
                    <a:pt x="109" y="391"/>
                    <a:pt x="111" y="388"/>
                  </a:cubicBezTo>
                  <a:cubicBezTo>
                    <a:pt x="116" y="386"/>
                    <a:pt x="121" y="388"/>
                    <a:pt x="132" y="391"/>
                  </a:cubicBezTo>
                  <a:cubicBezTo>
                    <a:pt x="142" y="393"/>
                    <a:pt x="154" y="396"/>
                    <a:pt x="165" y="393"/>
                  </a:cubicBezTo>
                  <a:cubicBezTo>
                    <a:pt x="165" y="391"/>
                    <a:pt x="165" y="391"/>
                    <a:pt x="165" y="391"/>
                  </a:cubicBezTo>
                  <a:cubicBezTo>
                    <a:pt x="167" y="386"/>
                    <a:pt x="172" y="383"/>
                    <a:pt x="175" y="383"/>
                  </a:cubicBezTo>
                  <a:cubicBezTo>
                    <a:pt x="177" y="383"/>
                    <a:pt x="180" y="383"/>
                    <a:pt x="182" y="383"/>
                  </a:cubicBezTo>
                  <a:cubicBezTo>
                    <a:pt x="185" y="383"/>
                    <a:pt x="187" y="383"/>
                    <a:pt x="187" y="383"/>
                  </a:cubicBezTo>
                  <a:cubicBezTo>
                    <a:pt x="190" y="383"/>
                    <a:pt x="193" y="378"/>
                    <a:pt x="195" y="373"/>
                  </a:cubicBezTo>
                  <a:cubicBezTo>
                    <a:pt x="198" y="365"/>
                    <a:pt x="200" y="358"/>
                    <a:pt x="210" y="355"/>
                  </a:cubicBezTo>
                  <a:cubicBezTo>
                    <a:pt x="213" y="355"/>
                    <a:pt x="215" y="353"/>
                    <a:pt x="215" y="353"/>
                  </a:cubicBezTo>
                  <a:cubicBezTo>
                    <a:pt x="218" y="353"/>
                    <a:pt x="218" y="353"/>
                    <a:pt x="218" y="353"/>
                  </a:cubicBezTo>
                  <a:cubicBezTo>
                    <a:pt x="218" y="353"/>
                    <a:pt x="220" y="348"/>
                    <a:pt x="220" y="345"/>
                  </a:cubicBezTo>
                  <a:cubicBezTo>
                    <a:pt x="220" y="340"/>
                    <a:pt x="220" y="335"/>
                    <a:pt x="223" y="330"/>
                  </a:cubicBezTo>
                  <a:cubicBezTo>
                    <a:pt x="231" y="320"/>
                    <a:pt x="246" y="320"/>
                    <a:pt x="256" y="325"/>
                  </a:cubicBezTo>
                  <a:cubicBezTo>
                    <a:pt x="259" y="325"/>
                    <a:pt x="261" y="327"/>
                    <a:pt x="261" y="327"/>
                  </a:cubicBezTo>
                  <a:cubicBezTo>
                    <a:pt x="266" y="330"/>
                    <a:pt x="271" y="333"/>
                    <a:pt x="276" y="333"/>
                  </a:cubicBezTo>
                  <a:cubicBezTo>
                    <a:pt x="279" y="333"/>
                    <a:pt x="281" y="333"/>
                    <a:pt x="284" y="330"/>
                  </a:cubicBezTo>
                  <a:cubicBezTo>
                    <a:pt x="289" y="327"/>
                    <a:pt x="294" y="327"/>
                    <a:pt x="299" y="327"/>
                  </a:cubicBezTo>
                  <a:cubicBezTo>
                    <a:pt x="312" y="330"/>
                    <a:pt x="317" y="340"/>
                    <a:pt x="322" y="348"/>
                  </a:cubicBezTo>
                  <a:cubicBezTo>
                    <a:pt x="322" y="348"/>
                    <a:pt x="322" y="350"/>
                    <a:pt x="325" y="350"/>
                  </a:cubicBezTo>
                  <a:cubicBezTo>
                    <a:pt x="330" y="360"/>
                    <a:pt x="340" y="368"/>
                    <a:pt x="347" y="373"/>
                  </a:cubicBezTo>
                  <a:cubicBezTo>
                    <a:pt x="350" y="373"/>
                    <a:pt x="350" y="373"/>
                    <a:pt x="350" y="373"/>
                  </a:cubicBezTo>
                  <a:cubicBezTo>
                    <a:pt x="355" y="376"/>
                    <a:pt x="365" y="381"/>
                    <a:pt x="365" y="391"/>
                  </a:cubicBezTo>
                  <a:cubicBezTo>
                    <a:pt x="365" y="393"/>
                    <a:pt x="365" y="396"/>
                    <a:pt x="365" y="398"/>
                  </a:cubicBezTo>
                  <a:cubicBezTo>
                    <a:pt x="363" y="404"/>
                    <a:pt x="363" y="404"/>
                    <a:pt x="363" y="406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8" name="Freeform 245"/>
            <p:cNvSpPr>
              <a:spLocks/>
            </p:cNvSpPr>
            <p:nvPr/>
          </p:nvSpPr>
          <p:spPr bwMode="auto">
            <a:xfrm>
              <a:off x="3708" y="2215"/>
              <a:ext cx="48" cy="38"/>
            </a:xfrm>
            <a:custGeom>
              <a:avLst/>
              <a:gdLst>
                <a:gd name="T0" fmla="*/ 292 w 847"/>
                <a:gd name="T1" fmla="*/ 652 h 664"/>
                <a:gd name="T2" fmla="*/ 332 w 847"/>
                <a:gd name="T3" fmla="*/ 611 h 664"/>
                <a:gd name="T4" fmla="*/ 353 w 847"/>
                <a:gd name="T5" fmla="*/ 576 h 664"/>
                <a:gd name="T6" fmla="*/ 401 w 847"/>
                <a:gd name="T7" fmla="*/ 497 h 664"/>
                <a:gd name="T8" fmla="*/ 424 w 847"/>
                <a:gd name="T9" fmla="*/ 500 h 664"/>
                <a:gd name="T10" fmla="*/ 464 w 847"/>
                <a:gd name="T11" fmla="*/ 494 h 664"/>
                <a:gd name="T12" fmla="*/ 469 w 847"/>
                <a:gd name="T13" fmla="*/ 421 h 664"/>
                <a:gd name="T14" fmla="*/ 467 w 847"/>
                <a:gd name="T15" fmla="*/ 408 h 664"/>
                <a:gd name="T16" fmla="*/ 411 w 847"/>
                <a:gd name="T17" fmla="*/ 357 h 664"/>
                <a:gd name="T18" fmla="*/ 464 w 847"/>
                <a:gd name="T19" fmla="*/ 350 h 664"/>
                <a:gd name="T20" fmla="*/ 485 w 847"/>
                <a:gd name="T21" fmla="*/ 269 h 664"/>
                <a:gd name="T22" fmla="*/ 558 w 847"/>
                <a:gd name="T23" fmla="*/ 233 h 664"/>
                <a:gd name="T24" fmla="*/ 561 w 847"/>
                <a:gd name="T25" fmla="*/ 289 h 664"/>
                <a:gd name="T26" fmla="*/ 576 w 847"/>
                <a:gd name="T27" fmla="*/ 314 h 664"/>
                <a:gd name="T28" fmla="*/ 662 w 847"/>
                <a:gd name="T29" fmla="*/ 363 h 664"/>
                <a:gd name="T30" fmla="*/ 713 w 847"/>
                <a:gd name="T31" fmla="*/ 388 h 664"/>
                <a:gd name="T32" fmla="*/ 781 w 847"/>
                <a:gd name="T33" fmla="*/ 388 h 664"/>
                <a:gd name="T34" fmla="*/ 820 w 847"/>
                <a:gd name="T35" fmla="*/ 385 h 664"/>
                <a:gd name="T36" fmla="*/ 840 w 847"/>
                <a:gd name="T37" fmla="*/ 373 h 664"/>
                <a:gd name="T38" fmla="*/ 847 w 847"/>
                <a:gd name="T39" fmla="*/ 370 h 664"/>
                <a:gd name="T40" fmla="*/ 820 w 847"/>
                <a:gd name="T41" fmla="*/ 347 h 664"/>
                <a:gd name="T42" fmla="*/ 736 w 847"/>
                <a:gd name="T43" fmla="*/ 289 h 664"/>
                <a:gd name="T44" fmla="*/ 731 w 847"/>
                <a:gd name="T45" fmla="*/ 236 h 664"/>
                <a:gd name="T46" fmla="*/ 708 w 847"/>
                <a:gd name="T47" fmla="*/ 215 h 664"/>
                <a:gd name="T48" fmla="*/ 708 w 847"/>
                <a:gd name="T49" fmla="*/ 182 h 664"/>
                <a:gd name="T50" fmla="*/ 685 w 847"/>
                <a:gd name="T51" fmla="*/ 109 h 664"/>
                <a:gd name="T52" fmla="*/ 670 w 847"/>
                <a:gd name="T53" fmla="*/ 78 h 664"/>
                <a:gd name="T54" fmla="*/ 573 w 847"/>
                <a:gd name="T55" fmla="*/ 20 h 664"/>
                <a:gd name="T56" fmla="*/ 533 w 847"/>
                <a:gd name="T57" fmla="*/ 20 h 664"/>
                <a:gd name="T58" fmla="*/ 355 w 847"/>
                <a:gd name="T59" fmla="*/ 43 h 664"/>
                <a:gd name="T60" fmla="*/ 312 w 847"/>
                <a:gd name="T61" fmla="*/ 53 h 664"/>
                <a:gd name="T62" fmla="*/ 233 w 847"/>
                <a:gd name="T63" fmla="*/ 53 h 664"/>
                <a:gd name="T64" fmla="*/ 215 w 847"/>
                <a:gd name="T65" fmla="*/ 94 h 664"/>
                <a:gd name="T66" fmla="*/ 162 w 847"/>
                <a:gd name="T67" fmla="*/ 127 h 664"/>
                <a:gd name="T68" fmla="*/ 71 w 847"/>
                <a:gd name="T69" fmla="*/ 155 h 664"/>
                <a:gd name="T70" fmla="*/ 38 w 847"/>
                <a:gd name="T71" fmla="*/ 223 h 664"/>
                <a:gd name="T72" fmla="*/ 2 w 847"/>
                <a:gd name="T73" fmla="*/ 289 h 664"/>
                <a:gd name="T74" fmla="*/ 15 w 847"/>
                <a:gd name="T75" fmla="*/ 335 h 664"/>
                <a:gd name="T76" fmla="*/ 28 w 847"/>
                <a:gd name="T77" fmla="*/ 365 h 664"/>
                <a:gd name="T78" fmla="*/ 50 w 847"/>
                <a:gd name="T79" fmla="*/ 396 h 664"/>
                <a:gd name="T80" fmla="*/ 86 w 847"/>
                <a:gd name="T81" fmla="*/ 413 h 664"/>
                <a:gd name="T82" fmla="*/ 116 w 847"/>
                <a:gd name="T83" fmla="*/ 477 h 664"/>
                <a:gd name="T84" fmla="*/ 157 w 847"/>
                <a:gd name="T85" fmla="*/ 538 h 664"/>
                <a:gd name="T86" fmla="*/ 175 w 847"/>
                <a:gd name="T87" fmla="*/ 581 h 664"/>
                <a:gd name="T88" fmla="*/ 205 w 847"/>
                <a:gd name="T89" fmla="*/ 593 h 664"/>
                <a:gd name="T90" fmla="*/ 248 w 847"/>
                <a:gd name="T91" fmla="*/ 664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47" h="664">
                  <a:moveTo>
                    <a:pt x="281" y="662"/>
                  </a:moveTo>
                  <a:cubicBezTo>
                    <a:pt x="281" y="662"/>
                    <a:pt x="287" y="659"/>
                    <a:pt x="292" y="657"/>
                  </a:cubicBezTo>
                  <a:cubicBezTo>
                    <a:pt x="292" y="654"/>
                    <a:pt x="292" y="654"/>
                    <a:pt x="292" y="652"/>
                  </a:cubicBezTo>
                  <a:cubicBezTo>
                    <a:pt x="292" y="644"/>
                    <a:pt x="292" y="634"/>
                    <a:pt x="299" y="629"/>
                  </a:cubicBezTo>
                  <a:cubicBezTo>
                    <a:pt x="304" y="624"/>
                    <a:pt x="312" y="621"/>
                    <a:pt x="320" y="619"/>
                  </a:cubicBezTo>
                  <a:cubicBezTo>
                    <a:pt x="327" y="616"/>
                    <a:pt x="332" y="614"/>
                    <a:pt x="332" y="611"/>
                  </a:cubicBezTo>
                  <a:cubicBezTo>
                    <a:pt x="332" y="609"/>
                    <a:pt x="332" y="606"/>
                    <a:pt x="332" y="604"/>
                  </a:cubicBezTo>
                  <a:cubicBezTo>
                    <a:pt x="332" y="598"/>
                    <a:pt x="332" y="593"/>
                    <a:pt x="335" y="588"/>
                  </a:cubicBezTo>
                  <a:cubicBezTo>
                    <a:pt x="337" y="581"/>
                    <a:pt x="347" y="578"/>
                    <a:pt x="353" y="576"/>
                  </a:cubicBezTo>
                  <a:cubicBezTo>
                    <a:pt x="355" y="576"/>
                    <a:pt x="355" y="576"/>
                    <a:pt x="358" y="573"/>
                  </a:cubicBezTo>
                  <a:cubicBezTo>
                    <a:pt x="378" y="565"/>
                    <a:pt x="383" y="535"/>
                    <a:pt x="386" y="520"/>
                  </a:cubicBezTo>
                  <a:cubicBezTo>
                    <a:pt x="388" y="505"/>
                    <a:pt x="393" y="500"/>
                    <a:pt x="401" y="497"/>
                  </a:cubicBezTo>
                  <a:cubicBezTo>
                    <a:pt x="406" y="497"/>
                    <a:pt x="411" y="500"/>
                    <a:pt x="413" y="500"/>
                  </a:cubicBezTo>
                  <a:cubicBezTo>
                    <a:pt x="416" y="500"/>
                    <a:pt x="416" y="502"/>
                    <a:pt x="419" y="502"/>
                  </a:cubicBezTo>
                  <a:cubicBezTo>
                    <a:pt x="419" y="502"/>
                    <a:pt x="421" y="500"/>
                    <a:pt x="424" y="500"/>
                  </a:cubicBezTo>
                  <a:cubicBezTo>
                    <a:pt x="426" y="500"/>
                    <a:pt x="426" y="497"/>
                    <a:pt x="429" y="497"/>
                  </a:cubicBezTo>
                  <a:cubicBezTo>
                    <a:pt x="436" y="494"/>
                    <a:pt x="444" y="494"/>
                    <a:pt x="452" y="494"/>
                  </a:cubicBezTo>
                  <a:cubicBezTo>
                    <a:pt x="457" y="494"/>
                    <a:pt x="462" y="494"/>
                    <a:pt x="464" y="494"/>
                  </a:cubicBezTo>
                  <a:cubicBezTo>
                    <a:pt x="474" y="492"/>
                    <a:pt x="477" y="477"/>
                    <a:pt x="474" y="467"/>
                  </a:cubicBezTo>
                  <a:cubicBezTo>
                    <a:pt x="474" y="461"/>
                    <a:pt x="472" y="459"/>
                    <a:pt x="472" y="454"/>
                  </a:cubicBezTo>
                  <a:cubicBezTo>
                    <a:pt x="469" y="444"/>
                    <a:pt x="467" y="434"/>
                    <a:pt x="469" y="421"/>
                  </a:cubicBezTo>
                  <a:cubicBezTo>
                    <a:pt x="469" y="418"/>
                    <a:pt x="469" y="418"/>
                    <a:pt x="469" y="418"/>
                  </a:cubicBezTo>
                  <a:cubicBezTo>
                    <a:pt x="469" y="416"/>
                    <a:pt x="472" y="411"/>
                    <a:pt x="469" y="408"/>
                  </a:cubicBezTo>
                  <a:cubicBezTo>
                    <a:pt x="467" y="408"/>
                    <a:pt x="467" y="408"/>
                    <a:pt x="467" y="408"/>
                  </a:cubicBezTo>
                  <a:cubicBezTo>
                    <a:pt x="464" y="408"/>
                    <a:pt x="464" y="408"/>
                    <a:pt x="464" y="408"/>
                  </a:cubicBezTo>
                  <a:cubicBezTo>
                    <a:pt x="441" y="406"/>
                    <a:pt x="429" y="388"/>
                    <a:pt x="416" y="368"/>
                  </a:cubicBezTo>
                  <a:cubicBezTo>
                    <a:pt x="411" y="357"/>
                    <a:pt x="411" y="357"/>
                    <a:pt x="411" y="357"/>
                  </a:cubicBezTo>
                  <a:cubicBezTo>
                    <a:pt x="462" y="352"/>
                    <a:pt x="462" y="352"/>
                    <a:pt x="462" y="352"/>
                  </a:cubicBezTo>
                  <a:cubicBezTo>
                    <a:pt x="464" y="352"/>
                    <a:pt x="464" y="352"/>
                    <a:pt x="464" y="352"/>
                  </a:cubicBezTo>
                  <a:cubicBezTo>
                    <a:pt x="464" y="352"/>
                    <a:pt x="464" y="352"/>
                    <a:pt x="464" y="350"/>
                  </a:cubicBezTo>
                  <a:cubicBezTo>
                    <a:pt x="464" y="342"/>
                    <a:pt x="464" y="337"/>
                    <a:pt x="462" y="330"/>
                  </a:cubicBezTo>
                  <a:cubicBezTo>
                    <a:pt x="459" y="317"/>
                    <a:pt x="457" y="304"/>
                    <a:pt x="464" y="292"/>
                  </a:cubicBezTo>
                  <a:cubicBezTo>
                    <a:pt x="469" y="281"/>
                    <a:pt x="477" y="276"/>
                    <a:pt x="485" y="269"/>
                  </a:cubicBezTo>
                  <a:cubicBezTo>
                    <a:pt x="505" y="253"/>
                    <a:pt x="528" y="241"/>
                    <a:pt x="553" y="233"/>
                  </a:cubicBezTo>
                  <a:cubicBezTo>
                    <a:pt x="556" y="233"/>
                    <a:pt x="556" y="233"/>
                    <a:pt x="556" y="233"/>
                  </a:cubicBezTo>
                  <a:cubicBezTo>
                    <a:pt x="558" y="233"/>
                    <a:pt x="558" y="233"/>
                    <a:pt x="558" y="233"/>
                  </a:cubicBezTo>
                  <a:cubicBezTo>
                    <a:pt x="571" y="236"/>
                    <a:pt x="576" y="251"/>
                    <a:pt x="573" y="264"/>
                  </a:cubicBezTo>
                  <a:cubicBezTo>
                    <a:pt x="571" y="271"/>
                    <a:pt x="568" y="276"/>
                    <a:pt x="566" y="281"/>
                  </a:cubicBezTo>
                  <a:cubicBezTo>
                    <a:pt x="563" y="284"/>
                    <a:pt x="563" y="286"/>
                    <a:pt x="561" y="289"/>
                  </a:cubicBezTo>
                  <a:cubicBezTo>
                    <a:pt x="558" y="292"/>
                    <a:pt x="556" y="302"/>
                    <a:pt x="558" y="307"/>
                  </a:cubicBezTo>
                  <a:cubicBezTo>
                    <a:pt x="561" y="312"/>
                    <a:pt x="568" y="312"/>
                    <a:pt x="573" y="314"/>
                  </a:cubicBezTo>
                  <a:cubicBezTo>
                    <a:pt x="576" y="314"/>
                    <a:pt x="576" y="314"/>
                    <a:pt x="576" y="314"/>
                  </a:cubicBezTo>
                  <a:cubicBezTo>
                    <a:pt x="601" y="322"/>
                    <a:pt x="624" y="340"/>
                    <a:pt x="639" y="360"/>
                  </a:cubicBezTo>
                  <a:cubicBezTo>
                    <a:pt x="642" y="363"/>
                    <a:pt x="642" y="365"/>
                    <a:pt x="644" y="365"/>
                  </a:cubicBezTo>
                  <a:cubicBezTo>
                    <a:pt x="649" y="368"/>
                    <a:pt x="655" y="365"/>
                    <a:pt x="662" y="363"/>
                  </a:cubicBezTo>
                  <a:cubicBezTo>
                    <a:pt x="672" y="360"/>
                    <a:pt x="682" y="355"/>
                    <a:pt x="693" y="363"/>
                  </a:cubicBezTo>
                  <a:cubicBezTo>
                    <a:pt x="698" y="365"/>
                    <a:pt x="703" y="373"/>
                    <a:pt x="705" y="378"/>
                  </a:cubicBezTo>
                  <a:cubicBezTo>
                    <a:pt x="708" y="383"/>
                    <a:pt x="710" y="385"/>
                    <a:pt x="713" y="388"/>
                  </a:cubicBezTo>
                  <a:cubicBezTo>
                    <a:pt x="715" y="388"/>
                    <a:pt x="718" y="388"/>
                    <a:pt x="718" y="390"/>
                  </a:cubicBezTo>
                  <a:cubicBezTo>
                    <a:pt x="738" y="393"/>
                    <a:pt x="756" y="390"/>
                    <a:pt x="776" y="388"/>
                  </a:cubicBezTo>
                  <a:cubicBezTo>
                    <a:pt x="779" y="388"/>
                    <a:pt x="779" y="388"/>
                    <a:pt x="781" y="388"/>
                  </a:cubicBezTo>
                  <a:cubicBezTo>
                    <a:pt x="792" y="385"/>
                    <a:pt x="802" y="383"/>
                    <a:pt x="812" y="385"/>
                  </a:cubicBezTo>
                  <a:cubicBezTo>
                    <a:pt x="814" y="385"/>
                    <a:pt x="814" y="385"/>
                    <a:pt x="814" y="385"/>
                  </a:cubicBezTo>
                  <a:cubicBezTo>
                    <a:pt x="817" y="385"/>
                    <a:pt x="820" y="385"/>
                    <a:pt x="820" y="385"/>
                  </a:cubicBezTo>
                  <a:cubicBezTo>
                    <a:pt x="820" y="385"/>
                    <a:pt x="820" y="385"/>
                    <a:pt x="820" y="383"/>
                  </a:cubicBezTo>
                  <a:cubicBezTo>
                    <a:pt x="820" y="380"/>
                    <a:pt x="822" y="380"/>
                    <a:pt x="822" y="378"/>
                  </a:cubicBezTo>
                  <a:cubicBezTo>
                    <a:pt x="827" y="373"/>
                    <a:pt x="835" y="373"/>
                    <a:pt x="840" y="373"/>
                  </a:cubicBezTo>
                  <a:cubicBezTo>
                    <a:pt x="842" y="373"/>
                    <a:pt x="842" y="373"/>
                    <a:pt x="845" y="373"/>
                  </a:cubicBezTo>
                  <a:cubicBezTo>
                    <a:pt x="845" y="373"/>
                    <a:pt x="845" y="373"/>
                    <a:pt x="847" y="373"/>
                  </a:cubicBezTo>
                  <a:cubicBezTo>
                    <a:pt x="847" y="373"/>
                    <a:pt x="847" y="373"/>
                    <a:pt x="847" y="370"/>
                  </a:cubicBezTo>
                  <a:cubicBezTo>
                    <a:pt x="842" y="368"/>
                    <a:pt x="840" y="368"/>
                    <a:pt x="837" y="365"/>
                  </a:cubicBezTo>
                  <a:cubicBezTo>
                    <a:pt x="832" y="363"/>
                    <a:pt x="827" y="357"/>
                    <a:pt x="825" y="352"/>
                  </a:cubicBezTo>
                  <a:cubicBezTo>
                    <a:pt x="822" y="350"/>
                    <a:pt x="822" y="347"/>
                    <a:pt x="820" y="347"/>
                  </a:cubicBezTo>
                  <a:cubicBezTo>
                    <a:pt x="807" y="335"/>
                    <a:pt x="792" y="325"/>
                    <a:pt x="776" y="314"/>
                  </a:cubicBezTo>
                  <a:cubicBezTo>
                    <a:pt x="766" y="307"/>
                    <a:pt x="756" y="302"/>
                    <a:pt x="743" y="292"/>
                  </a:cubicBezTo>
                  <a:cubicBezTo>
                    <a:pt x="741" y="292"/>
                    <a:pt x="738" y="289"/>
                    <a:pt x="736" y="289"/>
                  </a:cubicBezTo>
                  <a:cubicBezTo>
                    <a:pt x="728" y="286"/>
                    <a:pt x="715" y="281"/>
                    <a:pt x="718" y="271"/>
                  </a:cubicBezTo>
                  <a:cubicBezTo>
                    <a:pt x="718" y="266"/>
                    <a:pt x="723" y="259"/>
                    <a:pt x="726" y="253"/>
                  </a:cubicBezTo>
                  <a:cubicBezTo>
                    <a:pt x="728" y="246"/>
                    <a:pt x="733" y="238"/>
                    <a:pt x="731" y="236"/>
                  </a:cubicBezTo>
                  <a:cubicBezTo>
                    <a:pt x="726" y="223"/>
                    <a:pt x="721" y="221"/>
                    <a:pt x="715" y="218"/>
                  </a:cubicBezTo>
                  <a:cubicBezTo>
                    <a:pt x="713" y="218"/>
                    <a:pt x="713" y="218"/>
                    <a:pt x="713" y="218"/>
                  </a:cubicBezTo>
                  <a:cubicBezTo>
                    <a:pt x="708" y="215"/>
                    <a:pt x="708" y="215"/>
                    <a:pt x="708" y="215"/>
                  </a:cubicBezTo>
                  <a:cubicBezTo>
                    <a:pt x="708" y="210"/>
                    <a:pt x="708" y="210"/>
                    <a:pt x="708" y="210"/>
                  </a:cubicBezTo>
                  <a:cubicBezTo>
                    <a:pt x="708" y="203"/>
                    <a:pt x="708" y="198"/>
                    <a:pt x="708" y="193"/>
                  </a:cubicBezTo>
                  <a:cubicBezTo>
                    <a:pt x="708" y="188"/>
                    <a:pt x="708" y="182"/>
                    <a:pt x="708" y="182"/>
                  </a:cubicBezTo>
                  <a:cubicBezTo>
                    <a:pt x="700" y="177"/>
                    <a:pt x="695" y="162"/>
                    <a:pt x="693" y="129"/>
                  </a:cubicBezTo>
                  <a:cubicBezTo>
                    <a:pt x="693" y="124"/>
                    <a:pt x="693" y="119"/>
                    <a:pt x="690" y="116"/>
                  </a:cubicBezTo>
                  <a:cubicBezTo>
                    <a:pt x="690" y="114"/>
                    <a:pt x="688" y="111"/>
                    <a:pt x="685" y="109"/>
                  </a:cubicBezTo>
                  <a:cubicBezTo>
                    <a:pt x="682" y="106"/>
                    <a:pt x="677" y="101"/>
                    <a:pt x="675" y="96"/>
                  </a:cubicBezTo>
                  <a:cubicBezTo>
                    <a:pt x="675" y="94"/>
                    <a:pt x="672" y="89"/>
                    <a:pt x="672" y="86"/>
                  </a:cubicBezTo>
                  <a:cubicBezTo>
                    <a:pt x="672" y="81"/>
                    <a:pt x="672" y="78"/>
                    <a:pt x="670" y="78"/>
                  </a:cubicBezTo>
                  <a:cubicBezTo>
                    <a:pt x="665" y="73"/>
                    <a:pt x="657" y="71"/>
                    <a:pt x="647" y="68"/>
                  </a:cubicBezTo>
                  <a:cubicBezTo>
                    <a:pt x="644" y="68"/>
                    <a:pt x="644" y="66"/>
                    <a:pt x="642" y="66"/>
                  </a:cubicBezTo>
                  <a:cubicBezTo>
                    <a:pt x="616" y="56"/>
                    <a:pt x="591" y="40"/>
                    <a:pt x="573" y="20"/>
                  </a:cubicBezTo>
                  <a:cubicBezTo>
                    <a:pt x="561" y="5"/>
                    <a:pt x="550" y="0"/>
                    <a:pt x="543" y="5"/>
                  </a:cubicBezTo>
                  <a:cubicBezTo>
                    <a:pt x="540" y="7"/>
                    <a:pt x="538" y="10"/>
                    <a:pt x="538" y="12"/>
                  </a:cubicBezTo>
                  <a:cubicBezTo>
                    <a:pt x="535" y="15"/>
                    <a:pt x="535" y="18"/>
                    <a:pt x="533" y="20"/>
                  </a:cubicBezTo>
                  <a:cubicBezTo>
                    <a:pt x="523" y="33"/>
                    <a:pt x="505" y="35"/>
                    <a:pt x="487" y="38"/>
                  </a:cubicBezTo>
                  <a:cubicBezTo>
                    <a:pt x="457" y="40"/>
                    <a:pt x="424" y="45"/>
                    <a:pt x="393" y="45"/>
                  </a:cubicBezTo>
                  <a:cubicBezTo>
                    <a:pt x="380" y="45"/>
                    <a:pt x="368" y="45"/>
                    <a:pt x="355" y="43"/>
                  </a:cubicBezTo>
                  <a:cubicBezTo>
                    <a:pt x="353" y="43"/>
                    <a:pt x="350" y="40"/>
                    <a:pt x="347" y="40"/>
                  </a:cubicBezTo>
                  <a:cubicBezTo>
                    <a:pt x="340" y="38"/>
                    <a:pt x="335" y="35"/>
                    <a:pt x="330" y="38"/>
                  </a:cubicBezTo>
                  <a:cubicBezTo>
                    <a:pt x="322" y="40"/>
                    <a:pt x="317" y="45"/>
                    <a:pt x="312" y="53"/>
                  </a:cubicBezTo>
                  <a:cubicBezTo>
                    <a:pt x="304" y="63"/>
                    <a:pt x="299" y="73"/>
                    <a:pt x="287" y="76"/>
                  </a:cubicBezTo>
                  <a:cubicBezTo>
                    <a:pt x="274" y="78"/>
                    <a:pt x="261" y="71"/>
                    <a:pt x="251" y="63"/>
                  </a:cubicBezTo>
                  <a:cubicBezTo>
                    <a:pt x="246" y="58"/>
                    <a:pt x="241" y="56"/>
                    <a:pt x="233" y="53"/>
                  </a:cubicBezTo>
                  <a:cubicBezTo>
                    <a:pt x="231" y="58"/>
                    <a:pt x="228" y="63"/>
                    <a:pt x="223" y="68"/>
                  </a:cubicBezTo>
                  <a:cubicBezTo>
                    <a:pt x="221" y="73"/>
                    <a:pt x="215" y="78"/>
                    <a:pt x="215" y="84"/>
                  </a:cubicBezTo>
                  <a:cubicBezTo>
                    <a:pt x="215" y="86"/>
                    <a:pt x="215" y="89"/>
                    <a:pt x="215" y="94"/>
                  </a:cubicBezTo>
                  <a:cubicBezTo>
                    <a:pt x="215" y="99"/>
                    <a:pt x="215" y="106"/>
                    <a:pt x="210" y="111"/>
                  </a:cubicBezTo>
                  <a:cubicBezTo>
                    <a:pt x="203" y="124"/>
                    <a:pt x="188" y="127"/>
                    <a:pt x="177" y="127"/>
                  </a:cubicBezTo>
                  <a:cubicBezTo>
                    <a:pt x="172" y="127"/>
                    <a:pt x="167" y="127"/>
                    <a:pt x="162" y="127"/>
                  </a:cubicBezTo>
                  <a:cubicBezTo>
                    <a:pt x="134" y="124"/>
                    <a:pt x="109" y="122"/>
                    <a:pt x="83" y="127"/>
                  </a:cubicBezTo>
                  <a:cubicBezTo>
                    <a:pt x="78" y="129"/>
                    <a:pt x="76" y="134"/>
                    <a:pt x="73" y="139"/>
                  </a:cubicBezTo>
                  <a:cubicBezTo>
                    <a:pt x="73" y="144"/>
                    <a:pt x="71" y="149"/>
                    <a:pt x="71" y="155"/>
                  </a:cubicBezTo>
                  <a:cubicBezTo>
                    <a:pt x="71" y="157"/>
                    <a:pt x="71" y="160"/>
                    <a:pt x="71" y="165"/>
                  </a:cubicBezTo>
                  <a:cubicBezTo>
                    <a:pt x="68" y="188"/>
                    <a:pt x="58" y="208"/>
                    <a:pt x="40" y="221"/>
                  </a:cubicBezTo>
                  <a:cubicBezTo>
                    <a:pt x="40" y="221"/>
                    <a:pt x="40" y="223"/>
                    <a:pt x="38" y="223"/>
                  </a:cubicBezTo>
                  <a:cubicBezTo>
                    <a:pt x="38" y="226"/>
                    <a:pt x="35" y="231"/>
                    <a:pt x="30" y="233"/>
                  </a:cubicBezTo>
                  <a:cubicBezTo>
                    <a:pt x="7" y="248"/>
                    <a:pt x="7" y="264"/>
                    <a:pt x="5" y="276"/>
                  </a:cubicBezTo>
                  <a:cubicBezTo>
                    <a:pt x="5" y="281"/>
                    <a:pt x="5" y="286"/>
                    <a:pt x="2" y="289"/>
                  </a:cubicBezTo>
                  <a:cubicBezTo>
                    <a:pt x="0" y="294"/>
                    <a:pt x="0" y="299"/>
                    <a:pt x="0" y="304"/>
                  </a:cubicBezTo>
                  <a:cubicBezTo>
                    <a:pt x="0" y="309"/>
                    <a:pt x="5" y="314"/>
                    <a:pt x="7" y="319"/>
                  </a:cubicBezTo>
                  <a:cubicBezTo>
                    <a:pt x="10" y="325"/>
                    <a:pt x="15" y="330"/>
                    <a:pt x="15" y="335"/>
                  </a:cubicBezTo>
                  <a:cubicBezTo>
                    <a:pt x="17" y="340"/>
                    <a:pt x="17" y="342"/>
                    <a:pt x="17" y="347"/>
                  </a:cubicBezTo>
                  <a:cubicBezTo>
                    <a:pt x="20" y="355"/>
                    <a:pt x="20" y="360"/>
                    <a:pt x="23" y="363"/>
                  </a:cubicBezTo>
                  <a:cubicBezTo>
                    <a:pt x="23" y="363"/>
                    <a:pt x="25" y="363"/>
                    <a:pt x="28" y="365"/>
                  </a:cubicBezTo>
                  <a:cubicBezTo>
                    <a:pt x="30" y="365"/>
                    <a:pt x="35" y="368"/>
                    <a:pt x="38" y="370"/>
                  </a:cubicBezTo>
                  <a:cubicBezTo>
                    <a:pt x="43" y="375"/>
                    <a:pt x="45" y="383"/>
                    <a:pt x="48" y="388"/>
                  </a:cubicBezTo>
                  <a:cubicBezTo>
                    <a:pt x="48" y="393"/>
                    <a:pt x="50" y="396"/>
                    <a:pt x="50" y="396"/>
                  </a:cubicBezTo>
                  <a:cubicBezTo>
                    <a:pt x="50" y="396"/>
                    <a:pt x="53" y="396"/>
                    <a:pt x="56" y="396"/>
                  </a:cubicBezTo>
                  <a:cubicBezTo>
                    <a:pt x="58" y="396"/>
                    <a:pt x="58" y="396"/>
                    <a:pt x="61" y="396"/>
                  </a:cubicBezTo>
                  <a:cubicBezTo>
                    <a:pt x="71" y="396"/>
                    <a:pt x="81" y="403"/>
                    <a:pt x="86" y="413"/>
                  </a:cubicBezTo>
                  <a:cubicBezTo>
                    <a:pt x="89" y="421"/>
                    <a:pt x="91" y="426"/>
                    <a:pt x="91" y="434"/>
                  </a:cubicBezTo>
                  <a:cubicBezTo>
                    <a:pt x="99" y="436"/>
                    <a:pt x="106" y="441"/>
                    <a:pt x="111" y="451"/>
                  </a:cubicBezTo>
                  <a:cubicBezTo>
                    <a:pt x="116" y="459"/>
                    <a:pt x="119" y="469"/>
                    <a:pt x="116" y="477"/>
                  </a:cubicBezTo>
                  <a:cubicBezTo>
                    <a:pt x="127" y="482"/>
                    <a:pt x="134" y="492"/>
                    <a:pt x="139" y="497"/>
                  </a:cubicBezTo>
                  <a:cubicBezTo>
                    <a:pt x="144" y="505"/>
                    <a:pt x="152" y="515"/>
                    <a:pt x="155" y="527"/>
                  </a:cubicBezTo>
                  <a:cubicBezTo>
                    <a:pt x="155" y="533"/>
                    <a:pt x="155" y="535"/>
                    <a:pt x="157" y="538"/>
                  </a:cubicBezTo>
                  <a:cubicBezTo>
                    <a:pt x="157" y="540"/>
                    <a:pt x="157" y="545"/>
                    <a:pt x="157" y="548"/>
                  </a:cubicBezTo>
                  <a:cubicBezTo>
                    <a:pt x="160" y="558"/>
                    <a:pt x="165" y="565"/>
                    <a:pt x="170" y="573"/>
                  </a:cubicBezTo>
                  <a:cubicBezTo>
                    <a:pt x="172" y="576"/>
                    <a:pt x="172" y="578"/>
                    <a:pt x="175" y="581"/>
                  </a:cubicBezTo>
                  <a:cubicBezTo>
                    <a:pt x="177" y="581"/>
                    <a:pt x="177" y="581"/>
                    <a:pt x="177" y="581"/>
                  </a:cubicBezTo>
                  <a:cubicBezTo>
                    <a:pt x="177" y="581"/>
                    <a:pt x="185" y="593"/>
                    <a:pt x="190" y="593"/>
                  </a:cubicBezTo>
                  <a:cubicBezTo>
                    <a:pt x="195" y="593"/>
                    <a:pt x="205" y="593"/>
                    <a:pt x="205" y="593"/>
                  </a:cubicBezTo>
                  <a:cubicBezTo>
                    <a:pt x="226" y="614"/>
                    <a:pt x="226" y="614"/>
                    <a:pt x="226" y="614"/>
                  </a:cubicBezTo>
                  <a:cubicBezTo>
                    <a:pt x="243" y="634"/>
                    <a:pt x="243" y="634"/>
                    <a:pt x="243" y="634"/>
                  </a:cubicBezTo>
                  <a:cubicBezTo>
                    <a:pt x="243" y="634"/>
                    <a:pt x="241" y="659"/>
                    <a:pt x="248" y="664"/>
                  </a:cubicBezTo>
                  <a:cubicBezTo>
                    <a:pt x="264" y="662"/>
                    <a:pt x="281" y="662"/>
                    <a:pt x="281" y="662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9" name="Freeform 246"/>
            <p:cNvSpPr>
              <a:spLocks/>
            </p:cNvSpPr>
            <p:nvPr/>
          </p:nvSpPr>
          <p:spPr bwMode="auto">
            <a:xfrm>
              <a:off x="3723" y="2229"/>
              <a:ext cx="34" cy="47"/>
            </a:xfrm>
            <a:custGeom>
              <a:avLst/>
              <a:gdLst>
                <a:gd name="T0" fmla="*/ 371 w 599"/>
                <a:gd name="T1" fmla="*/ 710 h 809"/>
                <a:gd name="T2" fmla="*/ 381 w 599"/>
                <a:gd name="T3" fmla="*/ 634 h 809"/>
                <a:gd name="T4" fmla="*/ 414 w 599"/>
                <a:gd name="T5" fmla="*/ 530 h 809"/>
                <a:gd name="T6" fmla="*/ 424 w 599"/>
                <a:gd name="T7" fmla="*/ 515 h 809"/>
                <a:gd name="T8" fmla="*/ 472 w 599"/>
                <a:gd name="T9" fmla="*/ 492 h 809"/>
                <a:gd name="T10" fmla="*/ 520 w 599"/>
                <a:gd name="T11" fmla="*/ 451 h 809"/>
                <a:gd name="T12" fmla="*/ 553 w 599"/>
                <a:gd name="T13" fmla="*/ 411 h 809"/>
                <a:gd name="T14" fmla="*/ 574 w 599"/>
                <a:gd name="T15" fmla="*/ 358 h 809"/>
                <a:gd name="T16" fmla="*/ 574 w 599"/>
                <a:gd name="T17" fmla="*/ 322 h 809"/>
                <a:gd name="T18" fmla="*/ 571 w 599"/>
                <a:gd name="T19" fmla="*/ 289 h 809"/>
                <a:gd name="T20" fmla="*/ 571 w 599"/>
                <a:gd name="T21" fmla="*/ 243 h 809"/>
                <a:gd name="T22" fmla="*/ 564 w 599"/>
                <a:gd name="T23" fmla="*/ 208 h 809"/>
                <a:gd name="T24" fmla="*/ 576 w 599"/>
                <a:gd name="T25" fmla="*/ 178 h 809"/>
                <a:gd name="T26" fmla="*/ 599 w 599"/>
                <a:gd name="T27" fmla="*/ 157 h 809"/>
                <a:gd name="T28" fmla="*/ 594 w 599"/>
                <a:gd name="T29" fmla="*/ 139 h 809"/>
                <a:gd name="T30" fmla="*/ 581 w 599"/>
                <a:gd name="T31" fmla="*/ 142 h 809"/>
                <a:gd name="T32" fmla="*/ 556 w 599"/>
                <a:gd name="T33" fmla="*/ 150 h 809"/>
                <a:gd name="T34" fmla="*/ 462 w 599"/>
                <a:gd name="T35" fmla="*/ 157 h 809"/>
                <a:gd name="T36" fmla="*/ 432 w 599"/>
                <a:gd name="T37" fmla="*/ 129 h 809"/>
                <a:gd name="T38" fmla="*/ 376 w 599"/>
                <a:gd name="T39" fmla="*/ 122 h 809"/>
                <a:gd name="T40" fmla="*/ 295 w 599"/>
                <a:gd name="T41" fmla="*/ 66 h 809"/>
                <a:gd name="T42" fmla="*/ 310 w 599"/>
                <a:gd name="T43" fmla="*/ 13 h 809"/>
                <a:gd name="T44" fmla="*/ 229 w 599"/>
                <a:gd name="T45" fmla="*/ 48 h 809"/>
                <a:gd name="T46" fmla="*/ 226 w 599"/>
                <a:gd name="T47" fmla="*/ 117 h 809"/>
                <a:gd name="T48" fmla="*/ 216 w 599"/>
                <a:gd name="T49" fmla="*/ 147 h 809"/>
                <a:gd name="T50" fmla="*/ 234 w 599"/>
                <a:gd name="T51" fmla="*/ 178 h 809"/>
                <a:gd name="T52" fmla="*/ 218 w 599"/>
                <a:gd name="T53" fmla="*/ 266 h 809"/>
                <a:gd name="T54" fmla="*/ 180 w 599"/>
                <a:gd name="T55" fmla="*/ 269 h 809"/>
                <a:gd name="T56" fmla="*/ 152 w 599"/>
                <a:gd name="T57" fmla="*/ 269 h 809"/>
                <a:gd name="T58" fmla="*/ 107 w 599"/>
                <a:gd name="T59" fmla="*/ 345 h 809"/>
                <a:gd name="T60" fmla="*/ 97 w 599"/>
                <a:gd name="T61" fmla="*/ 370 h 809"/>
                <a:gd name="T62" fmla="*/ 59 w 599"/>
                <a:gd name="T63" fmla="*/ 411 h 809"/>
                <a:gd name="T64" fmla="*/ 76 w 599"/>
                <a:gd name="T65" fmla="*/ 429 h 809"/>
                <a:gd name="T66" fmla="*/ 61 w 599"/>
                <a:gd name="T67" fmla="*/ 520 h 809"/>
                <a:gd name="T68" fmla="*/ 28 w 599"/>
                <a:gd name="T69" fmla="*/ 563 h 809"/>
                <a:gd name="T70" fmla="*/ 43 w 599"/>
                <a:gd name="T71" fmla="*/ 611 h 809"/>
                <a:gd name="T72" fmla="*/ 94 w 599"/>
                <a:gd name="T73" fmla="*/ 634 h 809"/>
                <a:gd name="T74" fmla="*/ 109 w 599"/>
                <a:gd name="T75" fmla="*/ 657 h 809"/>
                <a:gd name="T76" fmla="*/ 142 w 599"/>
                <a:gd name="T77" fmla="*/ 657 h 809"/>
                <a:gd name="T78" fmla="*/ 206 w 599"/>
                <a:gd name="T79" fmla="*/ 710 h 809"/>
                <a:gd name="T80" fmla="*/ 160 w 599"/>
                <a:gd name="T81" fmla="*/ 746 h 809"/>
                <a:gd name="T82" fmla="*/ 178 w 599"/>
                <a:gd name="T83" fmla="*/ 774 h 809"/>
                <a:gd name="T84" fmla="*/ 231 w 599"/>
                <a:gd name="T85" fmla="*/ 809 h 809"/>
                <a:gd name="T86" fmla="*/ 322 w 599"/>
                <a:gd name="T87" fmla="*/ 789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99" h="809">
                  <a:moveTo>
                    <a:pt x="355" y="766"/>
                  </a:moveTo>
                  <a:cubicBezTo>
                    <a:pt x="355" y="763"/>
                    <a:pt x="355" y="763"/>
                    <a:pt x="355" y="761"/>
                  </a:cubicBezTo>
                  <a:cubicBezTo>
                    <a:pt x="355" y="746"/>
                    <a:pt x="363" y="725"/>
                    <a:pt x="371" y="710"/>
                  </a:cubicBezTo>
                  <a:cubicBezTo>
                    <a:pt x="378" y="692"/>
                    <a:pt x="383" y="685"/>
                    <a:pt x="386" y="682"/>
                  </a:cubicBezTo>
                  <a:cubicBezTo>
                    <a:pt x="388" y="675"/>
                    <a:pt x="386" y="665"/>
                    <a:pt x="383" y="657"/>
                  </a:cubicBezTo>
                  <a:cubicBezTo>
                    <a:pt x="381" y="649"/>
                    <a:pt x="381" y="642"/>
                    <a:pt x="381" y="634"/>
                  </a:cubicBezTo>
                  <a:cubicBezTo>
                    <a:pt x="381" y="624"/>
                    <a:pt x="383" y="616"/>
                    <a:pt x="386" y="606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9" y="538"/>
                    <a:pt x="409" y="533"/>
                    <a:pt x="414" y="530"/>
                  </a:cubicBezTo>
                  <a:cubicBezTo>
                    <a:pt x="416" y="528"/>
                    <a:pt x="416" y="528"/>
                    <a:pt x="419" y="525"/>
                  </a:cubicBezTo>
                  <a:cubicBezTo>
                    <a:pt x="421" y="525"/>
                    <a:pt x="421" y="522"/>
                    <a:pt x="421" y="522"/>
                  </a:cubicBezTo>
                  <a:cubicBezTo>
                    <a:pt x="424" y="520"/>
                    <a:pt x="424" y="517"/>
                    <a:pt x="424" y="515"/>
                  </a:cubicBezTo>
                  <a:cubicBezTo>
                    <a:pt x="424" y="512"/>
                    <a:pt x="427" y="507"/>
                    <a:pt x="427" y="502"/>
                  </a:cubicBezTo>
                  <a:cubicBezTo>
                    <a:pt x="434" y="490"/>
                    <a:pt x="449" y="487"/>
                    <a:pt x="462" y="490"/>
                  </a:cubicBezTo>
                  <a:cubicBezTo>
                    <a:pt x="465" y="490"/>
                    <a:pt x="467" y="492"/>
                    <a:pt x="472" y="492"/>
                  </a:cubicBezTo>
                  <a:cubicBezTo>
                    <a:pt x="480" y="495"/>
                    <a:pt x="485" y="495"/>
                    <a:pt x="493" y="495"/>
                  </a:cubicBezTo>
                  <a:cubicBezTo>
                    <a:pt x="500" y="495"/>
                    <a:pt x="508" y="487"/>
                    <a:pt x="513" y="479"/>
                  </a:cubicBezTo>
                  <a:cubicBezTo>
                    <a:pt x="518" y="469"/>
                    <a:pt x="518" y="459"/>
                    <a:pt x="520" y="451"/>
                  </a:cubicBezTo>
                  <a:cubicBezTo>
                    <a:pt x="520" y="449"/>
                    <a:pt x="520" y="449"/>
                    <a:pt x="520" y="449"/>
                  </a:cubicBezTo>
                  <a:cubicBezTo>
                    <a:pt x="520" y="441"/>
                    <a:pt x="523" y="434"/>
                    <a:pt x="528" y="426"/>
                  </a:cubicBezTo>
                  <a:cubicBezTo>
                    <a:pt x="533" y="418"/>
                    <a:pt x="543" y="413"/>
                    <a:pt x="553" y="411"/>
                  </a:cubicBezTo>
                  <a:cubicBezTo>
                    <a:pt x="561" y="408"/>
                    <a:pt x="566" y="406"/>
                    <a:pt x="571" y="403"/>
                  </a:cubicBezTo>
                  <a:cubicBezTo>
                    <a:pt x="576" y="398"/>
                    <a:pt x="576" y="388"/>
                    <a:pt x="574" y="380"/>
                  </a:cubicBezTo>
                  <a:cubicBezTo>
                    <a:pt x="574" y="373"/>
                    <a:pt x="574" y="365"/>
                    <a:pt x="574" y="358"/>
                  </a:cubicBezTo>
                  <a:cubicBezTo>
                    <a:pt x="574" y="353"/>
                    <a:pt x="576" y="350"/>
                    <a:pt x="576" y="347"/>
                  </a:cubicBezTo>
                  <a:cubicBezTo>
                    <a:pt x="579" y="342"/>
                    <a:pt x="579" y="337"/>
                    <a:pt x="579" y="332"/>
                  </a:cubicBezTo>
                  <a:cubicBezTo>
                    <a:pt x="579" y="330"/>
                    <a:pt x="576" y="325"/>
                    <a:pt x="574" y="322"/>
                  </a:cubicBezTo>
                  <a:cubicBezTo>
                    <a:pt x="569" y="314"/>
                    <a:pt x="564" y="304"/>
                    <a:pt x="569" y="294"/>
                  </a:cubicBezTo>
                  <a:cubicBezTo>
                    <a:pt x="569" y="294"/>
                    <a:pt x="569" y="292"/>
                    <a:pt x="571" y="292"/>
                  </a:cubicBezTo>
                  <a:cubicBezTo>
                    <a:pt x="571" y="292"/>
                    <a:pt x="571" y="292"/>
                    <a:pt x="571" y="289"/>
                  </a:cubicBezTo>
                  <a:cubicBezTo>
                    <a:pt x="571" y="289"/>
                    <a:pt x="569" y="287"/>
                    <a:pt x="569" y="284"/>
                  </a:cubicBezTo>
                  <a:cubicBezTo>
                    <a:pt x="566" y="282"/>
                    <a:pt x="566" y="279"/>
                    <a:pt x="564" y="279"/>
                  </a:cubicBezTo>
                  <a:cubicBezTo>
                    <a:pt x="556" y="266"/>
                    <a:pt x="564" y="254"/>
                    <a:pt x="571" y="243"/>
                  </a:cubicBezTo>
                  <a:cubicBezTo>
                    <a:pt x="576" y="233"/>
                    <a:pt x="581" y="228"/>
                    <a:pt x="579" y="223"/>
                  </a:cubicBezTo>
                  <a:cubicBezTo>
                    <a:pt x="579" y="221"/>
                    <a:pt x="576" y="218"/>
                    <a:pt x="574" y="218"/>
                  </a:cubicBezTo>
                  <a:cubicBezTo>
                    <a:pt x="571" y="216"/>
                    <a:pt x="566" y="213"/>
                    <a:pt x="564" y="208"/>
                  </a:cubicBezTo>
                  <a:cubicBezTo>
                    <a:pt x="559" y="198"/>
                    <a:pt x="566" y="190"/>
                    <a:pt x="571" y="188"/>
                  </a:cubicBezTo>
                  <a:cubicBezTo>
                    <a:pt x="574" y="185"/>
                    <a:pt x="576" y="183"/>
                    <a:pt x="576" y="183"/>
                  </a:cubicBezTo>
                  <a:cubicBezTo>
                    <a:pt x="576" y="183"/>
                    <a:pt x="576" y="180"/>
                    <a:pt x="576" y="178"/>
                  </a:cubicBezTo>
                  <a:cubicBezTo>
                    <a:pt x="576" y="172"/>
                    <a:pt x="576" y="167"/>
                    <a:pt x="584" y="162"/>
                  </a:cubicBezTo>
                  <a:cubicBezTo>
                    <a:pt x="586" y="160"/>
                    <a:pt x="589" y="160"/>
                    <a:pt x="592" y="160"/>
                  </a:cubicBezTo>
                  <a:cubicBezTo>
                    <a:pt x="594" y="160"/>
                    <a:pt x="597" y="157"/>
                    <a:pt x="599" y="157"/>
                  </a:cubicBezTo>
                  <a:cubicBezTo>
                    <a:pt x="599" y="157"/>
                    <a:pt x="599" y="155"/>
                    <a:pt x="599" y="152"/>
                  </a:cubicBezTo>
                  <a:cubicBezTo>
                    <a:pt x="599" y="147"/>
                    <a:pt x="597" y="142"/>
                    <a:pt x="597" y="139"/>
                  </a:cubicBezTo>
                  <a:cubicBezTo>
                    <a:pt x="594" y="139"/>
                    <a:pt x="594" y="139"/>
                    <a:pt x="594" y="139"/>
                  </a:cubicBezTo>
                  <a:cubicBezTo>
                    <a:pt x="592" y="139"/>
                    <a:pt x="592" y="139"/>
                    <a:pt x="589" y="139"/>
                  </a:cubicBezTo>
                  <a:cubicBezTo>
                    <a:pt x="586" y="139"/>
                    <a:pt x="584" y="139"/>
                    <a:pt x="581" y="139"/>
                  </a:cubicBezTo>
                  <a:cubicBezTo>
                    <a:pt x="581" y="139"/>
                    <a:pt x="581" y="139"/>
                    <a:pt x="581" y="142"/>
                  </a:cubicBezTo>
                  <a:cubicBezTo>
                    <a:pt x="581" y="145"/>
                    <a:pt x="579" y="147"/>
                    <a:pt x="576" y="147"/>
                  </a:cubicBezTo>
                  <a:cubicBezTo>
                    <a:pt x="571" y="152"/>
                    <a:pt x="564" y="150"/>
                    <a:pt x="559" y="150"/>
                  </a:cubicBezTo>
                  <a:cubicBezTo>
                    <a:pt x="556" y="150"/>
                    <a:pt x="556" y="150"/>
                    <a:pt x="556" y="150"/>
                  </a:cubicBezTo>
                  <a:cubicBezTo>
                    <a:pt x="548" y="147"/>
                    <a:pt x="541" y="150"/>
                    <a:pt x="531" y="152"/>
                  </a:cubicBezTo>
                  <a:cubicBezTo>
                    <a:pt x="528" y="152"/>
                    <a:pt x="528" y="152"/>
                    <a:pt x="526" y="155"/>
                  </a:cubicBezTo>
                  <a:cubicBezTo>
                    <a:pt x="505" y="160"/>
                    <a:pt x="482" y="160"/>
                    <a:pt x="462" y="157"/>
                  </a:cubicBezTo>
                  <a:cubicBezTo>
                    <a:pt x="460" y="157"/>
                    <a:pt x="454" y="157"/>
                    <a:pt x="452" y="155"/>
                  </a:cubicBezTo>
                  <a:cubicBezTo>
                    <a:pt x="444" y="152"/>
                    <a:pt x="442" y="145"/>
                    <a:pt x="439" y="139"/>
                  </a:cubicBezTo>
                  <a:cubicBezTo>
                    <a:pt x="437" y="137"/>
                    <a:pt x="434" y="132"/>
                    <a:pt x="432" y="129"/>
                  </a:cubicBezTo>
                  <a:cubicBezTo>
                    <a:pt x="427" y="127"/>
                    <a:pt x="421" y="129"/>
                    <a:pt x="414" y="132"/>
                  </a:cubicBezTo>
                  <a:cubicBezTo>
                    <a:pt x="404" y="134"/>
                    <a:pt x="394" y="139"/>
                    <a:pt x="383" y="132"/>
                  </a:cubicBezTo>
                  <a:cubicBezTo>
                    <a:pt x="378" y="129"/>
                    <a:pt x="378" y="127"/>
                    <a:pt x="376" y="122"/>
                  </a:cubicBezTo>
                  <a:cubicBezTo>
                    <a:pt x="363" y="101"/>
                    <a:pt x="343" y="89"/>
                    <a:pt x="320" y="81"/>
                  </a:cubicBezTo>
                  <a:cubicBezTo>
                    <a:pt x="317" y="81"/>
                    <a:pt x="317" y="81"/>
                    <a:pt x="317" y="81"/>
                  </a:cubicBezTo>
                  <a:cubicBezTo>
                    <a:pt x="310" y="79"/>
                    <a:pt x="300" y="76"/>
                    <a:pt x="295" y="66"/>
                  </a:cubicBezTo>
                  <a:cubicBezTo>
                    <a:pt x="289" y="58"/>
                    <a:pt x="289" y="46"/>
                    <a:pt x="297" y="33"/>
                  </a:cubicBezTo>
                  <a:cubicBezTo>
                    <a:pt x="300" y="30"/>
                    <a:pt x="300" y="28"/>
                    <a:pt x="302" y="25"/>
                  </a:cubicBezTo>
                  <a:cubicBezTo>
                    <a:pt x="305" y="20"/>
                    <a:pt x="307" y="15"/>
                    <a:pt x="310" y="13"/>
                  </a:cubicBezTo>
                  <a:cubicBezTo>
                    <a:pt x="310" y="8"/>
                    <a:pt x="310" y="2"/>
                    <a:pt x="307" y="0"/>
                  </a:cubicBezTo>
                  <a:cubicBezTo>
                    <a:pt x="284" y="8"/>
                    <a:pt x="264" y="18"/>
                    <a:pt x="244" y="33"/>
                  </a:cubicBezTo>
                  <a:cubicBezTo>
                    <a:pt x="239" y="38"/>
                    <a:pt x="231" y="43"/>
                    <a:pt x="229" y="48"/>
                  </a:cubicBezTo>
                  <a:cubicBezTo>
                    <a:pt x="223" y="56"/>
                    <a:pt x="226" y="66"/>
                    <a:pt x="229" y="79"/>
                  </a:cubicBezTo>
                  <a:cubicBezTo>
                    <a:pt x="229" y="86"/>
                    <a:pt x="231" y="94"/>
                    <a:pt x="231" y="101"/>
                  </a:cubicBezTo>
                  <a:cubicBezTo>
                    <a:pt x="231" y="104"/>
                    <a:pt x="231" y="112"/>
                    <a:pt x="226" y="117"/>
                  </a:cubicBezTo>
                  <a:cubicBezTo>
                    <a:pt x="221" y="119"/>
                    <a:pt x="218" y="119"/>
                    <a:pt x="213" y="122"/>
                  </a:cubicBezTo>
                  <a:cubicBezTo>
                    <a:pt x="185" y="124"/>
                    <a:pt x="185" y="124"/>
                    <a:pt x="185" y="124"/>
                  </a:cubicBezTo>
                  <a:cubicBezTo>
                    <a:pt x="193" y="137"/>
                    <a:pt x="203" y="147"/>
                    <a:pt x="216" y="147"/>
                  </a:cubicBezTo>
                  <a:cubicBezTo>
                    <a:pt x="218" y="147"/>
                    <a:pt x="221" y="147"/>
                    <a:pt x="226" y="150"/>
                  </a:cubicBezTo>
                  <a:cubicBezTo>
                    <a:pt x="236" y="155"/>
                    <a:pt x="234" y="167"/>
                    <a:pt x="234" y="175"/>
                  </a:cubicBezTo>
                  <a:cubicBezTo>
                    <a:pt x="234" y="178"/>
                    <a:pt x="234" y="178"/>
                    <a:pt x="234" y="178"/>
                  </a:cubicBezTo>
                  <a:cubicBezTo>
                    <a:pt x="231" y="185"/>
                    <a:pt x="234" y="195"/>
                    <a:pt x="236" y="205"/>
                  </a:cubicBezTo>
                  <a:cubicBezTo>
                    <a:pt x="236" y="210"/>
                    <a:pt x="239" y="216"/>
                    <a:pt x="239" y="221"/>
                  </a:cubicBezTo>
                  <a:cubicBezTo>
                    <a:pt x="241" y="238"/>
                    <a:pt x="236" y="261"/>
                    <a:pt x="218" y="266"/>
                  </a:cubicBezTo>
                  <a:cubicBezTo>
                    <a:pt x="211" y="269"/>
                    <a:pt x="206" y="266"/>
                    <a:pt x="198" y="266"/>
                  </a:cubicBezTo>
                  <a:cubicBezTo>
                    <a:pt x="193" y="266"/>
                    <a:pt x="188" y="266"/>
                    <a:pt x="183" y="266"/>
                  </a:cubicBezTo>
                  <a:cubicBezTo>
                    <a:pt x="180" y="269"/>
                    <a:pt x="180" y="269"/>
                    <a:pt x="180" y="269"/>
                  </a:cubicBezTo>
                  <a:cubicBezTo>
                    <a:pt x="178" y="271"/>
                    <a:pt x="173" y="274"/>
                    <a:pt x="168" y="274"/>
                  </a:cubicBezTo>
                  <a:cubicBezTo>
                    <a:pt x="163" y="274"/>
                    <a:pt x="160" y="271"/>
                    <a:pt x="158" y="271"/>
                  </a:cubicBezTo>
                  <a:cubicBezTo>
                    <a:pt x="158" y="271"/>
                    <a:pt x="155" y="269"/>
                    <a:pt x="152" y="269"/>
                  </a:cubicBezTo>
                  <a:cubicBezTo>
                    <a:pt x="152" y="269"/>
                    <a:pt x="150" y="271"/>
                    <a:pt x="150" y="276"/>
                  </a:cubicBezTo>
                  <a:cubicBezTo>
                    <a:pt x="147" y="302"/>
                    <a:pt x="140" y="332"/>
                    <a:pt x="112" y="342"/>
                  </a:cubicBezTo>
                  <a:cubicBezTo>
                    <a:pt x="109" y="342"/>
                    <a:pt x="109" y="342"/>
                    <a:pt x="107" y="345"/>
                  </a:cubicBezTo>
                  <a:cubicBezTo>
                    <a:pt x="102" y="347"/>
                    <a:pt x="99" y="347"/>
                    <a:pt x="97" y="350"/>
                  </a:cubicBezTo>
                  <a:cubicBezTo>
                    <a:pt x="97" y="353"/>
                    <a:pt x="97" y="355"/>
                    <a:pt x="97" y="358"/>
                  </a:cubicBezTo>
                  <a:cubicBezTo>
                    <a:pt x="97" y="360"/>
                    <a:pt x="97" y="365"/>
                    <a:pt x="97" y="370"/>
                  </a:cubicBezTo>
                  <a:cubicBezTo>
                    <a:pt x="94" y="380"/>
                    <a:pt x="84" y="386"/>
                    <a:pt x="74" y="388"/>
                  </a:cubicBezTo>
                  <a:cubicBezTo>
                    <a:pt x="69" y="391"/>
                    <a:pt x="64" y="391"/>
                    <a:pt x="61" y="396"/>
                  </a:cubicBezTo>
                  <a:cubicBezTo>
                    <a:pt x="59" y="398"/>
                    <a:pt x="59" y="406"/>
                    <a:pt x="59" y="411"/>
                  </a:cubicBezTo>
                  <a:cubicBezTo>
                    <a:pt x="59" y="413"/>
                    <a:pt x="59" y="413"/>
                    <a:pt x="59" y="416"/>
                  </a:cubicBezTo>
                  <a:cubicBezTo>
                    <a:pt x="59" y="416"/>
                    <a:pt x="59" y="416"/>
                    <a:pt x="61" y="418"/>
                  </a:cubicBezTo>
                  <a:cubicBezTo>
                    <a:pt x="66" y="429"/>
                    <a:pt x="76" y="413"/>
                    <a:pt x="76" y="429"/>
                  </a:cubicBezTo>
                  <a:cubicBezTo>
                    <a:pt x="76" y="444"/>
                    <a:pt x="69" y="462"/>
                    <a:pt x="69" y="462"/>
                  </a:cubicBezTo>
                  <a:cubicBezTo>
                    <a:pt x="69" y="462"/>
                    <a:pt x="69" y="479"/>
                    <a:pt x="61" y="495"/>
                  </a:cubicBezTo>
                  <a:cubicBezTo>
                    <a:pt x="56" y="507"/>
                    <a:pt x="66" y="502"/>
                    <a:pt x="61" y="520"/>
                  </a:cubicBezTo>
                  <a:cubicBezTo>
                    <a:pt x="56" y="535"/>
                    <a:pt x="46" y="540"/>
                    <a:pt x="46" y="540"/>
                  </a:cubicBezTo>
                  <a:cubicBezTo>
                    <a:pt x="46" y="540"/>
                    <a:pt x="36" y="535"/>
                    <a:pt x="36" y="550"/>
                  </a:cubicBezTo>
                  <a:cubicBezTo>
                    <a:pt x="36" y="566"/>
                    <a:pt x="41" y="563"/>
                    <a:pt x="28" y="563"/>
                  </a:cubicBezTo>
                  <a:cubicBezTo>
                    <a:pt x="13" y="563"/>
                    <a:pt x="13" y="576"/>
                    <a:pt x="13" y="588"/>
                  </a:cubicBezTo>
                  <a:cubicBezTo>
                    <a:pt x="13" y="599"/>
                    <a:pt x="0" y="591"/>
                    <a:pt x="18" y="599"/>
                  </a:cubicBezTo>
                  <a:cubicBezTo>
                    <a:pt x="36" y="606"/>
                    <a:pt x="43" y="611"/>
                    <a:pt x="43" y="611"/>
                  </a:cubicBezTo>
                  <a:cubicBezTo>
                    <a:pt x="43" y="611"/>
                    <a:pt x="51" y="629"/>
                    <a:pt x="59" y="619"/>
                  </a:cubicBezTo>
                  <a:cubicBezTo>
                    <a:pt x="66" y="609"/>
                    <a:pt x="76" y="596"/>
                    <a:pt x="81" y="614"/>
                  </a:cubicBezTo>
                  <a:cubicBezTo>
                    <a:pt x="84" y="629"/>
                    <a:pt x="84" y="644"/>
                    <a:pt x="94" y="634"/>
                  </a:cubicBezTo>
                  <a:cubicBezTo>
                    <a:pt x="104" y="624"/>
                    <a:pt x="104" y="588"/>
                    <a:pt x="109" y="599"/>
                  </a:cubicBezTo>
                  <a:cubicBezTo>
                    <a:pt x="114" y="611"/>
                    <a:pt x="119" y="604"/>
                    <a:pt x="117" y="626"/>
                  </a:cubicBezTo>
                  <a:cubicBezTo>
                    <a:pt x="114" y="647"/>
                    <a:pt x="114" y="644"/>
                    <a:pt x="109" y="657"/>
                  </a:cubicBezTo>
                  <a:cubicBezTo>
                    <a:pt x="104" y="670"/>
                    <a:pt x="99" y="672"/>
                    <a:pt x="109" y="675"/>
                  </a:cubicBezTo>
                  <a:cubicBezTo>
                    <a:pt x="117" y="677"/>
                    <a:pt x="127" y="680"/>
                    <a:pt x="130" y="667"/>
                  </a:cubicBezTo>
                  <a:cubicBezTo>
                    <a:pt x="132" y="654"/>
                    <a:pt x="137" y="642"/>
                    <a:pt x="142" y="657"/>
                  </a:cubicBezTo>
                  <a:cubicBezTo>
                    <a:pt x="147" y="672"/>
                    <a:pt x="155" y="672"/>
                    <a:pt x="163" y="687"/>
                  </a:cubicBezTo>
                  <a:cubicBezTo>
                    <a:pt x="170" y="700"/>
                    <a:pt x="163" y="708"/>
                    <a:pt x="175" y="710"/>
                  </a:cubicBezTo>
                  <a:cubicBezTo>
                    <a:pt x="188" y="710"/>
                    <a:pt x="203" y="703"/>
                    <a:pt x="206" y="710"/>
                  </a:cubicBezTo>
                  <a:cubicBezTo>
                    <a:pt x="208" y="720"/>
                    <a:pt x="208" y="728"/>
                    <a:pt x="196" y="730"/>
                  </a:cubicBezTo>
                  <a:cubicBezTo>
                    <a:pt x="183" y="733"/>
                    <a:pt x="183" y="723"/>
                    <a:pt x="173" y="730"/>
                  </a:cubicBezTo>
                  <a:cubicBezTo>
                    <a:pt x="165" y="741"/>
                    <a:pt x="160" y="746"/>
                    <a:pt x="160" y="746"/>
                  </a:cubicBezTo>
                  <a:cubicBezTo>
                    <a:pt x="160" y="746"/>
                    <a:pt x="147" y="746"/>
                    <a:pt x="147" y="758"/>
                  </a:cubicBezTo>
                  <a:cubicBezTo>
                    <a:pt x="147" y="771"/>
                    <a:pt x="147" y="771"/>
                    <a:pt x="147" y="771"/>
                  </a:cubicBezTo>
                  <a:cubicBezTo>
                    <a:pt x="147" y="771"/>
                    <a:pt x="168" y="779"/>
                    <a:pt x="178" y="774"/>
                  </a:cubicBezTo>
                  <a:cubicBezTo>
                    <a:pt x="188" y="771"/>
                    <a:pt x="201" y="771"/>
                    <a:pt x="201" y="771"/>
                  </a:cubicBezTo>
                  <a:cubicBezTo>
                    <a:pt x="201" y="771"/>
                    <a:pt x="211" y="769"/>
                    <a:pt x="218" y="781"/>
                  </a:cubicBezTo>
                  <a:cubicBezTo>
                    <a:pt x="226" y="796"/>
                    <a:pt x="231" y="809"/>
                    <a:pt x="231" y="809"/>
                  </a:cubicBezTo>
                  <a:cubicBezTo>
                    <a:pt x="231" y="809"/>
                    <a:pt x="246" y="802"/>
                    <a:pt x="254" y="791"/>
                  </a:cubicBezTo>
                  <a:cubicBezTo>
                    <a:pt x="262" y="781"/>
                    <a:pt x="277" y="781"/>
                    <a:pt x="287" y="789"/>
                  </a:cubicBezTo>
                  <a:cubicBezTo>
                    <a:pt x="297" y="794"/>
                    <a:pt x="315" y="789"/>
                    <a:pt x="322" y="789"/>
                  </a:cubicBezTo>
                  <a:cubicBezTo>
                    <a:pt x="330" y="789"/>
                    <a:pt x="340" y="776"/>
                    <a:pt x="353" y="776"/>
                  </a:cubicBezTo>
                  <a:cubicBezTo>
                    <a:pt x="335" y="763"/>
                    <a:pt x="345" y="766"/>
                    <a:pt x="355" y="766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0" name="Freeform 247"/>
            <p:cNvSpPr>
              <a:spLocks/>
            </p:cNvSpPr>
            <p:nvPr/>
          </p:nvSpPr>
          <p:spPr bwMode="auto">
            <a:xfrm>
              <a:off x="3745" y="2250"/>
              <a:ext cx="45" cy="40"/>
            </a:xfrm>
            <a:custGeom>
              <a:avLst/>
              <a:gdLst>
                <a:gd name="T0" fmla="*/ 101 w 782"/>
                <a:gd name="T1" fmla="*/ 593 h 700"/>
                <a:gd name="T2" fmla="*/ 117 w 782"/>
                <a:gd name="T3" fmla="*/ 586 h 700"/>
                <a:gd name="T4" fmla="*/ 165 w 782"/>
                <a:gd name="T5" fmla="*/ 580 h 700"/>
                <a:gd name="T6" fmla="*/ 183 w 782"/>
                <a:gd name="T7" fmla="*/ 583 h 700"/>
                <a:gd name="T8" fmla="*/ 226 w 782"/>
                <a:gd name="T9" fmla="*/ 583 h 700"/>
                <a:gd name="T10" fmla="*/ 271 w 782"/>
                <a:gd name="T11" fmla="*/ 593 h 700"/>
                <a:gd name="T12" fmla="*/ 297 w 782"/>
                <a:gd name="T13" fmla="*/ 580 h 700"/>
                <a:gd name="T14" fmla="*/ 403 w 782"/>
                <a:gd name="T15" fmla="*/ 547 h 700"/>
                <a:gd name="T16" fmla="*/ 452 w 782"/>
                <a:gd name="T17" fmla="*/ 624 h 700"/>
                <a:gd name="T18" fmla="*/ 454 w 782"/>
                <a:gd name="T19" fmla="*/ 639 h 700"/>
                <a:gd name="T20" fmla="*/ 500 w 782"/>
                <a:gd name="T21" fmla="*/ 692 h 700"/>
                <a:gd name="T22" fmla="*/ 518 w 782"/>
                <a:gd name="T23" fmla="*/ 690 h 700"/>
                <a:gd name="T24" fmla="*/ 566 w 782"/>
                <a:gd name="T25" fmla="*/ 657 h 700"/>
                <a:gd name="T26" fmla="*/ 645 w 782"/>
                <a:gd name="T27" fmla="*/ 654 h 700"/>
                <a:gd name="T28" fmla="*/ 711 w 782"/>
                <a:gd name="T29" fmla="*/ 651 h 700"/>
                <a:gd name="T30" fmla="*/ 749 w 782"/>
                <a:gd name="T31" fmla="*/ 631 h 700"/>
                <a:gd name="T32" fmla="*/ 741 w 782"/>
                <a:gd name="T33" fmla="*/ 624 h 700"/>
                <a:gd name="T34" fmla="*/ 756 w 782"/>
                <a:gd name="T35" fmla="*/ 586 h 700"/>
                <a:gd name="T36" fmla="*/ 771 w 782"/>
                <a:gd name="T37" fmla="*/ 568 h 700"/>
                <a:gd name="T38" fmla="*/ 769 w 782"/>
                <a:gd name="T39" fmla="*/ 540 h 700"/>
                <a:gd name="T40" fmla="*/ 774 w 782"/>
                <a:gd name="T41" fmla="*/ 497 h 700"/>
                <a:gd name="T42" fmla="*/ 779 w 782"/>
                <a:gd name="T43" fmla="*/ 476 h 700"/>
                <a:gd name="T44" fmla="*/ 782 w 782"/>
                <a:gd name="T45" fmla="*/ 405 h 700"/>
                <a:gd name="T46" fmla="*/ 698 w 782"/>
                <a:gd name="T47" fmla="*/ 428 h 700"/>
                <a:gd name="T48" fmla="*/ 680 w 782"/>
                <a:gd name="T49" fmla="*/ 410 h 700"/>
                <a:gd name="T50" fmla="*/ 685 w 782"/>
                <a:gd name="T51" fmla="*/ 306 h 700"/>
                <a:gd name="T52" fmla="*/ 683 w 782"/>
                <a:gd name="T53" fmla="*/ 304 h 700"/>
                <a:gd name="T54" fmla="*/ 563 w 782"/>
                <a:gd name="T55" fmla="*/ 294 h 700"/>
                <a:gd name="T56" fmla="*/ 561 w 782"/>
                <a:gd name="T57" fmla="*/ 286 h 700"/>
                <a:gd name="T58" fmla="*/ 513 w 782"/>
                <a:gd name="T59" fmla="*/ 246 h 700"/>
                <a:gd name="T60" fmla="*/ 459 w 782"/>
                <a:gd name="T61" fmla="*/ 218 h 700"/>
                <a:gd name="T62" fmla="*/ 452 w 782"/>
                <a:gd name="T63" fmla="*/ 167 h 700"/>
                <a:gd name="T64" fmla="*/ 381 w 782"/>
                <a:gd name="T65" fmla="*/ 88 h 700"/>
                <a:gd name="T66" fmla="*/ 287 w 782"/>
                <a:gd name="T67" fmla="*/ 48 h 700"/>
                <a:gd name="T68" fmla="*/ 236 w 782"/>
                <a:gd name="T69" fmla="*/ 20 h 700"/>
                <a:gd name="T70" fmla="*/ 213 w 782"/>
                <a:gd name="T71" fmla="*/ 0 h 700"/>
                <a:gd name="T72" fmla="*/ 211 w 782"/>
                <a:gd name="T73" fmla="*/ 22 h 700"/>
                <a:gd name="T74" fmla="*/ 180 w 782"/>
                <a:gd name="T75" fmla="*/ 71 h 700"/>
                <a:gd name="T76" fmla="*/ 160 w 782"/>
                <a:gd name="T77" fmla="*/ 93 h 700"/>
                <a:gd name="T78" fmla="*/ 152 w 782"/>
                <a:gd name="T79" fmla="*/ 129 h 700"/>
                <a:gd name="T80" fmla="*/ 96 w 782"/>
                <a:gd name="T81" fmla="*/ 149 h 700"/>
                <a:gd name="T82" fmla="*/ 68 w 782"/>
                <a:gd name="T83" fmla="*/ 152 h 700"/>
                <a:gd name="T84" fmla="*/ 61 w 782"/>
                <a:gd name="T85" fmla="*/ 175 h 700"/>
                <a:gd name="T86" fmla="*/ 53 w 782"/>
                <a:gd name="T87" fmla="*/ 182 h 700"/>
                <a:gd name="T88" fmla="*/ 30 w 782"/>
                <a:gd name="T89" fmla="*/ 253 h 700"/>
                <a:gd name="T90" fmla="*/ 28 w 782"/>
                <a:gd name="T91" fmla="*/ 296 h 700"/>
                <a:gd name="T92" fmla="*/ 20 w 782"/>
                <a:gd name="T93" fmla="*/ 350 h 700"/>
                <a:gd name="T94" fmla="*/ 0 w 782"/>
                <a:gd name="T95" fmla="*/ 405 h 700"/>
                <a:gd name="T96" fmla="*/ 5 w 782"/>
                <a:gd name="T97" fmla="*/ 405 h 700"/>
                <a:gd name="T98" fmla="*/ 99 w 782"/>
                <a:gd name="T99" fmla="*/ 403 h 700"/>
                <a:gd name="T100" fmla="*/ 43 w 782"/>
                <a:gd name="T101" fmla="*/ 433 h 700"/>
                <a:gd name="T102" fmla="*/ 61 w 782"/>
                <a:gd name="T103" fmla="*/ 487 h 700"/>
                <a:gd name="T104" fmla="*/ 101 w 782"/>
                <a:gd name="T105" fmla="*/ 58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82" h="700">
                  <a:moveTo>
                    <a:pt x="101" y="580"/>
                  </a:moveTo>
                  <a:cubicBezTo>
                    <a:pt x="101" y="586"/>
                    <a:pt x="101" y="588"/>
                    <a:pt x="101" y="593"/>
                  </a:cubicBezTo>
                  <a:cubicBezTo>
                    <a:pt x="104" y="593"/>
                    <a:pt x="109" y="591"/>
                    <a:pt x="114" y="588"/>
                  </a:cubicBezTo>
                  <a:cubicBezTo>
                    <a:pt x="117" y="586"/>
                    <a:pt x="117" y="586"/>
                    <a:pt x="117" y="586"/>
                  </a:cubicBezTo>
                  <a:cubicBezTo>
                    <a:pt x="124" y="580"/>
                    <a:pt x="129" y="573"/>
                    <a:pt x="139" y="573"/>
                  </a:cubicBezTo>
                  <a:cubicBezTo>
                    <a:pt x="150" y="573"/>
                    <a:pt x="157" y="578"/>
                    <a:pt x="165" y="580"/>
                  </a:cubicBezTo>
                  <a:cubicBezTo>
                    <a:pt x="172" y="586"/>
                    <a:pt x="178" y="588"/>
                    <a:pt x="180" y="586"/>
                  </a:cubicBezTo>
                  <a:cubicBezTo>
                    <a:pt x="183" y="583"/>
                    <a:pt x="183" y="583"/>
                    <a:pt x="183" y="583"/>
                  </a:cubicBezTo>
                  <a:cubicBezTo>
                    <a:pt x="185" y="580"/>
                    <a:pt x="185" y="578"/>
                    <a:pt x="188" y="575"/>
                  </a:cubicBezTo>
                  <a:cubicBezTo>
                    <a:pt x="200" y="565"/>
                    <a:pt x="216" y="575"/>
                    <a:pt x="226" y="583"/>
                  </a:cubicBezTo>
                  <a:cubicBezTo>
                    <a:pt x="228" y="586"/>
                    <a:pt x="228" y="586"/>
                    <a:pt x="228" y="586"/>
                  </a:cubicBezTo>
                  <a:cubicBezTo>
                    <a:pt x="241" y="596"/>
                    <a:pt x="259" y="598"/>
                    <a:pt x="271" y="593"/>
                  </a:cubicBezTo>
                  <a:cubicBezTo>
                    <a:pt x="277" y="591"/>
                    <a:pt x="282" y="588"/>
                    <a:pt x="287" y="586"/>
                  </a:cubicBezTo>
                  <a:cubicBezTo>
                    <a:pt x="289" y="583"/>
                    <a:pt x="292" y="583"/>
                    <a:pt x="297" y="580"/>
                  </a:cubicBezTo>
                  <a:cubicBezTo>
                    <a:pt x="310" y="575"/>
                    <a:pt x="320" y="573"/>
                    <a:pt x="332" y="568"/>
                  </a:cubicBezTo>
                  <a:cubicBezTo>
                    <a:pt x="403" y="547"/>
                    <a:pt x="403" y="547"/>
                    <a:pt x="403" y="54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24" y="570"/>
                    <a:pt x="447" y="593"/>
                    <a:pt x="452" y="624"/>
                  </a:cubicBezTo>
                  <a:cubicBezTo>
                    <a:pt x="452" y="626"/>
                    <a:pt x="452" y="629"/>
                    <a:pt x="452" y="629"/>
                  </a:cubicBezTo>
                  <a:cubicBezTo>
                    <a:pt x="452" y="634"/>
                    <a:pt x="452" y="636"/>
                    <a:pt x="454" y="639"/>
                  </a:cubicBezTo>
                  <a:cubicBezTo>
                    <a:pt x="457" y="644"/>
                    <a:pt x="459" y="649"/>
                    <a:pt x="462" y="651"/>
                  </a:cubicBezTo>
                  <a:cubicBezTo>
                    <a:pt x="472" y="667"/>
                    <a:pt x="485" y="679"/>
                    <a:pt x="500" y="692"/>
                  </a:cubicBezTo>
                  <a:cubicBezTo>
                    <a:pt x="505" y="697"/>
                    <a:pt x="510" y="700"/>
                    <a:pt x="513" y="697"/>
                  </a:cubicBezTo>
                  <a:cubicBezTo>
                    <a:pt x="515" y="697"/>
                    <a:pt x="515" y="695"/>
                    <a:pt x="518" y="690"/>
                  </a:cubicBezTo>
                  <a:cubicBezTo>
                    <a:pt x="518" y="687"/>
                    <a:pt x="520" y="687"/>
                    <a:pt x="520" y="684"/>
                  </a:cubicBezTo>
                  <a:cubicBezTo>
                    <a:pt x="530" y="669"/>
                    <a:pt x="548" y="662"/>
                    <a:pt x="566" y="657"/>
                  </a:cubicBezTo>
                  <a:cubicBezTo>
                    <a:pt x="579" y="654"/>
                    <a:pt x="594" y="649"/>
                    <a:pt x="606" y="649"/>
                  </a:cubicBezTo>
                  <a:cubicBezTo>
                    <a:pt x="619" y="649"/>
                    <a:pt x="632" y="651"/>
                    <a:pt x="645" y="654"/>
                  </a:cubicBezTo>
                  <a:cubicBezTo>
                    <a:pt x="660" y="657"/>
                    <a:pt x="675" y="659"/>
                    <a:pt x="688" y="657"/>
                  </a:cubicBezTo>
                  <a:cubicBezTo>
                    <a:pt x="695" y="657"/>
                    <a:pt x="703" y="654"/>
                    <a:pt x="711" y="651"/>
                  </a:cubicBezTo>
                  <a:cubicBezTo>
                    <a:pt x="723" y="646"/>
                    <a:pt x="738" y="641"/>
                    <a:pt x="754" y="644"/>
                  </a:cubicBezTo>
                  <a:cubicBezTo>
                    <a:pt x="751" y="639"/>
                    <a:pt x="751" y="634"/>
                    <a:pt x="749" y="631"/>
                  </a:cubicBezTo>
                  <a:cubicBezTo>
                    <a:pt x="746" y="629"/>
                    <a:pt x="746" y="629"/>
                    <a:pt x="746" y="629"/>
                  </a:cubicBezTo>
                  <a:cubicBezTo>
                    <a:pt x="744" y="626"/>
                    <a:pt x="741" y="626"/>
                    <a:pt x="741" y="624"/>
                  </a:cubicBezTo>
                  <a:cubicBezTo>
                    <a:pt x="731" y="608"/>
                    <a:pt x="746" y="596"/>
                    <a:pt x="754" y="588"/>
                  </a:cubicBezTo>
                  <a:cubicBezTo>
                    <a:pt x="756" y="586"/>
                    <a:pt x="756" y="586"/>
                    <a:pt x="756" y="586"/>
                  </a:cubicBezTo>
                  <a:cubicBezTo>
                    <a:pt x="759" y="586"/>
                    <a:pt x="759" y="586"/>
                    <a:pt x="759" y="586"/>
                  </a:cubicBezTo>
                  <a:cubicBezTo>
                    <a:pt x="766" y="583"/>
                    <a:pt x="769" y="575"/>
                    <a:pt x="771" y="568"/>
                  </a:cubicBezTo>
                  <a:cubicBezTo>
                    <a:pt x="771" y="560"/>
                    <a:pt x="771" y="553"/>
                    <a:pt x="769" y="545"/>
                  </a:cubicBezTo>
                  <a:cubicBezTo>
                    <a:pt x="769" y="540"/>
                    <a:pt x="769" y="540"/>
                    <a:pt x="769" y="540"/>
                  </a:cubicBezTo>
                  <a:cubicBezTo>
                    <a:pt x="766" y="530"/>
                    <a:pt x="764" y="517"/>
                    <a:pt x="769" y="504"/>
                  </a:cubicBezTo>
                  <a:cubicBezTo>
                    <a:pt x="769" y="502"/>
                    <a:pt x="771" y="499"/>
                    <a:pt x="774" y="497"/>
                  </a:cubicBezTo>
                  <a:cubicBezTo>
                    <a:pt x="777" y="494"/>
                    <a:pt x="777" y="492"/>
                    <a:pt x="779" y="489"/>
                  </a:cubicBezTo>
                  <a:cubicBezTo>
                    <a:pt x="779" y="484"/>
                    <a:pt x="779" y="482"/>
                    <a:pt x="779" y="476"/>
                  </a:cubicBezTo>
                  <a:cubicBezTo>
                    <a:pt x="779" y="474"/>
                    <a:pt x="779" y="474"/>
                    <a:pt x="779" y="474"/>
                  </a:cubicBezTo>
                  <a:cubicBezTo>
                    <a:pt x="777" y="451"/>
                    <a:pt x="777" y="428"/>
                    <a:pt x="782" y="405"/>
                  </a:cubicBezTo>
                  <a:cubicBezTo>
                    <a:pt x="769" y="405"/>
                    <a:pt x="756" y="410"/>
                    <a:pt x="744" y="416"/>
                  </a:cubicBezTo>
                  <a:cubicBezTo>
                    <a:pt x="728" y="421"/>
                    <a:pt x="716" y="428"/>
                    <a:pt x="698" y="428"/>
                  </a:cubicBezTo>
                  <a:cubicBezTo>
                    <a:pt x="695" y="428"/>
                    <a:pt x="690" y="428"/>
                    <a:pt x="685" y="423"/>
                  </a:cubicBezTo>
                  <a:cubicBezTo>
                    <a:pt x="680" y="418"/>
                    <a:pt x="680" y="413"/>
                    <a:pt x="680" y="410"/>
                  </a:cubicBezTo>
                  <a:cubicBezTo>
                    <a:pt x="678" y="380"/>
                    <a:pt x="680" y="352"/>
                    <a:pt x="685" y="322"/>
                  </a:cubicBezTo>
                  <a:cubicBezTo>
                    <a:pt x="685" y="317"/>
                    <a:pt x="688" y="312"/>
                    <a:pt x="685" y="306"/>
                  </a:cubicBezTo>
                  <a:cubicBezTo>
                    <a:pt x="685" y="304"/>
                    <a:pt x="685" y="304"/>
                    <a:pt x="685" y="304"/>
                  </a:cubicBezTo>
                  <a:cubicBezTo>
                    <a:pt x="685" y="304"/>
                    <a:pt x="685" y="304"/>
                    <a:pt x="683" y="304"/>
                  </a:cubicBezTo>
                  <a:cubicBezTo>
                    <a:pt x="657" y="304"/>
                    <a:pt x="632" y="304"/>
                    <a:pt x="606" y="304"/>
                  </a:cubicBezTo>
                  <a:cubicBezTo>
                    <a:pt x="591" y="304"/>
                    <a:pt x="576" y="301"/>
                    <a:pt x="563" y="294"/>
                  </a:cubicBezTo>
                  <a:cubicBezTo>
                    <a:pt x="558" y="291"/>
                    <a:pt x="558" y="291"/>
                    <a:pt x="558" y="291"/>
                  </a:cubicBezTo>
                  <a:cubicBezTo>
                    <a:pt x="561" y="286"/>
                    <a:pt x="561" y="286"/>
                    <a:pt x="561" y="286"/>
                  </a:cubicBezTo>
                  <a:cubicBezTo>
                    <a:pt x="566" y="276"/>
                    <a:pt x="556" y="263"/>
                    <a:pt x="546" y="256"/>
                  </a:cubicBezTo>
                  <a:cubicBezTo>
                    <a:pt x="535" y="251"/>
                    <a:pt x="525" y="248"/>
                    <a:pt x="513" y="246"/>
                  </a:cubicBezTo>
                  <a:cubicBezTo>
                    <a:pt x="510" y="246"/>
                    <a:pt x="505" y="243"/>
                    <a:pt x="502" y="243"/>
                  </a:cubicBezTo>
                  <a:cubicBezTo>
                    <a:pt x="482" y="238"/>
                    <a:pt x="467" y="230"/>
                    <a:pt x="459" y="218"/>
                  </a:cubicBezTo>
                  <a:cubicBezTo>
                    <a:pt x="452" y="205"/>
                    <a:pt x="452" y="192"/>
                    <a:pt x="452" y="180"/>
                  </a:cubicBezTo>
                  <a:cubicBezTo>
                    <a:pt x="452" y="175"/>
                    <a:pt x="452" y="172"/>
                    <a:pt x="452" y="167"/>
                  </a:cubicBezTo>
                  <a:cubicBezTo>
                    <a:pt x="449" y="152"/>
                    <a:pt x="444" y="139"/>
                    <a:pt x="436" y="129"/>
                  </a:cubicBezTo>
                  <a:cubicBezTo>
                    <a:pt x="424" y="111"/>
                    <a:pt x="401" y="98"/>
                    <a:pt x="381" y="88"/>
                  </a:cubicBezTo>
                  <a:cubicBezTo>
                    <a:pt x="353" y="73"/>
                    <a:pt x="325" y="58"/>
                    <a:pt x="294" y="50"/>
                  </a:cubicBezTo>
                  <a:cubicBezTo>
                    <a:pt x="292" y="50"/>
                    <a:pt x="289" y="50"/>
                    <a:pt x="287" y="48"/>
                  </a:cubicBezTo>
                  <a:cubicBezTo>
                    <a:pt x="271" y="45"/>
                    <a:pt x="256" y="40"/>
                    <a:pt x="244" y="27"/>
                  </a:cubicBezTo>
                  <a:cubicBezTo>
                    <a:pt x="241" y="25"/>
                    <a:pt x="238" y="22"/>
                    <a:pt x="236" y="20"/>
                  </a:cubicBezTo>
                  <a:cubicBezTo>
                    <a:pt x="233" y="17"/>
                    <a:pt x="233" y="15"/>
                    <a:pt x="231" y="12"/>
                  </a:cubicBezTo>
                  <a:cubicBezTo>
                    <a:pt x="226" y="7"/>
                    <a:pt x="218" y="5"/>
                    <a:pt x="213" y="0"/>
                  </a:cubicBezTo>
                  <a:cubicBezTo>
                    <a:pt x="213" y="2"/>
                    <a:pt x="211" y="5"/>
                    <a:pt x="211" y="5"/>
                  </a:cubicBezTo>
                  <a:cubicBezTo>
                    <a:pt x="211" y="10"/>
                    <a:pt x="211" y="17"/>
                    <a:pt x="211" y="22"/>
                  </a:cubicBezTo>
                  <a:cubicBezTo>
                    <a:pt x="211" y="35"/>
                    <a:pt x="213" y="48"/>
                    <a:pt x="203" y="58"/>
                  </a:cubicBezTo>
                  <a:cubicBezTo>
                    <a:pt x="195" y="65"/>
                    <a:pt x="188" y="68"/>
                    <a:pt x="180" y="71"/>
                  </a:cubicBezTo>
                  <a:cubicBezTo>
                    <a:pt x="172" y="73"/>
                    <a:pt x="167" y="76"/>
                    <a:pt x="162" y="78"/>
                  </a:cubicBezTo>
                  <a:cubicBezTo>
                    <a:pt x="160" y="81"/>
                    <a:pt x="160" y="88"/>
                    <a:pt x="160" y="93"/>
                  </a:cubicBezTo>
                  <a:cubicBezTo>
                    <a:pt x="160" y="96"/>
                    <a:pt x="160" y="96"/>
                    <a:pt x="160" y="96"/>
                  </a:cubicBezTo>
                  <a:cubicBezTo>
                    <a:pt x="160" y="106"/>
                    <a:pt x="157" y="119"/>
                    <a:pt x="152" y="129"/>
                  </a:cubicBezTo>
                  <a:cubicBezTo>
                    <a:pt x="145" y="142"/>
                    <a:pt x="134" y="149"/>
                    <a:pt x="122" y="152"/>
                  </a:cubicBezTo>
                  <a:cubicBezTo>
                    <a:pt x="112" y="154"/>
                    <a:pt x="104" y="152"/>
                    <a:pt x="96" y="149"/>
                  </a:cubicBezTo>
                  <a:cubicBezTo>
                    <a:pt x="94" y="149"/>
                    <a:pt x="91" y="147"/>
                    <a:pt x="89" y="147"/>
                  </a:cubicBezTo>
                  <a:cubicBezTo>
                    <a:pt x="81" y="144"/>
                    <a:pt x="71" y="147"/>
                    <a:pt x="68" y="152"/>
                  </a:cubicBezTo>
                  <a:cubicBezTo>
                    <a:pt x="68" y="154"/>
                    <a:pt x="66" y="157"/>
                    <a:pt x="66" y="159"/>
                  </a:cubicBezTo>
                  <a:cubicBezTo>
                    <a:pt x="66" y="164"/>
                    <a:pt x="63" y="169"/>
                    <a:pt x="61" y="175"/>
                  </a:cubicBezTo>
                  <a:cubicBezTo>
                    <a:pt x="58" y="177"/>
                    <a:pt x="56" y="180"/>
                    <a:pt x="56" y="180"/>
                  </a:cubicBezTo>
                  <a:cubicBezTo>
                    <a:pt x="53" y="182"/>
                    <a:pt x="53" y="182"/>
                    <a:pt x="53" y="182"/>
                  </a:cubicBezTo>
                  <a:cubicBezTo>
                    <a:pt x="51" y="185"/>
                    <a:pt x="51" y="187"/>
                    <a:pt x="51" y="190"/>
                  </a:cubicBezTo>
                  <a:cubicBezTo>
                    <a:pt x="30" y="253"/>
                    <a:pt x="30" y="253"/>
                    <a:pt x="30" y="253"/>
                  </a:cubicBezTo>
                  <a:cubicBezTo>
                    <a:pt x="28" y="261"/>
                    <a:pt x="25" y="268"/>
                    <a:pt x="25" y="276"/>
                  </a:cubicBezTo>
                  <a:cubicBezTo>
                    <a:pt x="25" y="281"/>
                    <a:pt x="28" y="289"/>
                    <a:pt x="28" y="296"/>
                  </a:cubicBezTo>
                  <a:cubicBezTo>
                    <a:pt x="30" y="309"/>
                    <a:pt x="33" y="319"/>
                    <a:pt x="28" y="332"/>
                  </a:cubicBezTo>
                  <a:cubicBezTo>
                    <a:pt x="20" y="350"/>
                    <a:pt x="20" y="350"/>
                    <a:pt x="20" y="350"/>
                  </a:cubicBezTo>
                  <a:cubicBezTo>
                    <a:pt x="20" y="347"/>
                    <a:pt x="20" y="347"/>
                    <a:pt x="20" y="347"/>
                  </a:cubicBezTo>
                  <a:cubicBezTo>
                    <a:pt x="13" y="362"/>
                    <a:pt x="2" y="390"/>
                    <a:pt x="0" y="405"/>
                  </a:cubicBezTo>
                  <a:cubicBezTo>
                    <a:pt x="0" y="408"/>
                    <a:pt x="0" y="408"/>
                    <a:pt x="0" y="408"/>
                  </a:cubicBezTo>
                  <a:cubicBezTo>
                    <a:pt x="2" y="408"/>
                    <a:pt x="2" y="408"/>
                    <a:pt x="5" y="405"/>
                  </a:cubicBezTo>
                  <a:cubicBezTo>
                    <a:pt x="23" y="398"/>
                    <a:pt x="40" y="380"/>
                    <a:pt x="51" y="393"/>
                  </a:cubicBezTo>
                  <a:cubicBezTo>
                    <a:pt x="61" y="405"/>
                    <a:pt x="106" y="388"/>
                    <a:pt x="99" y="403"/>
                  </a:cubicBezTo>
                  <a:cubicBezTo>
                    <a:pt x="91" y="421"/>
                    <a:pt x="91" y="433"/>
                    <a:pt x="73" y="433"/>
                  </a:cubicBezTo>
                  <a:cubicBezTo>
                    <a:pt x="56" y="433"/>
                    <a:pt x="40" y="418"/>
                    <a:pt x="43" y="433"/>
                  </a:cubicBezTo>
                  <a:cubicBezTo>
                    <a:pt x="43" y="449"/>
                    <a:pt x="48" y="441"/>
                    <a:pt x="53" y="456"/>
                  </a:cubicBezTo>
                  <a:cubicBezTo>
                    <a:pt x="58" y="469"/>
                    <a:pt x="61" y="487"/>
                    <a:pt x="61" y="487"/>
                  </a:cubicBezTo>
                  <a:cubicBezTo>
                    <a:pt x="61" y="487"/>
                    <a:pt x="79" y="530"/>
                    <a:pt x="91" y="545"/>
                  </a:cubicBezTo>
                  <a:cubicBezTo>
                    <a:pt x="94" y="568"/>
                    <a:pt x="101" y="545"/>
                    <a:pt x="101" y="580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" name="Freeform 248"/>
            <p:cNvSpPr>
              <a:spLocks/>
            </p:cNvSpPr>
            <p:nvPr/>
          </p:nvSpPr>
          <p:spPr bwMode="auto">
            <a:xfrm>
              <a:off x="3751" y="2283"/>
              <a:ext cx="44" cy="34"/>
            </a:xfrm>
            <a:custGeom>
              <a:avLst/>
              <a:gdLst>
                <a:gd name="T0" fmla="*/ 396 w 766"/>
                <a:gd name="T1" fmla="*/ 593 h 593"/>
                <a:gd name="T2" fmla="*/ 411 w 766"/>
                <a:gd name="T3" fmla="*/ 593 h 593"/>
                <a:gd name="T4" fmla="*/ 439 w 766"/>
                <a:gd name="T5" fmla="*/ 581 h 593"/>
                <a:gd name="T6" fmla="*/ 429 w 766"/>
                <a:gd name="T7" fmla="*/ 560 h 593"/>
                <a:gd name="T8" fmla="*/ 436 w 766"/>
                <a:gd name="T9" fmla="*/ 512 h 593"/>
                <a:gd name="T10" fmla="*/ 538 w 766"/>
                <a:gd name="T11" fmla="*/ 497 h 593"/>
                <a:gd name="T12" fmla="*/ 556 w 766"/>
                <a:gd name="T13" fmla="*/ 487 h 593"/>
                <a:gd name="T14" fmla="*/ 579 w 766"/>
                <a:gd name="T15" fmla="*/ 482 h 593"/>
                <a:gd name="T16" fmla="*/ 622 w 766"/>
                <a:gd name="T17" fmla="*/ 436 h 593"/>
                <a:gd name="T18" fmla="*/ 652 w 766"/>
                <a:gd name="T19" fmla="*/ 449 h 593"/>
                <a:gd name="T20" fmla="*/ 680 w 766"/>
                <a:gd name="T21" fmla="*/ 446 h 593"/>
                <a:gd name="T22" fmla="*/ 693 w 766"/>
                <a:gd name="T23" fmla="*/ 439 h 593"/>
                <a:gd name="T24" fmla="*/ 693 w 766"/>
                <a:gd name="T25" fmla="*/ 418 h 593"/>
                <a:gd name="T26" fmla="*/ 741 w 766"/>
                <a:gd name="T27" fmla="*/ 370 h 593"/>
                <a:gd name="T28" fmla="*/ 741 w 766"/>
                <a:gd name="T29" fmla="*/ 365 h 593"/>
                <a:gd name="T30" fmla="*/ 754 w 766"/>
                <a:gd name="T31" fmla="*/ 330 h 593"/>
                <a:gd name="T32" fmla="*/ 751 w 766"/>
                <a:gd name="T33" fmla="*/ 317 h 593"/>
                <a:gd name="T34" fmla="*/ 744 w 766"/>
                <a:gd name="T35" fmla="*/ 289 h 593"/>
                <a:gd name="T36" fmla="*/ 761 w 766"/>
                <a:gd name="T37" fmla="*/ 279 h 593"/>
                <a:gd name="T38" fmla="*/ 761 w 766"/>
                <a:gd name="T39" fmla="*/ 271 h 593"/>
                <a:gd name="T40" fmla="*/ 733 w 766"/>
                <a:gd name="T41" fmla="*/ 258 h 593"/>
                <a:gd name="T42" fmla="*/ 711 w 766"/>
                <a:gd name="T43" fmla="*/ 170 h 593"/>
                <a:gd name="T44" fmla="*/ 693 w 766"/>
                <a:gd name="T45" fmla="*/ 149 h 593"/>
                <a:gd name="T46" fmla="*/ 652 w 766"/>
                <a:gd name="T47" fmla="*/ 91 h 593"/>
                <a:gd name="T48" fmla="*/ 612 w 766"/>
                <a:gd name="T49" fmla="*/ 104 h 593"/>
                <a:gd name="T50" fmla="*/ 538 w 766"/>
                <a:gd name="T51" fmla="*/ 109 h 593"/>
                <a:gd name="T52" fmla="*/ 464 w 766"/>
                <a:gd name="T53" fmla="*/ 111 h 593"/>
                <a:gd name="T54" fmla="*/ 424 w 766"/>
                <a:gd name="T55" fmla="*/ 134 h 593"/>
                <a:gd name="T56" fmla="*/ 406 w 766"/>
                <a:gd name="T57" fmla="*/ 149 h 593"/>
                <a:gd name="T58" fmla="*/ 348 w 766"/>
                <a:gd name="T59" fmla="*/ 99 h 593"/>
                <a:gd name="T60" fmla="*/ 335 w 766"/>
                <a:gd name="T61" fmla="*/ 68 h 593"/>
                <a:gd name="T62" fmla="*/ 297 w 766"/>
                <a:gd name="T63" fmla="*/ 0 h 593"/>
                <a:gd name="T64" fmla="*/ 200 w 766"/>
                <a:gd name="T65" fmla="*/ 28 h 593"/>
                <a:gd name="T66" fmla="*/ 175 w 766"/>
                <a:gd name="T67" fmla="*/ 40 h 593"/>
                <a:gd name="T68" fmla="*/ 114 w 766"/>
                <a:gd name="T69" fmla="*/ 28 h 593"/>
                <a:gd name="T70" fmla="*/ 91 w 766"/>
                <a:gd name="T71" fmla="*/ 23 h 593"/>
                <a:gd name="T72" fmla="*/ 53 w 766"/>
                <a:gd name="T73" fmla="*/ 28 h 593"/>
                <a:gd name="T74" fmla="*/ 23 w 766"/>
                <a:gd name="T75" fmla="*/ 33 h 593"/>
                <a:gd name="T76" fmla="*/ 0 w 766"/>
                <a:gd name="T77" fmla="*/ 45 h 593"/>
                <a:gd name="T78" fmla="*/ 23 w 766"/>
                <a:gd name="T79" fmla="*/ 213 h 593"/>
                <a:gd name="T80" fmla="*/ 43 w 766"/>
                <a:gd name="T81" fmla="*/ 362 h 593"/>
                <a:gd name="T82" fmla="*/ 58 w 766"/>
                <a:gd name="T83" fmla="*/ 464 h 593"/>
                <a:gd name="T84" fmla="*/ 104 w 766"/>
                <a:gd name="T85" fmla="*/ 426 h 593"/>
                <a:gd name="T86" fmla="*/ 155 w 766"/>
                <a:gd name="T87" fmla="*/ 474 h 593"/>
                <a:gd name="T88" fmla="*/ 183 w 766"/>
                <a:gd name="T89" fmla="*/ 520 h 593"/>
                <a:gd name="T90" fmla="*/ 249 w 766"/>
                <a:gd name="T91" fmla="*/ 553 h 593"/>
                <a:gd name="T92" fmla="*/ 312 w 766"/>
                <a:gd name="T93" fmla="*/ 535 h 593"/>
                <a:gd name="T94" fmla="*/ 365 w 766"/>
                <a:gd name="T95" fmla="*/ 550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66" h="593">
                  <a:moveTo>
                    <a:pt x="381" y="571"/>
                  </a:moveTo>
                  <a:cubicBezTo>
                    <a:pt x="391" y="581"/>
                    <a:pt x="391" y="586"/>
                    <a:pt x="396" y="593"/>
                  </a:cubicBezTo>
                  <a:cubicBezTo>
                    <a:pt x="396" y="593"/>
                    <a:pt x="396" y="593"/>
                    <a:pt x="398" y="593"/>
                  </a:cubicBezTo>
                  <a:cubicBezTo>
                    <a:pt x="403" y="593"/>
                    <a:pt x="409" y="593"/>
                    <a:pt x="411" y="593"/>
                  </a:cubicBezTo>
                  <a:cubicBezTo>
                    <a:pt x="419" y="593"/>
                    <a:pt x="426" y="593"/>
                    <a:pt x="431" y="591"/>
                  </a:cubicBezTo>
                  <a:cubicBezTo>
                    <a:pt x="436" y="588"/>
                    <a:pt x="439" y="586"/>
                    <a:pt x="439" y="581"/>
                  </a:cubicBezTo>
                  <a:cubicBezTo>
                    <a:pt x="442" y="576"/>
                    <a:pt x="439" y="571"/>
                    <a:pt x="436" y="568"/>
                  </a:cubicBezTo>
                  <a:cubicBezTo>
                    <a:pt x="434" y="565"/>
                    <a:pt x="431" y="563"/>
                    <a:pt x="429" y="560"/>
                  </a:cubicBezTo>
                  <a:cubicBezTo>
                    <a:pt x="424" y="555"/>
                    <a:pt x="416" y="548"/>
                    <a:pt x="416" y="540"/>
                  </a:cubicBezTo>
                  <a:cubicBezTo>
                    <a:pt x="416" y="527"/>
                    <a:pt x="426" y="517"/>
                    <a:pt x="436" y="512"/>
                  </a:cubicBezTo>
                  <a:cubicBezTo>
                    <a:pt x="452" y="505"/>
                    <a:pt x="472" y="505"/>
                    <a:pt x="490" y="505"/>
                  </a:cubicBezTo>
                  <a:cubicBezTo>
                    <a:pt x="508" y="505"/>
                    <a:pt x="525" y="505"/>
                    <a:pt x="538" y="497"/>
                  </a:cubicBezTo>
                  <a:cubicBezTo>
                    <a:pt x="541" y="497"/>
                    <a:pt x="541" y="494"/>
                    <a:pt x="543" y="494"/>
                  </a:cubicBezTo>
                  <a:cubicBezTo>
                    <a:pt x="546" y="492"/>
                    <a:pt x="551" y="489"/>
                    <a:pt x="556" y="487"/>
                  </a:cubicBezTo>
                  <a:cubicBezTo>
                    <a:pt x="561" y="484"/>
                    <a:pt x="563" y="484"/>
                    <a:pt x="568" y="484"/>
                  </a:cubicBezTo>
                  <a:cubicBezTo>
                    <a:pt x="574" y="484"/>
                    <a:pt x="576" y="482"/>
                    <a:pt x="579" y="482"/>
                  </a:cubicBezTo>
                  <a:cubicBezTo>
                    <a:pt x="586" y="479"/>
                    <a:pt x="591" y="469"/>
                    <a:pt x="596" y="461"/>
                  </a:cubicBezTo>
                  <a:cubicBezTo>
                    <a:pt x="604" y="451"/>
                    <a:pt x="609" y="441"/>
                    <a:pt x="622" y="436"/>
                  </a:cubicBezTo>
                  <a:cubicBezTo>
                    <a:pt x="629" y="434"/>
                    <a:pt x="640" y="436"/>
                    <a:pt x="647" y="441"/>
                  </a:cubicBezTo>
                  <a:cubicBezTo>
                    <a:pt x="650" y="444"/>
                    <a:pt x="652" y="446"/>
                    <a:pt x="652" y="449"/>
                  </a:cubicBezTo>
                  <a:cubicBezTo>
                    <a:pt x="655" y="446"/>
                    <a:pt x="657" y="446"/>
                    <a:pt x="660" y="444"/>
                  </a:cubicBezTo>
                  <a:cubicBezTo>
                    <a:pt x="667" y="441"/>
                    <a:pt x="673" y="444"/>
                    <a:pt x="680" y="446"/>
                  </a:cubicBezTo>
                  <a:cubicBezTo>
                    <a:pt x="683" y="449"/>
                    <a:pt x="685" y="449"/>
                    <a:pt x="688" y="449"/>
                  </a:cubicBezTo>
                  <a:cubicBezTo>
                    <a:pt x="690" y="449"/>
                    <a:pt x="693" y="444"/>
                    <a:pt x="693" y="439"/>
                  </a:cubicBezTo>
                  <a:cubicBezTo>
                    <a:pt x="693" y="436"/>
                    <a:pt x="693" y="434"/>
                    <a:pt x="693" y="431"/>
                  </a:cubicBezTo>
                  <a:cubicBezTo>
                    <a:pt x="693" y="426"/>
                    <a:pt x="690" y="423"/>
                    <a:pt x="693" y="418"/>
                  </a:cubicBezTo>
                  <a:cubicBezTo>
                    <a:pt x="695" y="395"/>
                    <a:pt x="713" y="383"/>
                    <a:pt x="736" y="373"/>
                  </a:cubicBezTo>
                  <a:cubicBezTo>
                    <a:pt x="739" y="370"/>
                    <a:pt x="741" y="370"/>
                    <a:pt x="741" y="370"/>
                  </a:cubicBezTo>
                  <a:cubicBezTo>
                    <a:pt x="741" y="368"/>
                    <a:pt x="741" y="368"/>
                    <a:pt x="741" y="368"/>
                  </a:cubicBezTo>
                  <a:cubicBezTo>
                    <a:pt x="741" y="365"/>
                    <a:pt x="741" y="365"/>
                    <a:pt x="741" y="365"/>
                  </a:cubicBezTo>
                  <a:cubicBezTo>
                    <a:pt x="739" y="352"/>
                    <a:pt x="744" y="340"/>
                    <a:pt x="751" y="332"/>
                  </a:cubicBezTo>
                  <a:cubicBezTo>
                    <a:pt x="754" y="330"/>
                    <a:pt x="754" y="330"/>
                    <a:pt x="754" y="330"/>
                  </a:cubicBezTo>
                  <a:cubicBezTo>
                    <a:pt x="756" y="327"/>
                    <a:pt x="759" y="327"/>
                    <a:pt x="759" y="324"/>
                  </a:cubicBezTo>
                  <a:cubicBezTo>
                    <a:pt x="759" y="322"/>
                    <a:pt x="754" y="319"/>
                    <a:pt x="751" y="317"/>
                  </a:cubicBezTo>
                  <a:cubicBezTo>
                    <a:pt x="746" y="314"/>
                    <a:pt x="741" y="307"/>
                    <a:pt x="741" y="299"/>
                  </a:cubicBezTo>
                  <a:cubicBezTo>
                    <a:pt x="741" y="294"/>
                    <a:pt x="741" y="291"/>
                    <a:pt x="744" y="289"/>
                  </a:cubicBezTo>
                  <a:cubicBezTo>
                    <a:pt x="749" y="284"/>
                    <a:pt x="754" y="281"/>
                    <a:pt x="759" y="279"/>
                  </a:cubicBezTo>
                  <a:cubicBezTo>
                    <a:pt x="761" y="279"/>
                    <a:pt x="761" y="279"/>
                    <a:pt x="761" y="279"/>
                  </a:cubicBezTo>
                  <a:cubicBezTo>
                    <a:pt x="766" y="276"/>
                    <a:pt x="766" y="274"/>
                    <a:pt x="766" y="274"/>
                  </a:cubicBezTo>
                  <a:cubicBezTo>
                    <a:pt x="766" y="274"/>
                    <a:pt x="766" y="271"/>
                    <a:pt x="761" y="271"/>
                  </a:cubicBezTo>
                  <a:cubicBezTo>
                    <a:pt x="759" y="271"/>
                    <a:pt x="756" y="269"/>
                    <a:pt x="756" y="269"/>
                  </a:cubicBezTo>
                  <a:cubicBezTo>
                    <a:pt x="749" y="266"/>
                    <a:pt x="741" y="264"/>
                    <a:pt x="733" y="258"/>
                  </a:cubicBezTo>
                  <a:cubicBezTo>
                    <a:pt x="721" y="251"/>
                    <a:pt x="718" y="238"/>
                    <a:pt x="721" y="226"/>
                  </a:cubicBezTo>
                  <a:cubicBezTo>
                    <a:pt x="728" y="205"/>
                    <a:pt x="718" y="182"/>
                    <a:pt x="711" y="170"/>
                  </a:cubicBezTo>
                  <a:cubicBezTo>
                    <a:pt x="708" y="165"/>
                    <a:pt x="706" y="162"/>
                    <a:pt x="700" y="157"/>
                  </a:cubicBezTo>
                  <a:cubicBezTo>
                    <a:pt x="698" y="154"/>
                    <a:pt x="695" y="152"/>
                    <a:pt x="693" y="149"/>
                  </a:cubicBezTo>
                  <a:cubicBezTo>
                    <a:pt x="690" y="147"/>
                    <a:pt x="688" y="147"/>
                    <a:pt x="685" y="144"/>
                  </a:cubicBezTo>
                  <a:cubicBezTo>
                    <a:pt x="667" y="129"/>
                    <a:pt x="660" y="109"/>
                    <a:pt x="652" y="91"/>
                  </a:cubicBezTo>
                  <a:cubicBezTo>
                    <a:pt x="650" y="99"/>
                    <a:pt x="650" y="99"/>
                    <a:pt x="650" y="99"/>
                  </a:cubicBezTo>
                  <a:cubicBezTo>
                    <a:pt x="637" y="96"/>
                    <a:pt x="624" y="99"/>
                    <a:pt x="612" y="104"/>
                  </a:cubicBezTo>
                  <a:cubicBezTo>
                    <a:pt x="604" y="106"/>
                    <a:pt x="596" y="109"/>
                    <a:pt x="586" y="111"/>
                  </a:cubicBezTo>
                  <a:cubicBezTo>
                    <a:pt x="568" y="114"/>
                    <a:pt x="553" y="111"/>
                    <a:pt x="538" y="109"/>
                  </a:cubicBezTo>
                  <a:cubicBezTo>
                    <a:pt x="525" y="106"/>
                    <a:pt x="515" y="104"/>
                    <a:pt x="502" y="104"/>
                  </a:cubicBezTo>
                  <a:cubicBezTo>
                    <a:pt x="490" y="104"/>
                    <a:pt x="477" y="109"/>
                    <a:pt x="464" y="111"/>
                  </a:cubicBezTo>
                  <a:cubicBezTo>
                    <a:pt x="449" y="116"/>
                    <a:pt x="434" y="122"/>
                    <a:pt x="426" y="132"/>
                  </a:cubicBezTo>
                  <a:cubicBezTo>
                    <a:pt x="426" y="132"/>
                    <a:pt x="426" y="134"/>
                    <a:pt x="424" y="134"/>
                  </a:cubicBezTo>
                  <a:cubicBezTo>
                    <a:pt x="421" y="139"/>
                    <a:pt x="419" y="144"/>
                    <a:pt x="414" y="147"/>
                  </a:cubicBezTo>
                  <a:cubicBezTo>
                    <a:pt x="411" y="149"/>
                    <a:pt x="409" y="149"/>
                    <a:pt x="406" y="149"/>
                  </a:cubicBezTo>
                  <a:cubicBezTo>
                    <a:pt x="398" y="149"/>
                    <a:pt x="393" y="147"/>
                    <a:pt x="386" y="139"/>
                  </a:cubicBezTo>
                  <a:cubicBezTo>
                    <a:pt x="370" y="127"/>
                    <a:pt x="358" y="114"/>
                    <a:pt x="348" y="99"/>
                  </a:cubicBezTo>
                  <a:cubicBezTo>
                    <a:pt x="345" y="94"/>
                    <a:pt x="340" y="89"/>
                    <a:pt x="337" y="81"/>
                  </a:cubicBezTo>
                  <a:cubicBezTo>
                    <a:pt x="335" y="76"/>
                    <a:pt x="335" y="71"/>
                    <a:pt x="335" y="68"/>
                  </a:cubicBezTo>
                  <a:cubicBezTo>
                    <a:pt x="335" y="66"/>
                    <a:pt x="335" y="66"/>
                    <a:pt x="335" y="63"/>
                  </a:cubicBezTo>
                  <a:cubicBezTo>
                    <a:pt x="330" y="38"/>
                    <a:pt x="312" y="18"/>
                    <a:pt x="297" y="0"/>
                  </a:cubicBezTo>
                  <a:cubicBezTo>
                    <a:pt x="233" y="18"/>
                    <a:pt x="233" y="18"/>
                    <a:pt x="233" y="18"/>
                  </a:cubicBezTo>
                  <a:cubicBezTo>
                    <a:pt x="223" y="20"/>
                    <a:pt x="211" y="23"/>
                    <a:pt x="200" y="28"/>
                  </a:cubicBezTo>
                  <a:cubicBezTo>
                    <a:pt x="198" y="30"/>
                    <a:pt x="195" y="30"/>
                    <a:pt x="193" y="33"/>
                  </a:cubicBezTo>
                  <a:cubicBezTo>
                    <a:pt x="188" y="35"/>
                    <a:pt x="183" y="38"/>
                    <a:pt x="175" y="40"/>
                  </a:cubicBezTo>
                  <a:cubicBezTo>
                    <a:pt x="155" y="48"/>
                    <a:pt x="134" y="43"/>
                    <a:pt x="117" y="30"/>
                  </a:cubicBezTo>
                  <a:cubicBezTo>
                    <a:pt x="114" y="28"/>
                    <a:pt x="114" y="28"/>
                    <a:pt x="114" y="28"/>
                  </a:cubicBezTo>
                  <a:cubicBezTo>
                    <a:pt x="107" y="23"/>
                    <a:pt x="99" y="18"/>
                    <a:pt x="94" y="20"/>
                  </a:cubicBezTo>
                  <a:cubicBezTo>
                    <a:pt x="91" y="23"/>
                    <a:pt x="91" y="23"/>
                    <a:pt x="91" y="23"/>
                  </a:cubicBezTo>
                  <a:cubicBezTo>
                    <a:pt x="89" y="25"/>
                    <a:pt x="89" y="28"/>
                    <a:pt x="86" y="30"/>
                  </a:cubicBezTo>
                  <a:cubicBezTo>
                    <a:pt x="76" y="38"/>
                    <a:pt x="63" y="33"/>
                    <a:pt x="53" y="28"/>
                  </a:cubicBezTo>
                  <a:cubicBezTo>
                    <a:pt x="48" y="25"/>
                    <a:pt x="41" y="23"/>
                    <a:pt x="38" y="23"/>
                  </a:cubicBezTo>
                  <a:cubicBezTo>
                    <a:pt x="33" y="23"/>
                    <a:pt x="28" y="28"/>
                    <a:pt x="23" y="33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15" y="40"/>
                    <a:pt x="8" y="43"/>
                    <a:pt x="0" y="45"/>
                  </a:cubicBezTo>
                  <a:cubicBezTo>
                    <a:pt x="0" y="56"/>
                    <a:pt x="2" y="63"/>
                    <a:pt x="5" y="96"/>
                  </a:cubicBezTo>
                  <a:cubicBezTo>
                    <a:pt x="8" y="149"/>
                    <a:pt x="18" y="190"/>
                    <a:pt x="23" y="213"/>
                  </a:cubicBezTo>
                  <a:cubicBezTo>
                    <a:pt x="28" y="236"/>
                    <a:pt x="33" y="279"/>
                    <a:pt x="33" y="279"/>
                  </a:cubicBezTo>
                  <a:cubicBezTo>
                    <a:pt x="33" y="279"/>
                    <a:pt x="41" y="322"/>
                    <a:pt x="43" y="362"/>
                  </a:cubicBezTo>
                  <a:cubicBezTo>
                    <a:pt x="46" y="403"/>
                    <a:pt x="35" y="390"/>
                    <a:pt x="43" y="421"/>
                  </a:cubicBezTo>
                  <a:cubicBezTo>
                    <a:pt x="51" y="451"/>
                    <a:pt x="46" y="467"/>
                    <a:pt x="58" y="464"/>
                  </a:cubicBezTo>
                  <a:cubicBezTo>
                    <a:pt x="71" y="461"/>
                    <a:pt x="94" y="451"/>
                    <a:pt x="94" y="451"/>
                  </a:cubicBezTo>
                  <a:cubicBezTo>
                    <a:pt x="94" y="451"/>
                    <a:pt x="91" y="431"/>
                    <a:pt x="104" y="426"/>
                  </a:cubicBezTo>
                  <a:cubicBezTo>
                    <a:pt x="117" y="421"/>
                    <a:pt x="132" y="413"/>
                    <a:pt x="142" y="428"/>
                  </a:cubicBezTo>
                  <a:cubicBezTo>
                    <a:pt x="152" y="444"/>
                    <a:pt x="145" y="464"/>
                    <a:pt x="155" y="474"/>
                  </a:cubicBezTo>
                  <a:cubicBezTo>
                    <a:pt x="165" y="487"/>
                    <a:pt x="180" y="467"/>
                    <a:pt x="178" y="494"/>
                  </a:cubicBezTo>
                  <a:cubicBezTo>
                    <a:pt x="175" y="522"/>
                    <a:pt x="165" y="510"/>
                    <a:pt x="183" y="520"/>
                  </a:cubicBezTo>
                  <a:cubicBezTo>
                    <a:pt x="200" y="530"/>
                    <a:pt x="203" y="517"/>
                    <a:pt x="218" y="532"/>
                  </a:cubicBezTo>
                  <a:cubicBezTo>
                    <a:pt x="233" y="548"/>
                    <a:pt x="249" y="553"/>
                    <a:pt x="249" y="553"/>
                  </a:cubicBezTo>
                  <a:cubicBezTo>
                    <a:pt x="249" y="553"/>
                    <a:pt x="274" y="568"/>
                    <a:pt x="284" y="553"/>
                  </a:cubicBezTo>
                  <a:cubicBezTo>
                    <a:pt x="292" y="538"/>
                    <a:pt x="297" y="522"/>
                    <a:pt x="312" y="535"/>
                  </a:cubicBezTo>
                  <a:cubicBezTo>
                    <a:pt x="327" y="548"/>
                    <a:pt x="345" y="535"/>
                    <a:pt x="345" y="535"/>
                  </a:cubicBezTo>
                  <a:cubicBezTo>
                    <a:pt x="345" y="535"/>
                    <a:pt x="353" y="540"/>
                    <a:pt x="365" y="550"/>
                  </a:cubicBezTo>
                  <a:cubicBezTo>
                    <a:pt x="378" y="553"/>
                    <a:pt x="365" y="558"/>
                    <a:pt x="381" y="571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" name="Freeform 249"/>
            <p:cNvSpPr>
              <a:spLocks/>
            </p:cNvSpPr>
            <p:nvPr/>
          </p:nvSpPr>
          <p:spPr bwMode="auto">
            <a:xfrm>
              <a:off x="3598" y="2182"/>
              <a:ext cx="29" cy="39"/>
            </a:xfrm>
            <a:custGeom>
              <a:avLst/>
              <a:gdLst>
                <a:gd name="T0" fmla="*/ 503 w 505"/>
                <a:gd name="T1" fmla="*/ 596 h 677"/>
                <a:gd name="T2" fmla="*/ 505 w 505"/>
                <a:gd name="T3" fmla="*/ 575 h 677"/>
                <a:gd name="T4" fmla="*/ 493 w 505"/>
                <a:gd name="T5" fmla="*/ 489 h 677"/>
                <a:gd name="T6" fmla="*/ 493 w 505"/>
                <a:gd name="T7" fmla="*/ 474 h 677"/>
                <a:gd name="T8" fmla="*/ 467 w 505"/>
                <a:gd name="T9" fmla="*/ 403 h 677"/>
                <a:gd name="T10" fmla="*/ 465 w 505"/>
                <a:gd name="T11" fmla="*/ 370 h 677"/>
                <a:gd name="T12" fmla="*/ 465 w 505"/>
                <a:gd name="T13" fmla="*/ 360 h 677"/>
                <a:gd name="T14" fmla="*/ 457 w 505"/>
                <a:gd name="T15" fmla="*/ 334 h 677"/>
                <a:gd name="T16" fmla="*/ 455 w 505"/>
                <a:gd name="T17" fmla="*/ 319 h 677"/>
                <a:gd name="T18" fmla="*/ 434 w 505"/>
                <a:gd name="T19" fmla="*/ 309 h 677"/>
                <a:gd name="T20" fmla="*/ 368 w 505"/>
                <a:gd name="T21" fmla="*/ 256 h 677"/>
                <a:gd name="T22" fmla="*/ 363 w 505"/>
                <a:gd name="T23" fmla="*/ 235 h 677"/>
                <a:gd name="T24" fmla="*/ 323 w 505"/>
                <a:gd name="T25" fmla="*/ 210 h 677"/>
                <a:gd name="T26" fmla="*/ 297 w 505"/>
                <a:gd name="T27" fmla="*/ 202 h 677"/>
                <a:gd name="T28" fmla="*/ 287 w 505"/>
                <a:gd name="T29" fmla="*/ 192 h 677"/>
                <a:gd name="T30" fmla="*/ 239 w 505"/>
                <a:gd name="T31" fmla="*/ 157 h 677"/>
                <a:gd name="T32" fmla="*/ 226 w 505"/>
                <a:gd name="T33" fmla="*/ 121 h 677"/>
                <a:gd name="T34" fmla="*/ 206 w 505"/>
                <a:gd name="T35" fmla="*/ 101 h 677"/>
                <a:gd name="T36" fmla="*/ 181 w 505"/>
                <a:gd name="T37" fmla="*/ 78 h 677"/>
                <a:gd name="T38" fmla="*/ 165 w 505"/>
                <a:gd name="T39" fmla="*/ 50 h 677"/>
                <a:gd name="T40" fmla="*/ 148 w 505"/>
                <a:gd name="T41" fmla="*/ 10 h 677"/>
                <a:gd name="T42" fmla="*/ 132 w 505"/>
                <a:gd name="T43" fmla="*/ 2 h 677"/>
                <a:gd name="T44" fmla="*/ 66 w 505"/>
                <a:gd name="T45" fmla="*/ 30 h 677"/>
                <a:gd name="T46" fmla="*/ 33 w 505"/>
                <a:gd name="T47" fmla="*/ 45 h 677"/>
                <a:gd name="T48" fmla="*/ 18 w 505"/>
                <a:gd name="T49" fmla="*/ 65 h 677"/>
                <a:gd name="T50" fmla="*/ 0 w 505"/>
                <a:gd name="T51" fmla="*/ 119 h 677"/>
                <a:gd name="T52" fmla="*/ 10 w 505"/>
                <a:gd name="T53" fmla="*/ 152 h 677"/>
                <a:gd name="T54" fmla="*/ 13 w 505"/>
                <a:gd name="T55" fmla="*/ 157 h 677"/>
                <a:gd name="T56" fmla="*/ 49 w 505"/>
                <a:gd name="T57" fmla="*/ 175 h 677"/>
                <a:gd name="T58" fmla="*/ 74 w 505"/>
                <a:gd name="T59" fmla="*/ 205 h 677"/>
                <a:gd name="T60" fmla="*/ 104 w 505"/>
                <a:gd name="T61" fmla="*/ 276 h 677"/>
                <a:gd name="T62" fmla="*/ 97 w 505"/>
                <a:gd name="T63" fmla="*/ 294 h 677"/>
                <a:gd name="T64" fmla="*/ 92 w 505"/>
                <a:gd name="T65" fmla="*/ 327 h 677"/>
                <a:gd name="T66" fmla="*/ 71 w 505"/>
                <a:gd name="T67" fmla="*/ 337 h 677"/>
                <a:gd name="T68" fmla="*/ 94 w 505"/>
                <a:gd name="T69" fmla="*/ 362 h 677"/>
                <a:gd name="T70" fmla="*/ 109 w 505"/>
                <a:gd name="T71" fmla="*/ 372 h 677"/>
                <a:gd name="T72" fmla="*/ 112 w 505"/>
                <a:gd name="T73" fmla="*/ 405 h 677"/>
                <a:gd name="T74" fmla="*/ 112 w 505"/>
                <a:gd name="T75" fmla="*/ 416 h 677"/>
                <a:gd name="T76" fmla="*/ 125 w 505"/>
                <a:gd name="T77" fmla="*/ 418 h 677"/>
                <a:gd name="T78" fmla="*/ 153 w 505"/>
                <a:gd name="T79" fmla="*/ 464 h 677"/>
                <a:gd name="T80" fmla="*/ 148 w 505"/>
                <a:gd name="T81" fmla="*/ 471 h 677"/>
                <a:gd name="T82" fmla="*/ 155 w 505"/>
                <a:gd name="T83" fmla="*/ 479 h 677"/>
                <a:gd name="T84" fmla="*/ 155 w 505"/>
                <a:gd name="T85" fmla="*/ 492 h 677"/>
                <a:gd name="T86" fmla="*/ 170 w 505"/>
                <a:gd name="T87" fmla="*/ 517 h 677"/>
                <a:gd name="T88" fmla="*/ 158 w 505"/>
                <a:gd name="T89" fmla="*/ 596 h 677"/>
                <a:gd name="T90" fmla="*/ 148 w 505"/>
                <a:gd name="T91" fmla="*/ 649 h 677"/>
                <a:gd name="T92" fmla="*/ 216 w 505"/>
                <a:gd name="T93" fmla="*/ 659 h 677"/>
                <a:gd name="T94" fmla="*/ 259 w 505"/>
                <a:gd name="T95" fmla="*/ 593 h 677"/>
                <a:gd name="T96" fmla="*/ 292 w 505"/>
                <a:gd name="T97" fmla="*/ 606 h 677"/>
                <a:gd name="T98" fmla="*/ 335 w 505"/>
                <a:gd name="T99" fmla="*/ 613 h 677"/>
                <a:gd name="T100" fmla="*/ 376 w 505"/>
                <a:gd name="T101" fmla="*/ 606 h 677"/>
                <a:gd name="T102" fmla="*/ 424 w 505"/>
                <a:gd name="T103" fmla="*/ 621 h 677"/>
                <a:gd name="T104" fmla="*/ 472 w 505"/>
                <a:gd name="T105" fmla="*/ 618 h 677"/>
                <a:gd name="T106" fmla="*/ 490 w 505"/>
                <a:gd name="T107" fmla="*/ 626 h 677"/>
                <a:gd name="T108" fmla="*/ 500 w 505"/>
                <a:gd name="T109" fmla="*/ 601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05" h="677">
                  <a:moveTo>
                    <a:pt x="500" y="601"/>
                  </a:moveTo>
                  <a:cubicBezTo>
                    <a:pt x="500" y="598"/>
                    <a:pt x="500" y="598"/>
                    <a:pt x="503" y="596"/>
                  </a:cubicBezTo>
                  <a:cubicBezTo>
                    <a:pt x="503" y="593"/>
                    <a:pt x="505" y="591"/>
                    <a:pt x="505" y="588"/>
                  </a:cubicBezTo>
                  <a:cubicBezTo>
                    <a:pt x="505" y="585"/>
                    <a:pt x="505" y="580"/>
                    <a:pt x="505" y="575"/>
                  </a:cubicBezTo>
                  <a:cubicBezTo>
                    <a:pt x="503" y="550"/>
                    <a:pt x="500" y="527"/>
                    <a:pt x="495" y="502"/>
                  </a:cubicBezTo>
                  <a:cubicBezTo>
                    <a:pt x="495" y="497"/>
                    <a:pt x="493" y="494"/>
                    <a:pt x="493" y="489"/>
                  </a:cubicBezTo>
                  <a:cubicBezTo>
                    <a:pt x="493" y="487"/>
                    <a:pt x="493" y="484"/>
                    <a:pt x="493" y="479"/>
                  </a:cubicBezTo>
                  <a:cubicBezTo>
                    <a:pt x="493" y="476"/>
                    <a:pt x="493" y="476"/>
                    <a:pt x="493" y="474"/>
                  </a:cubicBezTo>
                  <a:cubicBezTo>
                    <a:pt x="493" y="459"/>
                    <a:pt x="485" y="443"/>
                    <a:pt x="480" y="431"/>
                  </a:cubicBezTo>
                  <a:cubicBezTo>
                    <a:pt x="467" y="403"/>
                    <a:pt x="467" y="403"/>
                    <a:pt x="467" y="403"/>
                  </a:cubicBezTo>
                  <a:cubicBezTo>
                    <a:pt x="465" y="398"/>
                    <a:pt x="460" y="388"/>
                    <a:pt x="462" y="377"/>
                  </a:cubicBezTo>
                  <a:cubicBezTo>
                    <a:pt x="462" y="375"/>
                    <a:pt x="465" y="372"/>
                    <a:pt x="465" y="370"/>
                  </a:cubicBezTo>
                  <a:cubicBezTo>
                    <a:pt x="465" y="367"/>
                    <a:pt x="467" y="365"/>
                    <a:pt x="467" y="362"/>
                  </a:cubicBezTo>
                  <a:cubicBezTo>
                    <a:pt x="467" y="362"/>
                    <a:pt x="465" y="362"/>
                    <a:pt x="465" y="360"/>
                  </a:cubicBezTo>
                  <a:cubicBezTo>
                    <a:pt x="462" y="357"/>
                    <a:pt x="457" y="355"/>
                    <a:pt x="455" y="350"/>
                  </a:cubicBezTo>
                  <a:cubicBezTo>
                    <a:pt x="452" y="345"/>
                    <a:pt x="457" y="339"/>
                    <a:pt x="457" y="334"/>
                  </a:cubicBezTo>
                  <a:cubicBezTo>
                    <a:pt x="457" y="334"/>
                    <a:pt x="457" y="332"/>
                    <a:pt x="460" y="332"/>
                  </a:cubicBezTo>
                  <a:cubicBezTo>
                    <a:pt x="462" y="327"/>
                    <a:pt x="460" y="322"/>
                    <a:pt x="455" y="319"/>
                  </a:cubicBezTo>
                  <a:cubicBezTo>
                    <a:pt x="450" y="317"/>
                    <a:pt x="445" y="314"/>
                    <a:pt x="439" y="312"/>
                  </a:cubicBezTo>
                  <a:cubicBezTo>
                    <a:pt x="437" y="312"/>
                    <a:pt x="434" y="312"/>
                    <a:pt x="434" y="309"/>
                  </a:cubicBezTo>
                  <a:cubicBezTo>
                    <a:pt x="406" y="299"/>
                    <a:pt x="384" y="279"/>
                    <a:pt x="371" y="253"/>
                  </a:cubicBezTo>
                  <a:cubicBezTo>
                    <a:pt x="368" y="256"/>
                    <a:pt x="368" y="256"/>
                    <a:pt x="368" y="256"/>
                  </a:cubicBezTo>
                  <a:cubicBezTo>
                    <a:pt x="356" y="246"/>
                    <a:pt x="356" y="246"/>
                    <a:pt x="356" y="246"/>
                  </a:cubicBezTo>
                  <a:cubicBezTo>
                    <a:pt x="363" y="235"/>
                    <a:pt x="363" y="235"/>
                    <a:pt x="363" y="235"/>
                  </a:cubicBezTo>
                  <a:cubicBezTo>
                    <a:pt x="361" y="233"/>
                    <a:pt x="361" y="228"/>
                    <a:pt x="358" y="225"/>
                  </a:cubicBezTo>
                  <a:cubicBezTo>
                    <a:pt x="351" y="215"/>
                    <a:pt x="338" y="213"/>
                    <a:pt x="323" y="210"/>
                  </a:cubicBezTo>
                  <a:cubicBezTo>
                    <a:pt x="318" y="210"/>
                    <a:pt x="313" y="208"/>
                    <a:pt x="307" y="208"/>
                  </a:cubicBezTo>
                  <a:cubicBezTo>
                    <a:pt x="305" y="208"/>
                    <a:pt x="300" y="205"/>
                    <a:pt x="297" y="202"/>
                  </a:cubicBezTo>
                  <a:cubicBezTo>
                    <a:pt x="295" y="200"/>
                    <a:pt x="292" y="197"/>
                    <a:pt x="290" y="195"/>
                  </a:cubicBezTo>
                  <a:cubicBezTo>
                    <a:pt x="290" y="195"/>
                    <a:pt x="290" y="192"/>
                    <a:pt x="287" y="192"/>
                  </a:cubicBezTo>
                  <a:cubicBezTo>
                    <a:pt x="282" y="185"/>
                    <a:pt x="274" y="182"/>
                    <a:pt x="267" y="177"/>
                  </a:cubicBezTo>
                  <a:cubicBezTo>
                    <a:pt x="257" y="172"/>
                    <a:pt x="247" y="167"/>
                    <a:pt x="239" y="157"/>
                  </a:cubicBezTo>
                  <a:cubicBezTo>
                    <a:pt x="234" y="149"/>
                    <a:pt x="231" y="139"/>
                    <a:pt x="229" y="129"/>
                  </a:cubicBezTo>
                  <a:cubicBezTo>
                    <a:pt x="229" y="126"/>
                    <a:pt x="229" y="124"/>
                    <a:pt x="226" y="121"/>
                  </a:cubicBezTo>
                  <a:cubicBezTo>
                    <a:pt x="224" y="111"/>
                    <a:pt x="219" y="101"/>
                    <a:pt x="211" y="101"/>
                  </a:cubicBezTo>
                  <a:cubicBezTo>
                    <a:pt x="208" y="101"/>
                    <a:pt x="208" y="101"/>
                    <a:pt x="206" y="101"/>
                  </a:cubicBezTo>
                  <a:cubicBezTo>
                    <a:pt x="201" y="101"/>
                    <a:pt x="193" y="101"/>
                    <a:pt x="188" y="96"/>
                  </a:cubicBezTo>
                  <a:cubicBezTo>
                    <a:pt x="183" y="91"/>
                    <a:pt x="181" y="83"/>
                    <a:pt x="181" y="78"/>
                  </a:cubicBezTo>
                  <a:cubicBezTo>
                    <a:pt x="181" y="76"/>
                    <a:pt x="181" y="76"/>
                    <a:pt x="181" y="76"/>
                  </a:cubicBezTo>
                  <a:cubicBezTo>
                    <a:pt x="178" y="65"/>
                    <a:pt x="173" y="58"/>
                    <a:pt x="165" y="50"/>
                  </a:cubicBezTo>
                  <a:cubicBezTo>
                    <a:pt x="155" y="40"/>
                    <a:pt x="145" y="27"/>
                    <a:pt x="148" y="12"/>
                  </a:cubicBezTo>
                  <a:cubicBezTo>
                    <a:pt x="148" y="10"/>
                    <a:pt x="148" y="10"/>
                    <a:pt x="148" y="10"/>
                  </a:cubicBezTo>
                  <a:cubicBezTo>
                    <a:pt x="148" y="7"/>
                    <a:pt x="148" y="5"/>
                    <a:pt x="148" y="5"/>
                  </a:cubicBezTo>
                  <a:cubicBezTo>
                    <a:pt x="148" y="2"/>
                    <a:pt x="140" y="0"/>
                    <a:pt x="132" y="2"/>
                  </a:cubicBezTo>
                  <a:cubicBezTo>
                    <a:pt x="109" y="5"/>
                    <a:pt x="89" y="15"/>
                    <a:pt x="69" y="27"/>
                  </a:cubicBezTo>
                  <a:cubicBezTo>
                    <a:pt x="66" y="30"/>
                    <a:pt x="66" y="30"/>
                    <a:pt x="66" y="30"/>
                  </a:cubicBezTo>
                  <a:cubicBezTo>
                    <a:pt x="59" y="35"/>
                    <a:pt x="54" y="40"/>
                    <a:pt x="43" y="43"/>
                  </a:cubicBezTo>
                  <a:cubicBezTo>
                    <a:pt x="41" y="43"/>
                    <a:pt x="36" y="45"/>
                    <a:pt x="33" y="45"/>
                  </a:cubicBezTo>
                  <a:cubicBezTo>
                    <a:pt x="28" y="45"/>
                    <a:pt x="23" y="48"/>
                    <a:pt x="21" y="50"/>
                  </a:cubicBezTo>
                  <a:cubicBezTo>
                    <a:pt x="18" y="53"/>
                    <a:pt x="18" y="58"/>
                    <a:pt x="18" y="65"/>
                  </a:cubicBezTo>
                  <a:cubicBezTo>
                    <a:pt x="18" y="68"/>
                    <a:pt x="18" y="68"/>
                    <a:pt x="18" y="68"/>
                  </a:cubicBezTo>
                  <a:cubicBezTo>
                    <a:pt x="16" y="86"/>
                    <a:pt x="10" y="104"/>
                    <a:pt x="0" y="119"/>
                  </a:cubicBezTo>
                  <a:cubicBezTo>
                    <a:pt x="13" y="131"/>
                    <a:pt x="16" y="142"/>
                    <a:pt x="13" y="147"/>
                  </a:cubicBezTo>
                  <a:cubicBezTo>
                    <a:pt x="13" y="149"/>
                    <a:pt x="10" y="152"/>
                    <a:pt x="10" y="152"/>
                  </a:cubicBezTo>
                  <a:cubicBezTo>
                    <a:pt x="8" y="154"/>
                    <a:pt x="8" y="154"/>
                    <a:pt x="8" y="154"/>
                  </a:cubicBezTo>
                  <a:cubicBezTo>
                    <a:pt x="8" y="154"/>
                    <a:pt x="8" y="154"/>
                    <a:pt x="13" y="157"/>
                  </a:cubicBezTo>
                  <a:cubicBezTo>
                    <a:pt x="49" y="169"/>
                    <a:pt x="49" y="169"/>
                    <a:pt x="49" y="169"/>
                  </a:cubicBezTo>
                  <a:cubicBezTo>
                    <a:pt x="49" y="175"/>
                    <a:pt x="49" y="175"/>
                    <a:pt x="49" y="175"/>
                  </a:cubicBezTo>
                  <a:cubicBezTo>
                    <a:pt x="49" y="182"/>
                    <a:pt x="56" y="190"/>
                    <a:pt x="64" y="197"/>
                  </a:cubicBezTo>
                  <a:cubicBezTo>
                    <a:pt x="66" y="200"/>
                    <a:pt x="69" y="202"/>
                    <a:pt x="74" y="205"/>
                  </a:cubicBezTo>
                  <a:cubicBezTo>
                    <a:pt x="89" y="220"/>
                    <a:pt x="97" y="243"/>
                    <a:pt x="102" y="261"/>
                  </a:cubicBezTo>
                  <a:cubicBezTo>
                    <a:pt x="102" y="266"/>
                    <a:pt x="104" y="271"/>
                    <a:pt x="104" y="276"/>
                  </a:cubicBezTo>
                  <a:cubicBezTo>
                    <a:pt x="104" y="281"/>
                    <a:pt x="102" y="284"/>
                    <a:pt x="99" y="289"/>
                  </a:cubicBezTo>
                  <a:cubicBezTo>
                    <a:pt x="99" y="291"/>
                    <a:pt x="97" y="294"/>
                    <a:pt x="97" y="294"/>
                  </a:cubicBezTo>
                  <a:cubicBezTo>
                    <a:pt x="97" y="296"/>
                    <a:pt x="97" y="301"/>
                    <a:pt x="97" y="304"/>
                  </a:cubicBezTo>
                  <a:cubicBezTo>
                    <a:pt x="97" y="312"/>
                    <a:pt x="97" y="319"/>
                    <a:pt x="92" y="327"/>
                  </a:cubicBezTo>
                  <a:cubicBezTo>
                    <a:pt x="87" y="332"/>
                    <a:pt x="82" y="332"/>
                    <a:pt x="79" y="334"/>
                  </a:cubicBezTo>
                  <a:cubicBezTo>
                    <a:pt x="76" y="334"/>
                    <a:pt x="71" y="337"/>
                    <a:pt x="71" y="337"/>
                  </a:cubicBezTo>
                  <a:cubicBezTo>
                    <a:pt x="71" y="337"/>
                    <a:pt x="71" y="337"/>
                    <a:pt x="71" y="339"/>
                  </a:cubicBezTo>
                  <a:cubicBezTo>
                    <a:pt x="76" y="350"/>
                    <a:pt x="84" y="357"/>
                    <a:pt x="94" y="362"/>
                  </a:cubicBezTo>
                  <a:cubicBezTo>
                    <a:pt x="94" y="362"/>
                    <a:pt x="97" y="362"/>
                    <a:pt x="97" y="365"/>
                  </a:cubicBezTo>
                  <a:cubicBezTo>
                    <a:pt x="99" y="367"/>
                    <a:pt x="104" y="370"/>
                    <a:pt x="109" y="372"/>
                  </a:cubicBezTo>
                  <a:cubicBezTo>
                    <a:pt x="117" y="377"/>
                    <a:pt x="120" y="388"/>
                    <a:pt x="117" y="395"/>
                  </a:cubicBezTo>
                  <a:cubicBezTo>
                    <a:pt x="115" y="400"/>
                    <a:pt x="115" y="403"/>
                    <a:pt x="112" y="405"/>
                  </a:cubicBezTo>
                  <a:cubicBezTo>
                    <a:pt x="112" y="408"/>
                    <a:pt x="109" y="408"/>
                    <a:pt x="109" y="410"/>
                  </a:cubicBezTo>
                  <a:cubicBezTo>
                    <a:pt x="109" y="410"/>
                    <a:pt x="109" y="413"/>
                    <a:pt x="112" y="416"/>
                  </a:cubicBezTo>
                  <a:cubicBezTo>
                    <a:pt x="115" y="416"/>
                    <a:pt x="117" y="418"/>
                    <a:pt x="120" y="418"/>
                  </a:cubicBezTo>
                  <a:cubicBezTo>
                    <a:pt x="122" y="418"/>
                    <a:pt x="122" y="418"/>
                    <a:pt x="125" y="418"/>
                  </a:cubicBezTo>
                  <a:cubicBezTo>
                    <a:pt x="137" y="421"/>
                    <a:pt x="148" y="431"/>
                    <a:pt x="153" y="441"/>
                  </a:cubicBezTo>
                  <a:cubicBezTo>
                    <a:pt x="158" y="449"/>
                    <a:pt x="158" y="456"/>
                    <a:pt x="153" y="464"/>
                  </a:cubicBezTo>
                  <a:cubicBezTo>
                    <a:pt x="153" y="464"/>
                    <a:pt x="153" y="466"/>
                    <a:pt x="150" y="466"/>
                  </a:cubicBezTo>
                  <a:cubicBezTo>
                    <a:pt x="150" y="469"/>
                    <a:pt x="148" y="469"/>
                    <a:pt x="148" y="471"/>
                  </a:cubicBezTo>
                  <a:cubicBezTo>
                    <a:pt x="148" y="471"/>
                    <a:pt x="148" y="471"/>
                    <a:pt x="150" y="474"/>
                  </a:cubicBezTo>
                  <a:cubicBezTo>
                    <a:pt x="153" y="476"/>
                    <a:pt x="153" y="476"/>
                    <a:pt x="155" y="479"/>
                  </a:cubicBezTo>
                  <a:cubicBezTo>
                    <a:pt x="158" y="484"/>
                    <a:pt x="155" y="487"/>
                    <a:pt x="155" y="489"/>
                  </a:cubicBezTo>
                  <a:cubicBezTo>
                    <a:pt x="155" y="492"/>
                    <a:pt x="155" y="492"/>
                    <a:pt x="155" y="492"/>
                  </a:cubicBezTo>
                  <a:cubicBezTo>
                    <a:pt x="155" y="497"/>
                    <a:pt x="160" y="502"/>
                    <a:pt x="165" y="507"/>
                  </a:cubicBezTo>
                  <a:cubicBezTo>
                    <a:pt x="168" y="509"/>
                    <a:pt x="170" y="512"/>
                    <a:pt x="170" y="517"/>
                  </a:cubicBezTo>
                  <a:cubicBezTo>
                    <a:pt x="178" y="512"/>
                    <a:pt x="183" y="509"/>
                    <a:pt x="175" y="527"/>
                  </a:cubicBezTo>
                  <a:cubicBezTo>
                    <a:pt x="163" y="555"/>
                    <a:pt x="155" y="568"/>
                    <a:pt x="158" y="596"/>
                  </a:cubicBezTo>
                  <a:cubicBezTo>
                    <a:pt x="158" y="621"/>
                    <a:pt x="168" y="613"/>
                    <a:pt x="158" y="629"/>
                  </a:cubicBezTo>
                  <a:cubicBezTo>
                    <a:pt x="148" y="644"/>
                    <a:pt x="135" y="631"/>
                    <a:pt x="148" y="649"/>
                  </a:cubicBezTo>
                  <a:cubicBezTo>
                    <a:pt x="158" y="667"/>
                    <a:pt x="178" y="669"/>
                    <a:pt x="178" y="669"/>
                  </a:cubicBezTo>
                  <a:cubicBezTo>
                    <a:pt x="178" y="669"/>
                    <a:pt x="203" y="677"/>
                    <a:pt x="216" y="659"/>
                  </a:cubicBezTo>
                  <a:cubicBezTo>
                    <a:pt x="229" y="641"/>
                    <a:pt x="229" y="641"/>
                    <a:pt x="241" y="626"/>
                  </a:cubicBezTo>
                  <a:cubicBezTo>
                    <a:pt x="252" y="611"/>
                    <a:pt x="259" y="593"/>
                    <a:pt x="259" y="593"/>
                  </a:cubicBezTo>
                  <a:cubicBezTo>
                    <a:pt x="259" y="593"/>
                    <a:pt x="262" y="570"/>
                    <a:pt x="269" y="588"/>
                  </a:cubicBezTo>
                  <a:cubicBezTo>
                    <a:pt x="277" y="606"/>
                    <a:pt x="274" y="606"/>
                    <a:pt x="292" y="606"/>
                  </a:cubicBezTo>
                  <a:cubicBezTo>
                    <a:pt x="310" y="606"/>
                    <a:pt x="307" y="598"/>
                    <a:pt x="320" y="608"/>
                  </a:cubicBezTo>
                  <a:cubicBezTo>
                    <a:pt x="333" y="618"/>
                    <a:pt x="328" y="634"/>
                    <a:pt x="335" y="613"/>
                  </a:cubicBezTo>
                  <a:cubicBezTo>
                    <a:pt x="343" y="593"/>
                    <a:pt x="335" y="585"/>
                    <a:pt x="348" y="588"/>
                  </a:cubicBezTo>
                  <a:cubicBezTo>
                    <a:pt x="363" y="593"/>
                    <a:pt x="371" y="593"/>
                    <a:pt x="376" y="606"/>
                  </a:cubicBezTo>
                  <a:cubicBezTo>
                    <a:pt x="384" y="616"/>
                    <a:pt x="379" y="616"/>
                    <a:pt x="396" y="613"/>
                  </a:cubicBezTo>
                  <a:cubicBezTo>
                    <a:pt x="414" y="611"/>
                    <a:pt x="424" y="621"/>
                    <a:pt x="424" y="621"/>
                  </a:cubicBezTo>
                  <a:cubicBezTo>
                    <a:pt x="424" y="621"/>
                    <a:pt x="432" y="621"/>
                    <a:pt x="447" y="618"/>
                  </a:cubicBezTo>
                  <a:cubicBezTo>
                    <a:pt x="462" y="618"/>
                    <a:pt x="472" y="618"/>
                    <a:pt x="472" y="618"/>
                  </a:cubicBezTo>
                  <a:cubicBezTo>
                    <a:pt x="472" y="618"/>
                    <a:pt x="485" y="585"/>
                    <a:pt x="488" y="606"/>
                  </a:cubicBezTo>
                  <a:cubicBezTo>
                    <a:pt x="490" y="626"/>
                    <a:pt x="478" y="624"/>
                    <a:pt x="490" y="626"/>
                  </a:cubicBezTo>
                  <a:cubicBezTo>
                    <a:pt x="495" y="626"/>
                    <a:pt x="498" y="626"/>
                    <a:pt x="500" y="624"/>
                  </a:cubicBezTo>
                  <a:cubicBezTo>
                    <a:pt x="495" y="616"/>
                    <a:pt x="498" y="608"/>
                    <a:pt x="500" y="601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" name="Freeform 250"/>
            <p:cNvSpPr>
              <a:spLocks/>
            </p:cNvSpPr>
            <p:nvPr/>
          </p:nvSpPr>
          <p:spPr bwMode="auto">
            <a:xfrm>
              <a:off x="3664" y="2215"/>
              <a:ext cx="30" cy="34"/>
            </a:xfrm>
            <a:custGeom>
              <a:avLst/>
              <a:gdLst>
                <a:gd name="T0" fmla="*/ 439 w 528"/>
                <a:gd name="T1" fmla="*/ 439 h 576"/>
                <a:gd name="T2" fmla="*/ 467 w 528"/>
                <a:gd name="T3" fmla="*/ 398 h 576"/>
                <a:gd name="T4" fmla="*/ 403 w 528"/>
                <a:gd name="T5" fmla="*/ 340 h 576"/>
                <a:gd name="T6" fmla="*/ 444 w 528"/>
                <a:gd name="T7" fmla="*/ 274 h 576"/>
                <a:gd name="T8" fmla="*/ 452 w 528"/>
                <a:gd name="T9" fmla="*/ 259 h 576"/>
                <a:gd name="T10" fmla="*/ 507 w 528"/>
                <a:gd name="T11" fmla="*/ 233 h 576"/>
                <a:gd name="T12" fmla="*/ 520 w 528"/>
                <a:gd name="T13" fmla="*/ 172 h 576"/>
                <a:gd name="T14" fmla="*/ 492 w 528"/>
                <a:gd name="T15" fmla="*/ 101 h 576"/>
                <a:gd name="T16" fmla="*/ 464 w 528"/>
                <a:gd name="T17" fmla="*/ 99 h 576"/>
                <a:gd name="T18" fmla="*/ 368 w 528"/>
                <a:gd name="T19" fmla="*/ 8 h 576"/>
                <a:gd name="T20" fmla="*/ 358 w 528"/>
                <a:gd name="T21" fmla="*/ 2 h 576"/>
                <a:gd name="T22" fmla="*/ 330 w 528"/>
                <a:gd name="T23" fmla="*/ 56 h 576"/>
                <a:gd name="T24" fmla="*/ 292 w 528"/>
                <a:gd name="T25" fmla="*/ 96 h 576"/>
                <a:gd name="T26" fmla="*/ 254 w 528"/>
                <a:gd name="T27" fmla="*/ 101 h 576"/>
                <a:gd name="T28" fmla="*/ 233 w 528"/>
                <a:gd name="T29" fmla="*/ 96 h 576"/>
                <a:gd name="T30" fmla="*/ 216 w 528"/>
                <a:gd name="T31" fmla="*/ 119 h 576"/>
                <a:gd name="T32" fmla="*/ 195 w 528"/>
                <a:gd name="T33" fmla="*/ 76 h 576"/>
                <a:gd name="T34" fmla="*/ 160 w 528"/>
                <a:gd name="T35" fmla="*/ 68 h 576"/>
                <a:gd name="T36" fmla="*/ 170 w 528"/>
                <a:gd name="T37" fmla="*/ 46 h 576"/>
                <a:gd name="T38" fmla="*/ 134 w 528"/>
                <a:gd name="T39" fmla="*/ 23 h 576"/>
                <a:gd name="T40" fmla="*/ 122 w 528"/>
                <a:gd name="T41" fmla="*/ 48 h 576"/>
                <a:gd name="T42" fmla="*/ 101 w 528"/>
                <a:gd name="T43" fmla="*/ 66 h 576"/>
                <a:gd name="T44" fmla="*/ 122 w 528"/>
                <a:gd name="T45" fmla="*/ 109 h 576"/>
                <a:gd name="T46" fmla="*/ 155 w 528"/>
                <a:gd name="T47" fmla="*/ 142 h 576"/>
                <a:gd name="T48" fmla="*/ 175 w 528"/>
                <a:gd name="T49" fmla="*/ 167 h 576"/>
                <a:gd name="T50" fmla="*/ 221 w 528"/>
                <a:gd name="T51" fmla="*/ 185 h 576"/>
                <a:gd name="T52" fmla="*/ 284 w 528"/>
                <a:gd name="T53" fmla="*/ 188 h 576"/>
                <a:gd name="T54" fmla="*/ 249 w 528"/>
                <a:gd name="T55" fmla="*/ 236 h 576"/>
                <a:gd name="T56" fmla="*/ 205 w 528"/>
                <a:gd name="T57" fmla="*/ 276 h 576"/>
                <a:gd name="T58" fmla="*/ 167 w 528"/>
                <a:gd name="T59" fmla="*/ 261 h 576"/>
                <a:gd name="T60" fmla="*/ 122 w 528"/>
                <a:gd name="T61" fmla="*/ 289 h 576"/>
                <a:gd name="T62" fmla="*/ 78 w 528"/>
                <a:gd name="T63" fmla="*/ 330 h 576"/>
                <a:gd name="T64" fmla="*/ 43 w 528"/>
                <a:gd name="T65" fmla="*/ 386 h 576"/>
                <a:gd name="T66" fmla="*/ 2 w 528"/>
                <a:gd name="T67" fmla="*/ 454 h 576"/>
                <a:gd name="T68" fmla="*/ 28 w 528"/>
                <a:gd name="T69" fmla="*/ 459 h 576"/>
                <a:gd name="T70" fmla="*/ 61 w 528"/>
                <a:gd name="T71" fmla="*/ 482 h 576"/>
                <a:gd name="T72" fmla="*/ 63 w 528"/>
                <a:gd name="T73" fmla="*/ 528 h 576"/>
                <a:gd name="T74" fmla="*/ 33 w 528"/>
                <a:gd name="T75" fmla="*/ 540 h 576"/>
                <a:gd name="T76" fmla="*/ 56 w 528"/>
                <a:gd name="T77" fmla="*/ 566 h 576"/>
                <a:gd name="T78" fmla="*/ 132 w 528"/>
                <a:gd name="T79" fmla="*/ 568 h 576"/>
                <a:gd name="T80" fmla="*/ 147 w 528"/>
                <a:gd name="T81" fmla="*/ 502 h 576"/>
                <a:gd name="T82" fmla="*/ 231 w 528"/>
                <a:gd name="T83" fmla="*/ 502 h 576"/>
                <a:gd name="T84" fmla="*/ 264 w 528"/>
                <a:gd name="T85" fmla="*/ 502 h 576"/>
                <a:gd name="T86" fmla="*/ 261 w 528"/>
                <a:gd name="T87" fmla="*/ 441 h 576"/>
                <a:gd name="T88" fmla="*/ 249 w 528"/>
                <a:gd name="T89" fmla="*/ 398 h 576"/>
                <a:gd name="T90" fmla="*/ 297 w 528"/>
                <a:gd name="T91" fmla="*/ 370 h 576"/>
                <a:gd name="T92" fmla="*/ 350 w 528"/>
                <a:gd name="T93" fmla="*/ 408 h 576"/>
                <a:gd name="T94" fmla="*/ 396 w 528"/>
                <a:gd name="T95" fmla="*/ 449 h 576"/>
                <a:gd name="T96" fmla="*/ 447 w 528"/>
                <a:gd name="T97" fmla="*/ 454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28" h="576">
                  <a:moveTo>
                    <a:pt x="447" y="454"/>
                  </a:moveTo>
                  <a:cubicBezTo>
                    <a:pt x="444" y="451"/>
                    <a:pt x="444" y="451"/>
                    <a:pt x="444" y="451"/>
                  </a:cubicBezTo>
                  <a:cubicBezTo>
                    <a:pt x="441" y="449"/>
                    <a:pt x="439" y="444"/>
                    <a:pt x="439" y="439"/>
                  </a:cubicBezTo>
                  <a:cubicBezTo>
                    <a:pt x="439" y="429"/>
                    <a:pt x="441" y="421"/>
                    <a:pt x="452" y="413"/>
                  </a:cubicBezTo>
                  <a:cubicBezTo>
                    <a:pt x="454" y="411"/>
                    <a:pt x="457" y="411"/>
                    <a:pt x="457" y="408"/>
                  </a:cubicBezTo>
                  <a:cubicBezTo>
                    <a:pt x="462" y="406"/>
                    <a:pt x="464" y="403"/>
                    <a:pt x="467" y="398"/>
                  </a:cubicBezTo>
                  <a:cubicBezTo>
                    <a:pt x="469" y="396"/>
                    <a:pt x="469" y="393"/>
                    <a:pt x="469" y="393"/>
                  </a:cubicBezTo>
                  <a:cubicBezTo>
                    <a:pt x="469" y="388"/>
                    <a:pt x="459" y="388"/>
                    <a:pt x="454" y="386"/>
                  </a:cubicBezTo>
                  <a:cubicBezTo>
                    <a:pt x="431" y="380"/>
                    <a:pt x="406" y="365"/>
                    <a:pt x="403" y="340"/>
                  </a:cubicBezTo>
                  <a:cubicBezTo>
                    <a:pt x="401" y="320"/>
                    <a:pt x="411" y="302"/>
                    <a:pt x="424" y="284"/>
                  </a:cubicBezTo>
                  <a:cubicBezTo>
                    <a:pt x="426" y="282"/>
                    <a:pt x="429" y="276"/>
                    <a:pt x="434" y="274"/>
                  </a:cubicBezTo>
                  <a:cubicBezTo>
                    <a:pt x="439" y="271"/>
                    <a:pt x="441" y="274"/>
                    <a:pt x="444" y="274"/>
                  </a:cubicBezTo>
                  <a:cubicBezTo>
                    <a:pt x="447" y="274"/>
                    <a:pt x="447" y="274"/>
                    <a:pt x="449" y="274"/>
                  </a:cubicBezTo>
                  <a:cubicBezTo>
                    <a:pt x="449" y="274"/>
                    <a:pt x="449" y="271"/>
                    <a:pt x="449" y="269"/>
                  </a:cubicBezTo>
                  <a:cubicBezTo>
                    <a:pt x="449" y="266"/>
                    <a:pt x="452" y="264"/>
                    <a:pt x="452" y="259"/>
                  </a:cubicBezTo>
                  <a:cubicBezTo>
                    <a:pt x="454" y="254"/>
                    <a:pt x="459" y="251"/>
                    <a:pt x="462" y="251"/>
                  </a:cubicBezTo>
                  <a:cubicBezTo>
                    <a:pt x="474" y="243"/>
                    <a:pt x="490" y="236"/>
                    <a:pt x="505" y="233"/>
                  </a:cubicBezTo>
                  <a:cubicBezTo>
                    <a:pt x="507" y="233"/>
                    <a:pt x="507" y="233"/>
                    <a:pt x="507" y="233"/>
                  </a:cubicBezTo>
                  <a:cubicBezTo>
                    <a:pt x="510" y="233"/>
                    <a:pt x="515" y="233"/>
                    <a:pt x="515" y="231"/>
                  </a:cubicBezTo>
                  <a:cubicBezTo>
                    <a:pt x="518" y="228"/>
                    <a:pt x="518" y="223"/>
                    <a:pt x="518" y="218"/>
                  </a:cubicBezTo>
                  <a:cubicBezTo>
                    <a:pt x="518" y="203"/>
                    <a:pt x="518" y="188"/>
                    <a:pt x="520" y="172"/>
                  </a:cubicBezTo>
                  <a:cubicBezTo>
                    <a:pt x="523" y="157"/>
                    <a:pt x="525" y="145"/>
                    <a:pt x="528" y="134"/>
                  </a:cubicBezTo>
                  <a:cubicBezTo>
                    <a:pt x="523" y="132"/>
                    <a:pt x="515" y="127"/>
                    <a:pt x="507" y="114"/>
                  </a:cubicBezTo>
                  <a:cubicBezTo>
                    <a:pt x="502" y="106"/>
                    <a:pt x="497" y="101"/>
                    <a:pt x="492" y="101"/>
                  </a:cubicBezTo>
                  <a:cubicBezTo>
                    <a:pt x="490" y="101"/>
                    <a:pt x="490" y="101"/>
                    <a:pt x="490" y="101"/>
                  </a:cubicBezTo>
                  <a:cubicBezTo>
                    <a:pt x="490" y="101"/>
                    <a:pt x="487" y="104"/>
                    <a:pt x="485" y="104"/>
                  </a:cubicBezTo>
                  <a:cubicBezTo>
                    <a:pt x="477" y="106"/>
                    <a:pt x="469" y="101"/>
                    <a:pt x="464" y="99"/>
                  </a:cubicBezTo>
                  <a:cubicBezTo>
                    <a:pt x="424" y="66"/>
                    <a:pt x="424" y="66"/>
                    <a:pt x="424" y="66"/>
                  </a:cubicBezTo>
                  <a:cubicBezTo>
                    <a:pt x="403" y="51"/>
                    <a:pt x="383" y="33"/>
                    <a:pt x="368" y="10"/>
                  </a:cubicBezTo>
                  <a:cubicBezTo>
                    <a:pt x="368" y="8"/>
                    <a:pt x="368" y="8"/>
                    <a:pt x="368" y="8"/>
                  </a:cubicBezTo>
                  <a:cubicBezTo>
                    <a:pt x="365" y="5"/>
                    <a:pt x="365" y="2"/>
                    <a:pt x="363" y="0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360" y="0"/>
                    <a:pt x="360" y="2"/>
                    <a:pt x="358" y="2"/>
                  </a:cubicBezTo>
                  <a:cubicBezTo>
                    <a:pt x="353" y="18"/>
                    <a:pt x="345" y="30"/>
                    <a:pt x="335" y="41"/>
                  </a:cubicBezTo>
                  <a:cubicBezTo>
                    <a:pt x="332" y="43"/>
                    <a:pt x="330" y="46"/>
                    <a:pt x="330" y="48"/>
                  </a:cubicBezTo>
                  <a:cubicBezTo>
                    <a:pt x="330" y="51"/>
                    <a:pt x="330" y="53"/>
                    <a:pt x="330" y="56"/>
                  </a:cubicBezTo>
                  <a:cubicBezTo>
                    <a:pt x="327" y="91"/>
                    <a:pt x="327" y="91"/>
                    <a:pt x="327" y="91"/>
                  </a:cubicBezTo>
                  <a:cubicBezTo>
                    <a:pt x="325" y="94"/>
                    <a:pt x="325" y="94"/>
                    <a:pt x="325" y="94"/>
                  </a:cubicBezTo>
                  <a:cubicBezTo>
                    <a:pt x="317" y="101"/>
                    <a:pt x="307" y="101"/>
                    <a:pt x="292" y="96"/>
                  </a:cubicBezTo>
                  <a:cubicBezTo>
                    <a:pt x="284" y="94"/>
                    <a:pt x="279" y="91"/>
                    <a:pt x="274" y="94"/>
                  </a:cubicBezTo>
                  <a:cubicBezTo>
                    <a:pt x="271" y="96"/>
                    <a:pt x="271" y="96"/>
                    <a:pt x="271" y="96"/>
                  </a:cubicBezTo>
                  <a:cubicBezTo>
                    <a:pt x="266" y="99"/>
                    <a:pt x="261" y="104"/>
                    <a:pt x="254" y="101"/>
                  </a:cubicBezTo>
                  <a:cubicBezTo>
                    <a:pt x="251" y="99"/>
                    <a:pt x="249" y="96"/>
                    <a:pt x="246" y="96"/>
                  </a:cubicBezTo>
                  <a:cubicBezTo>
                    <a:pt x="246" y="96"/>
                    <a:pt x="246" y="96"/>
                    <a:pt x="246" y="94"/>
                  </a:cubicBezTo>
                  <a:cubicBezTo>
                    <a:pt x="243" y="91"/>
                    <a:pt x="236" y="91"/>
                    <a:pt x="233" y="96"/>
                  </a:cubicBezTo>
                  <a:cubicBezTo>
                    <a:pt x="228" y="101"/>
                    <a:pt x="226" y="109"/>
                    <a:pt x="223" y="114"/>
                  </a:cubicBezTo>
                  <a:cubicBezTo>
                    <a:pt x="221" y="119"/>
                    <a:pt x="221" y="119"/>
                    <a:pt x="221" y="119"/>
                  </a:cubicBezTo>
                  <a:cubicBezTo>
                    <a:pt x="216" y="119"/>
                    <a:pt x="216" y="119"/>
                    <a:pt x="216" y="119"/>
                  </a:cubicBezTo>
                  <a:cubicBezTo>
                    <a:pt x="203" y="117"/>
                    <a:pt x="193" y="104"/>
                    <a:pt x="193" y="91"/>
                  </a:cubicBezTo>
                  <a:cubicBezTo>
                    <a:pt x="193" y="89"/>
                    <a:pt x="193" y="86"/>
                    <a:pt x="195" y="84"/>
                  </a:cubicBezTo>
                  <a:cubicBezTo>
                    <a:pt x="195" y="81"/>
                    <a:pt x="198" y="79"/>
                    <a:pt x="195" y="76"/>
                  </a:cubicBezTo>
                  <a:cubicBezTo>
                    <a:pt x="195" y="74"/>
                    <a:pt x="188" y="76"/>
                    <a:pt x="183" y="76"/>
                  </a:cubicBezTo>
                  <a:cubicBezTo>
                    <a:pt x="180" y="76"/>
                    <a:pt x="180" y="76"/>
                    <a:pt x="180" y="76"/>
                  </a:cubicBezTo>
                  <a:cubicBezTo>
                    <a:pt x="172" y="79"/>
                    <a:pt x="165" y="76"/>
                    <a:pt x="160" y="68"/>
                  </a:cubicBezTo>
                  <a:cubicBezTo>
                    <a:pt x="157" y="66"/>
                    <a:pt x="155" y="61"/>
                    <a:pt x="157" y="56"/>
                  </a:cubicBezTo>
                  <a:cubicBezTo>
                    <a:pt x="160" y="51"/>
                    <a:pt x="162" y="48"/>
                    <a:pt x="167" y="46"/>
                  </a:cubicBezTo>
                  <a:cubicBezTo>
                    <a:pt x="170" y="46"/>
                    <a:pt x="170" y="46"/>
                    <a:pt x="170" y="46"/>
                  </a:cubicBezTo>
                  <a:cubicBezTo>
                    <a:pt x="172" y="43"/>
                    <a:pt x="175" y="38"/>
                    <a:pt x="175" y="35"/>
                  </a:cubicBezTo>
                  <a:cubicBezTo>
                    <a:pt x="175" y="30"/>
                    <a:pt x="172" y="23"/>
                    <a:pt x="167" y="20"/>
                  </a:cubicBezTo>
                  <a:cubicBezTo>
                    <a:pt x="160" y="15"/>
                    <a:pt x="147" y="15"/>
                    <a:pt x="134" y="23"/>
                  </a:cubicBezTo>
                  <a:cubicBezTo>
                    <a:pt x="132" y="23"/>
                    <a:pt x="129" y="25"/>
                    <a:pt x="129" y="28"/>
                  </a:cubicBezTo>
                  <a:cubicBezTo>
                    <a:pt x="129" y="30"/>
                    <a:pt x="127" y="33"/>
                    <a:pt x="127" y="35"/>
                  </a:cubicBezTo>
                  <a:cubicBezTo>
                    <a:pt x="127" y="41"/>
                    <a:pt x="124" y="43"/>
                    <a:pt x="122" y="48"/>
                  </a:cubicBezTo>
                  <a:cubicBezTo>
                    <a:pt x="119" y="53"/>
                    <a:pt x="114" y="56"/>
                    <a:pt x="109" y="58"/>
                  </a:cubicBezTo>
                  <a:cubicBezTo>
                    <a:pt x="106" y="58"/>
                    <a:pt x="106" y="58"/>
                    <a:pt x="106" y="61"/>
                  </a:cubicBezTo>
                  <a:cubicBezTo>
                    <a:pt x="104" y="63"/>
                    <a:pt x="101" y="66"/>
                    <a:pt x="101" y="66"/>
                  </a:cubicBezTo>
                  <a:cubicBezTo>
                    <a:pt x="101" y="66"/>
                    <a:pt x="104" y="68"/>
                    <a:pt x="106" y="68"/>
                  </a:cubicBezTo>
                  <a:cubicBezTo>
                    <a:pt x="109" y="68"/>
                    <a:pt x="109" y="71"/>
                    <a:pt x="111" y="71"/>
                  </a:cubicBezTo>
                  <a:cubicBezTo>
                    <a:pt x="122" y="79"/>
                    <a:pt x="124" y="91"/>
                    <a:pt x="122" y="109"/>
                  </a:cubicBezTo>
                  <a:cubicBezTo>
                    <a:pt x="122" y="112"/>
                    <a:pt x="122" y="112"/>
                    <a:pt x="122" y="112"/>
                  </a:cubicBezTo>
                  <a:cubicBezTo>
                    <a:pt x="119" y="122"/>
                    <a:pt x="117" y="129"/>
                    <a:pt x="122" y="137"/>
                  </a:cubicBezTo>
                  <a:cubicBezTo>
                    <a:pt x="127" y="145"/>
                    <a:pt x="137" y="145"/>
                    <a:pt x="155" y="142"/>
                  </a:cubicBezTo>
                  <a:cubicBezTo>
                    <a:pt x="162" y="139"/>
                    <a:pt x="162" y="139"/>
                    <a:pt x="162" y="139"/>
                  </a:cubicBezTo>
                  <a:cubicBezTo>
                    <a:pt x="167" y="170"/>
                    <a:pt x="167" y="170"/>
                    <a:pt x="167" y="170"/>
                  </a:cubicBezTo>
                  <a:cubicBezTo>
                    <a:pt x="170" y="170"/>
                    <a:pt x="172" y="170"/>
                    <a:pt x="175" y="167"/>
                  </a:cubicBezTo>
                  <a:cubicBezTo>
                    <a:pt x="180" y="165"/>
                    <a:pt x="185" y="162"/>
                    <a:pt x="193" y="165"/>
                  </a:cubicBezTo>
                  <a:cubicBezTo>
                    <a:pt x="200" y="165"/>
                    <a:pt x="208" y="172"/>
                    <a:pt x="210" y="178"/>
                  </a:cubicBezTo>
                  <a:cubicBezTo>
                    <a:pt x="216" y="183"/>
                    <a:pt x="218" y="185"/>
                    <a:pt x="221" y="185"/>
                  </a:cubicBezTo>
                  <a:cubicBezTo>
                    <a:pt x="223" y="185"/>
                    <a:pt x="226" y="183"/>
                    <a:pt x="226" y="180"/>
                  </a:cubicBezTo>
                  <a:cubicBezTo>
                    <a:pt x="236" y="172"/>
                    <a:pt x="246" y="167"/>
                    <a:pt x="256" y="167"/>
                  </a:cubicBezTo>
                  <a:cubicBezTo>
                    <a:pt x="269" y="167"/>
                    <a:pt x="282" y="178"/>
                    <a:pt x="284" y="188"/>
                  </a:cubicBezTo>
                  <a:cubicBezTo>
                    <a:pt x="287" y="198"/>
                    <a:pt x="279" y="210"/>
                    <a:pt x="269" y="221"/>
                  </a:cubicBezTo>
                  <a:cubicBezTo>
                    <a:pt x="266" y="223"/>
                    <a:pt x="264" y="226"/>
                    <a:pt x="261" y="226"/>
                  </a:cubicBezTo>
                  <a:cubicBezTo>
                    <a:pt x="256" y="228"/>
                    <a:pt x="251" y="231"/>
                    <a:pt x="249" y="236"/>
                  </a:cubicBezTo>
                  <a:cubicBezTo>
                    <a:pt x="246" y="238"/>
                    <a:pt x="243" y="243"/>
                    <a:pt x="241" y="249"/>
                  </a:cubicBezTo>
                  <a:cubicBezTo>
                    <a:pt x="238" y="251"/>
                    <a:pt x="238" y="256"/>
                    <a:pt x="236" y="259"/>
                  </a:cubicBezTo>
                  <a:cubicBezTo>
                    <a:pt x="231" y="269"/>
                    <a:pt x="221" y="279"/>
                    <a:pt x="205" y="276"/>
                  </a:cubicBezTo>
                  <a:cubicBezTo>
                    <a:pt x="198" y="276"/>
                    <a:pt x="193" y="271"/>
                    <a:pt x="188" y="266"/>
                  </a:cubicBezTo>
                  <a:cubicBezTo>
                    <a:pt x="185" y="264"/>
                    <a:pt x="183" y="261"/>
                    <a:pt x="180" y="261"/>
                  </a:cubicBezTo>
                  <a:cubicBezTo>
                    <a:pt x="177" y="259"/>
                    <a:pt x="172" y="261"/>
                    <a:pt x="167" y="261"/>
                  </a:cubicBezTo>
                  <a:cubicBezTo>
                    <a:pt x="160" y="261"/>
                    <a:pt x="150" y="261"/>
                    <a:pt x="142" y="266"/>
                  </a:cubicBezTo>
                  <a:cubicBezTo>
                    <a:pt x="137" y="269"/>
                    <a:pt x="134" y="274"/>
                    <a:pt x="132" y="279"/>
                  </a:cubicBezTo>
                  <a:cubicBezTo>
                    <a:pt x="129" y="282"/>
                    <a:pt x="127" y="287"/>
                    <a:pt x="122" y="289"/>
                  </a:cubicBezTo>
                  <a:cubicBezTo>
                    <a:pt x="117" y="294"/>
                    <a:pt x="109" y="299"/>
                    <a:pt x="101" y="302"/>
                  </a:cubicBezTo>
                  <a:cubicBezTo>
                    <a:pt x="91" y="307"/>
                    <a:pt x="84" y="312"/>
                    <a:pt x="81" y="320"/>
                  </a:cubicBezTo>
                  <a:cubicBezTo>
                    <a:pt x="81" y="322"/>
                    <a:pt x="78" y="325"/>
                    <a:pt x="78" y="330"/>
                  </a:cubicBezTo>
                  <a:cubicBezTo>
                    <a:pt x="78" y="332"/>
                    <a:pt x="78" y="332"/>
                    <a:pt x="78" y="335"/>
                  </a:cubicBezTo>
                  <a:cubicBezTo>
                    <a:pt x="76" y="353"/>
                    <a:pt x="66" y="368"/>
                    <a:pt x="53" y="378"/>
                  </a:cubicBezTo>
                  <a:cubicBezTo>
                    <a:pt x="51" y="380"/>
                    <a:pt x="45" y="383"/>
                    <a:pt x="43" y="386"/>
                  </a:cubicBezTo>
                  <a:cubicBezTo>
                    <a:pt x="38" y="388"/>
                    <a:pt x="35" y="391"/>
                    <a:pt x="30" y="396"/>
                  </a:cubicBezTo>
                  <a:cubicBezTo>
                    <a:pt x="20" y="406"/>
                    <a:pt x="5" y="431"/>
                    <a:pt x="7" y="441"/>
                  </a:cubicBezTo>
                  <a:cubicBezTo>
                    <a:pt x="7" y="446"/>
                    <a:pt x="5" y="451"/>
                    <a:pt x="2" y="454"/>
                  </a:cubicBezTo>
                  <a:cubicBezTo>
                    <a:pt x="2" y="454"/>
                    <a:pt x="2" y="457"/>
                    <a:pt x="0" y="457"/>
                  </a:cubicBezTo>
                  <a:cubicBezTo>
                    <a:pt x="2" y="457"/>
                    <a:pt x="7" y="457"/>
                    <a:pt x="10" y="457"/>
                  </a:cubicBezTo>
                  <a:cubicBezTo>
                    <a:pt x="15" y="457"/>
                    <a:pt x="20" y="457"/>
                    <a:pt x="28" y="459"/>
                  </a:cubicBezTo>
                  <a:cubicBezTo>
                    <a:pt x="35" y="462"/>
                    <a:pt x="40" y="467"/>
                    <a:pt x="45" y="472"/>
                  </a:cubicBezTo>
                  <a:cubicBezTo>
                    <a:pt x="48" y="474"/>
                    <a:pt x="51" y="479"/>
                    <a:pt x="56" y="479"/>
                  </a:cubicBezTo>
                  <a:cubicBezTo>
                    <a:pt x="58" y="479"/>
                    <a:pt x="58" y="482"/>
                    <a:pt x="61" y="482"/>
                  </a:cubicBezTo>
                  <a:cubicBezTo>
                    <a:pt x="66" y="484"/>
                    <a:pt x="68" y="487"/>
                    <a:pt x="73" y="492"/>
                  </a:cubicBezTo>
                  <a:cubicBezTo>
                    <a:pt x="76" y="497"/>
                    <a:pt x="78" y="502"/>
                    <a:pt x="76" y="507"/>
                  </a:cubicBezTo>
                  <a:cubicBezTo>
                    <a:pt x="73" y="515"/>
                    <a:pt x="68" y="523"/>
                    <a:pt x="63" y="528"/>
                  </a:cubicBezTo>
                  <a:cubicBezTo>
                    <a:pt x="58" y="530"/>
                    <a:pt x="51" y="533"/>
                    <a:pt x="45" y="535"/>
                  </a:cubicBezTo>
                  <a:cubicBezTo>
                    <a:pt x="43" y="535"/>
                    <a:pt x="38" y="538"/>
                    <a:pt x="35" y="538"/>
                  </a:cubicBezTo>
                  <a:cubicBezTo>
                    <a:pt x="35" y="538"/>
                    <a:pt x="33" y="538"/>
                    <a:pt x="33" y="540"/>
                  </a:cubicBezTo>
                  <a:cubicBezTo>
                    <a:pt x="30" y="543"/>
                    <a:pt x="30" y="545"/>
                    <a:pt x="33" y="548"/>
                  </a:cubicBezTo>
                  <a:cubicBezTo>
                    <a:pt x="35" y="550"/>
                    <a:pt x="38" y="555"/>
                    <a:pt x="40" y="558"/>
                  </a:cubicBezTo>
                  <a:cubicBezTo>
                    <a:pt x="45" y="561"/>
                    <a:pt x="51" y="563"/>
                    <a:pt x="56" y="566"/>
                  </a:cubicBezTo>
                  <a:cubicBezTo>
                    <a:pt x="66" y="571"/>
                    <a:pt x="71" y="576"/>
                    <a:pt x="81" y="568"/>
                  </a:cubicBezTo>
                  <a:cubicBezTo>
                    <a:pt x="91" y="561"/>
                    <a:pt x="101" y="571"/>
                    <a:pt x="101" y="571"/>
                  </a:cubicBezTo>
                  <a:cubicBezTo>
                    <a:pt x="132" y="568"/>
                    <a:pt x="132" y="568"/>
                    <a:pt x="132" y="568"/>
                  </a:cubicBezTo>
                  <a:cubicBezTo>
                    <a:pt x="132" y="568"/>
                    <a:pt x="144" y="573"/>
                    <a:pt x="144" y="550"/>
                  </a:cubicBezTo>
                  <a:cubicBezTo>
                    <a:pt x="147" y="528"/>
                    <a:pt x="150" y="523"/>
                    <a:pt x="150" y="523"/>
                  </a:cubicBezTo>
                  <a:cubicBezTo>
                    <a:pt x="147" y="502"/>
                    <a:pt x="147" y="502"/>
                    <a:pt x="147" y="502"/>
                  </a:cubicBezTo>
                  <a:cubicBezTo>
                    <a:pt x="147" y="502"/>
                    <a:pt x="167" y="497"/>
                    <a:pt x="175" y="495"/>
                  </a:cubicBezTo>
                  <a:cubicBezTo>
                    <a:pt x="183" y="492"/>
                    <a:pt x="188" y="477"/>
                    <a:pt x="198" y="484"/>
                  </a:cubicBezTo>
                  <a:cubicBezTo>
                    <a:pt x="208" y="492"/>
                    <a:pt x="223" y="490"/>
                    <a:pt x="231" y="502"/>
                  </a:cubicBezTo>
                  <a:cubicBezTo>
                    <a:pt x="238" y="517"/>
                    <a:pt x="241" y="520"/>
                    <a:pt x="256" y="530"/>
                  </a:cubicBezTo>
                  <a:cubicBezTo>
                    <a:pt x="271" y="538"/>
                    <a:pt x="266" y="555"/>
                    <a:pt x="276" y="540"/>
                  </a:cubicBezTo>
                  <a:cubicBezTo>
                    <a:pt x="287" y="525"/>
                    <a:pt x="264" y="502"/>
                    <a:pt x="264" y="502"/>
                  </a:cubicBezTo>
                  <a:cubicBezTo>
                    <a:pt x="243" y="469"/>
                    <a:pt x="243" y="469"/>
                    <a:pt x="243" y="469"/>
                  </a:cubicBezTo>
                  <a:cubicBezTo>
                    <a:pt x="238" y="444"/>
                    <a:pt x="238" y="444"/>
                    <a:pt x="238" y="444"/>
                  </a:cubicBezTo>
                  <a:cubicBezTo>
                    <a:pt x="238" y="444"/>
                    <a:pt x="249" y="431"/>
                    <a:pt x="261" y="441"/>
                  </a:cubicBezTo>
                  <a:cubicBezTo>
                    <a:pt x="274" y="454"/>
                    <a:pt x="284" y="444"/>
                    <a:pt x="284" y="444"/>
                  </a:cubicBezTo>
                  <a:cubicBezTo>
                    <a:pt x="264" y="416"/>
                    <a:pt x="264" y="416"/>
                    <a:pt x="264" y="416"/>
                  </a:cubicBezTo>
                  <a:cubicBezTo>
                    <a:pt x="249" y="398"/>
                    <a:pt x="249" y="398"/>
                    <a:pt x="249" y="398"/>
                  </a:cubicBezTo>
                  <a:cubicBezTo>
                    <a:pt x="249" y="398"/>
                    <a:pt x="271" y="408"/>
                    <a:pt x="282" y="396"/>
                  </a:cubicBezTo>
                  <a:cubicBezTo>
                    <a:pt x="292" y="383"/>
                    <a:pt x="276" y="373"/>
                    <a:pt x="279" y="368"/>
                  </a:cubicBezTo>
                  <a:cubicBezTo>
                    <a:pt x="282" y="363"/>
                    <a:pt x="297" y="370"/>
                    <a:pt x="297" y="370"/>
                  </a:cubicBezTo>
                  <a:cubicBezTo>
                    <a:pt x="297" y="370"/>
                    <a:pt x="302" y="368"/>
                    <a:pt x="312" y="368"/>
                  </a:cubicBezTo>
                  <a:cubicBezTo>
                    <a:pt x="322" y="370"/>
                    <a:pt x="317" y="370"/>
                    <a:pt x="327" y="386"/>
                  </a:cubicBezTo>
                  <a:cubicBezTo>
                    <a:pt x="337" y="398"/>
                    <a:pt x="337" y="408"/>
                    <a:pt x="350" y="408"/>
                  </a:cubicBezTo>
                  <a:cubicBezTo>
                    <a:pt x="363" y="408"/>
                    <a:pt x="370" y="396"/>
                    <a:pt x="370" y="413"/>
                  </a:cubicBezTo>
                  <a:cubicBezTo>
                    <a:pt x="373" y="431"/>
                    <a:pt x="383" y="421"/>
                    <a:pt x="383" y="439"/>
                  </a:cubicBezTo>
                  <a:cubicBezTo>
                    <a:pt x="381" y="457"/>
                    <a:pt x="396" y="449"/>
                    <a:pt x="396" y="449"/>
                  </a:cubicBezTo>
                  <a:cubicBezTo>
                    <a:pt x="396" y="449"/>
                    <a:pt x="393" y="431"/>
                    <a:pt x="408" y="436"/>
                  </a:cubicBezTo>
                  <a:cubicBezTo>
                    <a:pt x="424" y="444"/>
                    <a:pt x="424" y="444"/>
                    <a:pt x="434" y="449"/>
                  </a:cubicBezTo>
                  <a:cubicBezTo>
                    <a:pt x="431" y="462"/>
                    <a:pt x="439" y="451"/>
                    <a:pt x="447" y="454"/>
                  </a:cubicBezTo>
                  <a:cubicBezTo>
                    <a:pt x="447" y="457"/>
                    <a:pt x="447" y="457"/>
                    <a:pt x="447" y="454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" name="Freeform 251"/>
            <p:cNvSpPr>
              <a:spLocks/>
            </p:cNvSpPr>
            <p:nvPr/>
          </p:nvSpPr>
          <p:spPr bwMode="auto">
            <a:xfrm>
              <a:off x="3627" y="2207"/>
              <a:ext cx="41" cy="54"/>
            </a:xfrm>
            <a:custGeom>
              <a:avLst/>
              <a:gdLst>
                <a:gd name="T0" fmla="*/ 677 w 716"/>
                <a:gd name="T1" fmla="*/ 809 h 938"/>
                <a:gd name="T2" fmla="*/ 655 w 716"/>
                <a:gd name="T3" fmla="*/ 738 h 938"/>
                <a:gd name="T4" fmla="*/ 642 w 716"/>
                <a:gd name="T5" fmla="*/ 677 h 938"/>
                <a:gd name="T6" fmla="*/ 675 w 716"/>
                <a:gd name="T7" fmla="*/ 664 h 938"/>
                <a:gd name="T8" fmla="*/ 675 w 716"/>
                <a:gd name="T9" fmla="*/ 644 h 938"/>
                <a:gd name="T10" fmla="*/ 644 w 716"/>
                <a:gd name="T11" fmla="*/ 621 h 938"/>
                <a:gd name="T12" fmla="*/ 606 w 716"/>
                <a:gd name="T13" fmla="*/ 616 h 938"/>
                <a:gd name="T14" fmla="*/ 586 w 716"/>
                <a:gd name="T15" fmla="*/ 609 h 938"/>
                <a:gd name="T16" fmla="*/ 566 w 716"/>
                <a:gd name="T17" fmla="*/ 619 h 938"/>
                <a:gd name="T18" fmla="*/ 543 w 716"/>
                <a:gd name="T19" fmla="*/ 639 h 938"/>
                <a:gd name="T20" fmla="*/ 472 w 716"/>
                <a:gd name="T21" fmla="*/ 598 h 938"/>
                <a:gd name="T22" fmla="*/ 434 w 716"/>
                <a:gd name="T23" fmla="*/ 604 h 938"/>
                <a:gd name="T24" fmla="*/ 403 w 716"/>
                <a:gd name="T25" fmla="*/ 543 h 938"/>
                <a:gd name="T26" fmla="*/ 391 w 716"/>
                <a:gd name="T27" fmla="*/ 533 h 938"/>
                <a:gd name="T28" fmla="*/ 416 w 716"/>
                <a:gd name="T29" fmla="*/ 484 h 938"/>
                <a:gd name="T30" fmla="*/ 416 w 716"/>
                <a:gd name="T31" fmla="*/ 449 h 938"/>
                <a:gd name="T32" fmla="*/ 439 w 716"/>
                <a:gd name="T33" fmla="*/ 416 h 938"/>
                <a:gd name="T34" fmla="*/ 375 w 716"/>
                <a:gd name="T35" fmla="*/ 398 h 938"/>
                <a:gd name="T36" fmla="*/ 391 w 716"/>
                <a:gd name="T37" fmla="*/ 340 h 938"/>
                <a:gd name="T38" fmla="*/ 388 w 716"/>
                <a:gd name="T39" fmla="*/ 312 h 938"/>
                <a:gd name="T40" fmla="*/ 396 w 716"/>
                <a:gd name="T41" fmla="*/ 274 h 938"/>
                <a:gd name="T42" fmla="*/ 388 w 716"/>
                <a:gd name="T43" fmla="*/ 248 h 938"/>
                <a:gd name="T44" fmla="*/ 365 w 716"/>
                <a:gd name="T45" fmla="*/ 198 h 938"/>
                <a:gd name="T46" fmla="*/ 370 w 716"/>
                <a:gd name="T47" fmla="*/ 142 h 938"/>
                <a:gd name="T48" fmla="*/ 386 w 716"/>
                <a:gd name="T49" fmla="*/ 91 h 938"/>
                <a:gd name="T50" fmla="*/ 391 w 716"/>
                <a:gd name="T51" fmla="*/ 35 h 938"/>
                <a:gd name="T52" fmla="*/ 396 w 716"/>
                <a:gd name="T53" fmla="*/ 23 h 938"/>
                <a:gd name="T54" fmla="*/ 358 w 716"/>
                <a:gd name="T55" fmla="*/ 0 h 938"/>
                <a:gd name="T56" fmla="*/ 294 w 716"/>
                <a:gd name="T57" fmla="*/ 53 h 938"/>
                <a:gd name="T58" fmla="*/ 251 w 716"/>
                <a:gd name="T59" fmla="*/ 96 h 938"/>
                <a:gd name="T60" fmla="*/ 213 w 716"/>
                <a:gd name="T61" fmla="*/ 117 h 938"/>
                <a:gd name="T62" fmla="*/ 160 w 716"/>
                <a:gd name="T63" fmla="*/ 119 h 938"/>
                <a:gd name="T64" fmla="*/ 132 w 716"/>
                <a:gd name="T65" fmla="*/ 132 h 938"/>
                <a:gd name="T66" fmla="*/ 109 w 716"/>
                <a:gd name="T67" fmla="*/ 149 h 938"/>
                <a:gd name="T68" fmla="*/ 89 w 716"/>
                <a:gd name="T69" fmla="*/ 160 h 938"/>
                <a:gd name="T70" fmla="*/ 0 w 716"/>
                <a:gd name="T71" fmla="*/ 172 h 938"/>
                <a:gd name="T72" fmla="*/ 18 w 716"/>
                <a:gd name="T73" fmla="*/ 208 h 938"/>
                <a:gd name="T74" fmla="*/ 30 w 716"/>
                <a:gd name="T75" fmla="*/ 266 h 938"/>
                <a:gd name="T76" fmla="*/ 76 w 716"/>
                <a:gd name="T77" fmla="*/ 289 h 938"/>
                <a:gd name="T78" fmla="*/ 134 w 716"/>
                <a:gd name="T79" fmla="*/ 385 h 938"/>
                <a:gd name="T80" fmla="*/ 150 w 716"/>
                <a:gd name="T81" fmla="*/ 459 h 938"/>
                <a:gd name="T82" fmla="*/ 124 w 716"/>
                <a:gd name="T83" fmla="*/ 522 h 938"/>
                <a:gd name="T84" fmla="*/ 139 w 716"/>
                <a:gd name="T85" fmla="*/ 543 h 938"/>
                <a:gd name="T86" fmla="*/ 175 w 716"/>
                <a:gd name="T87" fmla="*/ 535 h 938"/>
                <a:gd name="T88" fmla="*/ 185 w 716"/>
                <a:gd name="T89" fmla="*/ 578 h 938"/>
                <a:gd name="T90" fmla="*/ 254 w 716"/>
                <a:gd name="T91" fmla="*/ 626 h 938"/>
                <a:gd name="T92" fmla="*/ 309 w 716"/>
                <a:gd name="T93" fmla="*/ 637 h 938"/>
                <a:gd name="T94" fmla="*/ 345 w 716"/>
                <a:gd name="T95" fmla="*/ 682 h 938"/>
                <a:gd name="T96" fmla="*/ 401 w 716"/>
                <a:gd name="T97" fmla="*/ 690 h 938"/>
                <a:gd name="T98" fmla="*/ 436 w 716"/>
                <a:gd name="T99" fmla="*/ 735 h 938"/>
                <a:gd name="T100" fmla="*/ 436 w 716"/>
                <a:gd name="T101" fmla="*/ 784 h 938"/>
                <a:gd name="T102" fmla="*/ 472 w 716"/>
                <a:gd name="T103" fmla="*/ 860 h 938"/>
                <a:gd name="T104" fmla="*/ 528 w 716"/>
                <a:gd name="T105" fmla="*/ 860 h 938"/>
                <a:gd name="T106" fmla="*/ 589 w 716"/>
                <a:gd name="T107" fmla="*/ 931 h 938"/>
                <a:gd name="T108" fmla="*/ 672 w 716"/>
                <a:gd name="T109" fmla="*/ 90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16" h="938">
                  <a:moveTo>
                    <a:pt x="705" y="865"/>
                  </a:moveTo>
                  <a:cubicBezTo>
                    <a:pt x="695" y="857"/>
                    <a:pt x="680" y="829"/>
                    <a:pt x="680" y="829"/>
                  </a:cubicBezTo>
                  <a:cubicBezTo>
                    <a:pt x="680" y="829"/>
                    <a:pt x="675" y="822"/>
                    <a:pt x="677" y="809"/>
                  </a:cubicBezTo>
                  <a:cubicBezTo>
                    <a:pt x="680" y="796"/>
                    <a:pt x="672" y="799"/>
                    <a:pt x="662" y="784"/>
                  </a:cubicBezTo>
                  <a:cubicBezTo>
                    <a:pt x="652" y="771"/>
                    <a:pt x="642" y="771"/>
                    <a:pt x="650" y="761"/>
                  </a:cubicBezTo>
                  <a:cubicBezTo>
                    <a:pt x="657" y="753"/>
                    <a:pt x="655" y="738"/>
                    <a:pt x="655" y="738"/>
                  </a:cubicBezTo>
                  <a:cubicBezTo>
                    <a:pt x="642" y="710"/>
                    <a:pt x="642" y="710"/>
                    <a:pt x="642" y="710"/>
                  </a:cubicBezTo>
                  <a:cubicBezTo>
                    <a:pt x="639" y="708"/>
                    <a:pt x="637" y="705"/>
                    <a:pt x="637" y="700"/>
                  </a:cubicBezTo>
                  <a:cubicBezTo>
                    <a:pt x="634" y="692"/>
                    <a:pt x="634" y="682"/>
                    <a:pt x="642" y="677"/>
                  </a:cubicBezTo>
                  <a:cubicBezTo>
                    <a:pt x="644" y="675"/>
                    <a:pt x="647" y="672"/>
                    <a:pt x="650" y="672"/>
                  </a:cubicBezTo>
                  <a:cubicBezTo>
                    <a:pt x="652" y="670"/>
                    <a:pt x="657" y="670"/>
                    <a:pt x="660" y="670"/>
                  </a:cubicBezTo>
                  <a:cubicBezTo>
                    <a:pt x="665" y="667"/>
                    <a:pt x="670" y="667"/>
                    <a:pt x="675" y="664"/>
                  </a:cubicBezTo>
                  <a:cubicBezTo>
                    <a:pt x="677" y="662"/>
                    <a:pt x="680" y="659"/>
                    <a:pt x="683" y="654"/>
                  </a:cubicBezTo>
                  <a:cubicBezTo>
                    <a:pt x="683" y="652"/>
                    <a:pt x="683" y="649"/>
                    <a:pt x="683" y="649"/>
                  </a:cubicBezTo>
                  <a:cubicBezTo>
                    <a:pt x="683" y="647"/>
                    <a:pt x="680" y="647"/>
                    <a:pt x="675" y="644"/>
                  </a:cubicBezTo>
                  <a:cubicBezTo>
                    <a:pt x="672" y="644"/>
                    <a:pt x="672" y="642"/>
                    <a:pt x="670" y="642"/>
                  </a:cubicBezTo>
                  <a:cubicBezTo>
                    <a:pt x="665" y="639"/>
                    <a:pt x="662" y="634"/>
                    <a:pt x="657" y="631"/>
                  </a:cubicBezTo>
                  <a:cubicBezTo>
                    <a:pt x="652" y="626"/>
                    <a:pt x="650" y="624"/>
                    <a:pt x="644" y="621"/>
                  </a:cubicBezTo>
                  <a:cubicBezTo>
                    <a:pt x="642" y="621"/>
                    <a:pt x="637" y="621"/>
                    <a:pt x="632" y="621"/>
                  </a:cubicBezTo>
                  <a:cubicBezTo>
                    <a:pt x="627" y="621"/>
                    <a:pt x="622" y="621"/>
                    <a:pt x="617" y="621"/>
                  </a:cubicBezTo>
                  <a:cubicBezTo>
                    <a:pt x="611" y="621"/>
                    <a:pt x="609" y="619"/>
                    <a:pt x="606" y="616"/>
                  </a:cubicBezTo>
                  <a:cubicBezTo>
                    <a:pt x="604" y="614"/>
                    <a:pt x="604" y="609"/>
                    <a:pt x="604" y="606"/>
                  </a:cubicBezTo>
                  <a:cubicBezTo>
                    <a:pt x="601" y="606"/>
                    <a:pt x="601" y="606"/>
                    <a:pt x="599" y="606"/>
                  </a:cubicBezTo>
                  <a:cubicBezTo>
                    <a:pt x="594" y="606"/>
                    <a:pt x="589" y="606"/>
                    <a:pt x="586" y="609"/>
                  </a:cubicBezTo>
                  <a:cubicBezTo>
                    <a:pt x="584" y="611"/>
                    <a:pt x="584" y="611"/>
                    <a:pt x="584" y="611"/>
                  </a:cubicBezTo>
                  <a:cubicBezTo>
                    <a:pt x="581" y="614"/>
                    <a:pt x="579" y="619"/>
                    <a:pt x="573" y="619"/>
                  </a:cubicBezTo>
                  <a:cubicBezTo>
                    <a:pt x="571" y="619"/>
                    <a:pt x="568" y="619"/>
                    <a:pt x="566" y="619"/>
                  </a:cubicBezTo>
                  <a:cubicBezTo>
                    <a:pt x="563" y="619"/>
                    <a:pt x="563" y="619"/>
                    <a:pt x="563" y="619"/>
                  </a:cubicBezTo>
                  <a:cubicBezTo>
                    <a:pt x="561" y="619"/>
                    <a:pt x="558" y="621"/>
                    <a:pt x="553" y="629"/>
                  </a:cubicBezTo>
                  <a:cubicBezTo>
                    <a:pt x="551" y="631"/>
                    <a:pt x="548" y="637"/>
                    <a:pt x="543" y="639"/>
                  </a:cubicBezTo>
                  <a:cubicBezTo>
                    <a:pt x="530" y="649"/>
                    <a:pt x="510" y="647"/>
                    <a:pt x="500" y="637"/>
                  </a:cubicBezTo>
                  <a:cubicBezTo>
                    <a:pt x="490" y="629"/>
                    <a:pt x="482" y="616"/>
                    <a:pt x="477" y="604"/>
                  </a:cubicBezTo>
                  <a:cubicBezTo>
                    <a:pt x="477" y="601"/>
                    <a:pt x="474" y="598"/>
                    <a:pt x="472" y="598"/>
                  </a:cubicBezTo>
                  <a:cubicBezTo>
                    <a:pt x="469" y="598"/>
                    <a:pt x="469" y="598"/>
                    <a:pt x="469" y="598"/>
                  </a:cubicBezTo>
                  <a:cubicBezTo>
                    <a:pt x="464" y="598"/>
                    <a:pt x="459" y="598"/>
                    <a:pt x="452" y="601"/>
                  </a:cubicBezTo>
                  <a:cubicBezTo>
                    <a:pt x="447" y="601"/>
                    <a:pt x="439" y="604"/>
                    <a:pt x="434" y="604"/>
                  </a:cubicBezTo>
                  <a:cubicBezTo>
                    <a:pt x="419" y="604"/>
                    <a:pt x="401" y="596"/>
                    <a:pt x="398" y="581"/>
                  </a:cubicBezTo>
                  <a:cubicBezTo>
                    <a:pt x="396" y="573"/>
                    <a:pt x="401" y="563"/>
                    <a:pt x="401" y="558"/>
                  </a:cubicBezTo>
                  <a:cubicBezTo>
                    <a:pt x="403" y="553"/>
                    <a:pt x="406" y="548"/>
                    <a:pt x="403" y="543"/>
                  </a:cubicBezTo>
                  <a:cubicBezTo>
                    <a:pt x="403" y="540"/>
                    <a:pt x="401" y="540"/>
                    <a:pt x="401" y="540"/>
                  </a:cubicBezTo>
                  <a:cubicBezTo>
                    <a:pt x="388" y="545"/>
                    <a:pt x="388" y="545"/>
                    <a:pt x="388" y="545"/>
                  </a:cubicBezTo>
                  <a:cubicBezTo>
                    <a:pt x="391" y="533"/>
                    <a:pt x="391" y="533"/>
                    <a:pt x="391" y="533"/>
                  </a:cubicBezTo>
                  <a:cubicBezTo>
                    <a:pt x="393" y="522"/>
                    <a:pt x="401" y="515"/>
                    <a:pt x="406" y="507"/>
                  </a:cubicBezTo>
                  <a:cubicBezTo>
                    <a:pt x="408" y="505"/>
                    <a:pt x="408" y="505"/>
                    <a:pt x="411" y="502"/>
                  </a:cubicBezTo>
                  <a:cubicBezTo>
                    <a:pt x="416" y="497"/>
                    <a:pt x="421" y="487"/>
                    <a:pt x="416" y="484"/>
                  </a:cubicBezTo>
                  <a:cubicBezTo>
                    <a:pt x="414" y="482"/>
                    <a:pt x="414" y="482"/>
                    <a:pt x="414" y="482"/>
                  </a:cubicBezTo>
                  <a:cubicBezTo>
                    <a:pt x="411" y="479"/>
                    <a:pt x="406" y="477"/>
                    <a:pt x="406" y="472"/>
                  </a:cubicBezTo>
                  <a:cubicBezTo>
                    <a:pt x="403" y="462"/>
                    <a:pt x="408" y="454"/>
                    <a:pt x="416" y="449"/>
                  </a:cubicBezTo>
                  <a:cubicBezTo>
                    <a:pt x="419" y="446"/>
                    <a:pt x="421" y="446"/>
                    <a:pt x="426" y="446"/>
                  </a:cubicBezTo>
                  <a:cubicBezTo>
                    <a:pt x="429" y="446"/>
                    <a:pt x="431" y="444"/>
                    <a:pt x="431" y="444"/>
                  </a:cubicBezTo>
                  <a:cubicBezTo>
                    <a:pt x="439" y="439"/>
                    <a:pt x="444" y="426"/>
                    <a:pt x="439" y="416"/>
                  </a:cubicBezTo>
                  <a:cubicBezTo>
                    <a:pt x="434" y="406"/>
                    <a:pt x="421" y="401"/>
                    <a:pt x="411" y="401"/>
                  </a:cubicBezTo>
                  <a:cubicBezTo>
                    <a:pt x="408" y="401"/>
                    <a:pt x="406" y="401"/>
                    <a:pt x="403" y="401"/>
                  </a:cubicBezTo>
                  <a:cubicBezTo>
                    <a:pt x="396" y="403"/>
                    <a:pt x="386" y="403"/>
                    <a:pt x="375" y="398"/>
                  </a:cubicBezTo>
                  <a:cubicBezTo>
                    <a:pt x="363" y="390"/>
                    <a:pt x="365" y="373"/>
                    <a:pt x="370" y="363"/>
                  </a:cubicBezTo>
                  <a:cubicBezTo>
                    <a:pt x="375" y="358"/>
                    <a:pt x="378" y="352"/>
                    <a:pt x="383" y="347"/>
                  </a:cubicBezTo>
                  <a:cubicBezTo>
                    <a:pt x="386" y="345"/>
                    <a:pt x="388" y="342"/>
                    <a:pt x="391" y="340"/>
                  </a:cubicBezTo>
                  <a:cubicBezTo>
                    <a:pt x="396" y="335"/>
                    <a:pt x="398" y="327"/>
                    <a:pt x="396" y="322"/>
                  </a:cubicBezTo>
                  <a:cubicBezTo>
                    <a:pt x="396" y="322"/>
                    <a:pt x="396" y="319"/>
                    <a:pt x="393" y="319"/>
                  </a:cubicBezTo>
                  <a:cubicBezTo>
                    <a:pt x="391" y="317"/>
                    <a:pt x="391" y="314"/>
                    <a:pt x="388" y="312"/>
                  </a:cubicBezTo>
                  <a:cubicBezTo>
                    <a:pt x="386" y="302"/>
                    <a:pt x="391" y="292"/>
                    <a:pt x="396" y="286"/>
                  </a:cubicBezTo>
                  <a:cubicBezTo>
                    <a:pt x="398" y="281"/>
                    <a:pt x="401" y="276"/>
                    <a:pt x="398" y="274"/>
                  </a:cubicBezTo>
                  <a:cubicBezTo>
                    <a:pt x="398" y="274"/>
                    <a:pt x="398" y="274"/>
                    <a:pt x="396" y="274"/>
                  </a:cubicBezTo>
                  <a:cubicBezTo>
                    <a:pt x="396" y="274"/>
                    <a:pt x="393" y="271"/>
                    <a:pt x="391" y="271"/>
                  </a:cubicBezTo>
                  <a:cubicBezTo>
                    <a:pt x="386" y="266"/>
                    <a:pt x="388" y="256"/>
                    <a:pt x="388" y="251"/>
                  </a:cubicBezTo>
                  <a:cubicBezTo>
                    <a:pt x="388" y="248"/>
                    <a:pt x="388" y="248"/>
                    <a:pt x="388" y="248"/>
                  </a:cubicBezTo>
                  <a:cubicBezTo>
                    <a:pt x="391" y="236"/>
                    <a:pt x="386" y="223"/>
                    <a:pt x="378" y="215"/>
                  </a:cubicBezTo>
                  <a:cubicBezTo>
                    <a:pt x="375" y="213"/>
                    <a:pt x="375" y="213"/>
                    <a:pt x="375" y="213"/>
                  </a:cubicBezTo>
                  <a:cubicBezTo>
                    <a:pt x="373" y="208"/>
                    <a:pt x="368" y="205"/>
                    <a:pt x="365" y="198"/>
                  </a:cubicBezTo>
                  <a:cubicBezTo>
                    <a:pt x="363" y="188"/>
                    <a:pt x="365" y="180"/>
                    <a:pt x="370" y="172"/>
                  </a:cubicBezTo>
                  <a:cubicBezTo>
                    <a:pt x="373" y="170"/>
                    <a:pt x="373" y="165"/>
                    <a:pt x="373" y="162"/>
                  </a:cubicBezTo>
                  <a:cubicBezTo>
                    <a:pt x="373" y="157"/>
                    <a:pt x="373" y="149"/>
                    <a:pt x="370" y="142"/>
                  </a:cubicBezTo>
                  <a:cubicBezTo>
                    <a:pt x="368" y="132"/>
                    <a:pt x="365" y="119"/>
                    <a:pt x="373" y="109"/>
                  </a:cubicBezTo>
                  <a:cubicBezTo>
                    <a:pt x="375" y="104"/>
                    <a:pt x="378" y="101"/>
                    <a:pt x="381" y="99"/>
                  </a:cubicBezTo>
                  <a:cubicBezTo>
                    <a:pt x="383" y="96"/>
                    <a:pt x="386" y="94"/>
                    <a:pt x="386" y="91"/>
                  </a:cubicBezTo>
                  <a:cubicBezTo>
                    <a:pt x="388" y="86"/>
                    <a:pt x="386" y="81"/>
                    <a:pt x="383" y="73"/>
                  </a:cubicBezTo>
                  <a:cubicBezTo>
                    <a:pt x="381" y="66"/>
                    <a:pt x="378" y="56"/>
                    <a:pt x="383" y="45"/>
                  </a:cubicBezTo>
                  <a:cubicBezTo>
                    <a:pt x="386" y="40"/>
                    <a:pt x="388" y="38"/>
                    <a:pt x="391" y="35"/>
                  </a:cubicBezTo>
                  <a:cubicBezTo>
                    <a:pt x="393" y="33"/>
                    <a:pt x="393" y="33"/>
                    <a:pt x="396" y="30"/>
                  </a:cubicBezTo>
                  <a:cubicBezTo>
                    <a:pt x="398" y="28"/>
                    <a:pt x="398" y="25"/>
                    <a:pt x="398" y="25"/>
                  </a:cubicBezTo>
                  <a:cubicBezTo>
                    <a:pt x="398" y="25"/>
                    <a:pt x="396" y="25"/>
                    <a:pt x="396" y="23"/>
                  </a:cubicBezTo>
                  <a:cubicBezTo>
                    <a:pt x="393" y="23"/>
                    <a:pt x="391" y="20"/>
                    <a:pt x="388" y="15"/>
                  </a:cubicBezTo>
                  <a:cubicBezTo>
                    <a:pt x="383" y="13"/>
                    <a:pt x="381" y="10"/>
                    <a:pt x="378" y="7"/>
                  </a:cubicBezTo>
                  <a:cubicBezTo>
                    <a:pt x="370" y="2"/>
                    <a:pt x="363" y="0"/>
                    <a:pt x="358" y="0"/>
                  </a:cubicBezTo>
                  <a:cubicBezTo>
                    <a:pt x="353" y="2"/>
                    <a:pt x="348" y="7"/>
                    <a:pt x="345" y="15"/>
                  </a:cubicBezTo>
                  <a:cubicBezTo>
                    <a:pt x="342" y="18"/>
                    <a:pt x="340" y="23"/>
                    <a:pt x="337" y="25"/>
                  </a:cubicBezTo>
                  <a:cubicBezTo>
                    <a:pt x="327" y="38"/>
                    <a:pt x="312" y="45"/>
                    <a:pt x="294" y="53"/>
                  </a:cubicBezTo>
                  <a:cubicBezTo>
                    <a:pt x="276" y="61"/>
                    <a:pt x="261" y="68"/>
                    <a:pt x="256" y="84"/>
                  </a:cubicBezTo>
                  <a:cubicBezTo>
                    <a:pt x="256" y="86"/>
                    <a:pt x="256" y="86"/>
                    <a:pt x="256" y="86"/>
                  </a:cubicBezTo>
                  <a:cubicBezTo>
                    <a:pt x="256" y="89"/>
                    <a:pt x="254" y="94"/>
                    <a:pt x="251" y="96"/>
                  </a:cubicBezTo>
                  <a:cubicBezTo>
                    <a:pt x="246" y="104"/>
                    <a:pt x="236" y="106"/>
                    <a:pt x="228" y="109"/>
                  </a:cubicBezTo>
                  <a:cubicBezTo>
                    <a:pt x="223" y="109"/>
                    <a:pt x="221" y="111"/>
                    <a:pt x="218" y="111"/>
                  </a:cubicBezTo>
                  <a:cubicBezTo>
                    <a:pt x="216" y="111"/>
                    <a:pt x="216" y="114"/>
                    <a:pt x="213" y="117"/>
                  </a:cubicBezTo>
                  <a:cubicBezTo>
                    <a:pt x="208" y="119"/>
                    <a:pt x="205" y="122"/>
                    <a:pt x="198" y="124"/>
                  </a:cubicBezTo>
                  <a:cubicBezTo>
                    <a:pt x="190" y="127"/>
                    <a:pt x="183" y="124"/>
                    <a:pt x="175" y="122"/>
                  </a:cubicBezTo>
                  <a:cubicBezTo>
                    <a:pt x="167" y="119"/>
                    <a:pt x="162" y="119"/>
                    <a:pt x="160" y="119"/>
                  </a:cubicBezTo>
                  <a:cubicBezTo>
                    <a:pt x="160" y="119"/>
                    <a:pt x="157" y="122"/>
                    <a:pt x="157" y="124"/>
                  </a:cubicBezTo>
                  <a:cubicBezTo>
                    <a:pt x="155" y="129"/>
                    <a:pt x="152" y="134"/>
                    <a:pt x="142" y="134"/>
                  </a:cubicBezTo>
                  <a:cubicBezTo>
                    <a:pt x="137" y="134"/>
                    <a:pt x="134" y="132"/>
                    <a:pt x="132" y="132"/>
                  </a:cubicBezTo>
                  <a:cubicBezTo>
                    <a:pt x="132" y="132"/>
                    <a:pt x="129" y="132"/>
                    <a:pt x="129" y="129"/>
                  </a:cubicBezTo>
                  <a:cubicBezTo>
                    <a:pt x="127" y="129"/>
                    <a:pt x="124" y="132"/>
                    <a:pt x="122" y="137"/>
                  </a:cubicBezTo>
                  <a:cubicBezTo>
                    <a:pt x="119" y="142"/>
                    <a:pt x="114" y="147"/>
                    <a:pt x="109" y="149"/>
                  </a:cubicBezTo>
                  <a:cubicBezTo>
                    <a:pt x="106" y="152"/>
                    <a:pt x="104" y="152"/>
                    <a:pt x="101" y="152"/>
                  </a:cubicBezTo>
                  <a:cubicBezTo>
                    <a:pt x="99" y="152"/>
                    <a:pt x="99" y="152"/>
                    <a:pt x="96" y="152"/>
                  </a:cubicBezTo>
                  <a:cubicBezTo>
                    <a:pt x="94" y="152"/>
                    <a:pt x="91" y="157"/>
                    <a:pt x="89" y="160"/>
                  </a:cubicBezTo>
                  <a:cubicBezTo>
                    <a:pt x="89" y="162"/>
                    <a:pt x="86" y="162"/>
                    <a:pt x="86" y="165"/>
                  </a:cubicBezTo>
                  <a:cubicBezTo>
                    <a:pt x="76" y="177"/>
                    <a:pt x="58" y="180"/>
                    <a:pt x="43" y="180"/>
                  </a:cubicBezTo>
                  <a:cubicBezTo>
                    <a:pt x="28" y="180"/>
                    <a:pt x="13" y="177"/>
                    <a:pt x="0" y="172"/>
                  </a:cubicBezTo>
                  <a:cubicBezTo>
                    <a:pt x="0" y="175"/>
                    <a:pt x="0" y="180"/>
                    <a:pt x="0" y="182"/>
                  </a:cubicBezTo>
                  <a:cubicBezTo>
                    <a:pt x="5" y="188"/>
                    <a:pt x="10" y="195"/>
                    <a:pt x="10" y="195"/>
                  </a:cubicBezTo>
                  <a:cubicBezTo>
                    <a:pt x="10" y="195"/>
                    <a:pt x="15" y="200"/>
                    <a:pt x="18" y="208"/>
                  </a:cubicBezTo>
                  <a:cubicBezTo>
                    <a:pt x="20" y="215"/>
                    <a:pt x="0" y="210"/>
                    <a:pt x="10" y="228"/>
                  </a:cubicBezTo>
                  <a:cubicBezTo>
                    <a:pt x="18" y="246"/>
                    <a:pt x="20" y="238"/>
                    <a:pt x="23" y="251"/>
                  </a:cubicBezTo>
                  <a:cubicBezTo>
                    <a:pt x="28" y="264"/>
                    <a:pt x="30" y="266"/>
                    <a:pt x="30" y="266"/>
                  </a:cubicBezTo>
                  <a:cubicBezTo>
                    <a:pt x="30" y="266"/>
                    <a:pt x="43" y="251"/>
                    <a:pt x="56" y="256"/>
                  </a:cubicBezTo>
                  <a:cubicBezTo>
                    <a:pt x="71" y="261"/>
                    <a:pt x="81" y="259"/>
                    <a:pt x="81" y="266"/>
                  </a:cubicBezTo>
                  <a:cubicBezTo>
                    <a:pt x="81" y="276"/>
                    <a:pt x="76" y="264"/>
                    <a:pt x="76" y="289"/>
                  </a:cubicBezTo>
                  <a:cubicBezTo>
                    <a:pt x="76" y="314"/>
                    <a:pt x="73" y="317"/>
                    <a:pt x="91" y="332"/>
                  </a:cubicBezTo>
                  <a:cubicBezTo>
                    <a:pt x="109" y="347"/>
                    <a:pt x="111" y="332"/>
                    <a:pt x="122" y="355"/>
                  </a:cubicBezTo>
                  <a:cubicBezTo>
                    <a:pt x="134" y="378"/>
                    <a:pt x="147" y="365"/>
                    <a:pt x="134" y="385"/>
                  </a:cubicBezTo>
                  <a:cubicBezTo>
                    <a:pt x="122" y="406"/>
                    <a:pt x="111" y="393"/>
                    <a:pt x="119" y="408"/>
                  </a:cubicBezTo>
                  <a:cubicBezTo>
                    <a:pt x="124" y="423"/>
                    <a:pt x="132" y="431"/>
                    <a:pt x="139" y="441"/>
                  </a:cubicBezTo>
                  <a:cubicBezTo>
                    <a:pt x="150" y="451"/>
                    <a:pt x="162" y="439"/>
                    <a:pt x="150" y="459"/>
                  </a:cubicBezTo>
                  <a:cubicBezTo>
                    <a:pt x="137" y="479"/>
                    <a:pt x="127" y="467"/>
                    <a:pt x="134" y="484"/>
                  </a:cubicBezTo>
                  <a:cubicBezTo>
                    <a:pt x="142" y="502"/>
                    <a:pt x="152" y="487"/>
                    <a:pt x="142" y="502"/>
                  </a:cubicBezTo>
                  <a:cubicBezTo>
                    <a:pt x="132" y="517"/>
                    <a:pt x="139" y="510"/>
                    <a:pt x="124" y="522"/>
                  </a:cubicBezTo>
                  <a:cubicBezTo>
                    <a:pt x="111" y="535"/>
                    <a:pt x="104" y="520"/>
                    <a:pt x="106" y="538"/>
                  </a:cubicBezTo>
                  <a:cubicBezTo>
                    <a:pt x="111" y="555"/>
                    <a:pt x="104" y="555"/>
                    <a:pt x="114" y="553"/>
                  </a:cubicBezTo>
                  <a:cubicBezTo>
                    <a:pt x="127" y="550"/>
                    <a:pt x="129" y="555"/>
                    <a:pt x="139" y="543"/>
                  </a:cubicBezTo>
                  <a:cubicBezTo>
                    <a:pt x="150" y="530"/>
                    <a:pt x="150" y="522"/>
                    <a:pt x="155" y="512"/>
                  </a:cubicBezTo>
                  <a:cubicBezTo>
                    <a:pt x="160" y="502"/>
                    <a:pt x="167" y="512"/>
                    <a:pt x="167" y="512"/>
                  </a:cubicBezTo>
                  <a:cubicBezTo>
                    <a:pt x="167" y="512"/>
                    <a:pt x="170" y="530"/>
                    <a:pt x="175" y="535"/>
                  </a:cubicBezTo>
                  <a:cubicBezTo>
                    <a:pt x="180" y="540"/>
                    <a:pt x="190" y="530"/>
                    <a:pt x="185" y="543"/>
                  </a:cubicBezTo>
                  <a:cubicBezTo>
                    <a:pt x="177" y="555"/>
                    <a:pt x="172" y="550"/>
                    <a:pt x="177" y="560"/>
                  </a:cubicBezTo>
                  <a:cubicBezTo>
                    <a:pt x="183" y="571"/>
                    <a:pt x="185" y="555"/>
                    <a:pt x="185" y="578"/>
                  </a:cubicBezTo>
                  <a:cubicBezTo>
                    <a:pt x="185" y="598"/>
                    <a:pt x="188" y="606"/>
                    <a:pt x="195" y="619"/>
                  </a:cubicBezTo>
                  <a:cubicBezTo>
                    <a:pt x="205" y="629"/>
                    <a:pt x="208" y="634"/>
                    <a:pt x="223" y="634"/>
                  </a:cubicBezTo>
                  <a:cubicBezTo>
                    <a:pt x="238" y="631"/>
                    <a:pt x="243" y="634"/>
                    <a:pt x="254" y="626"/>
                  </a:cubicBezTo>
                  <a:cubicBezTo>
                    <a:pt x="264" y="619"/>
                    <a:pt x="269" y="621"/>
                    <a:pt x="279" y="621"/>
                  </a:cubicBezTo>
                  <a:cubicBezTo>
                    <a:pt x="287" y="624"/>
                    <a:pt x="294" y="609"/>
                    <a:pt x="299" y="616"/>
                  </a:cubicBezTo>
                  <a:cubicBezTo>
                    <a:pt x="304" y="624"/>
                    <a:pt x="297" y="634"/>
                    <a:pt x="309" y="637"/>
                  </a:cubicBezTo>
                  <a:cubicBezTo>
                    <a:pt x="322" y="642"/>
                    <a:pt x="332" y="639"/>
                    <a:pt x="332" y="639"/>
                  </a:cubicBezTo>
                  <a:cubicBezTo>
                    <a:pt x="332" y="639"/>
                    <a:pt x="353" y="647"/>
                    <a:pt x="353" y="662"/>
                  </a:cubicBezTo>
                  <a:cubicBezTo>
                    <a:pt x="350" y="677"/>
                    <a:pt x="337" y="664"/>
                    <a:pt x="345" y="682"/>
                  </a:cubicBezTo>
                  <a:cubicBezTo>
                    <a:pt x="353" y="697"/>
                    <a:pt x="360" y="700"/>
                    <a:pt x="360" y="700"/>
                  </a:cubicBezTo>
                  <a:cubicBezTo>
                    <a:pt x="386" y="702"/>
                    <a:pt x="386" y="702"/>
                    <a:pt x="386" y="702"/>
                  </a:cubicBezTo>
                  <a:cubicBezTo>
                    <a:pt x="386" y="702"/>
                    <a:pt x="396" y="675"/>
                    <a:pt x="401" y="690"/>
                  </a:cubicBezTo>
                  <a:cubicBezTo>
                    <a:pt x="406" y="705"/>
                    <a:pt x="408" y="713"/>
                    <a:pt x="419" y="713"/>
                  </a:cubicBezTo>
                  <a:cubicBezTo>
                    <a:pt x="429" y="713"/>
                    <a:pt x="431" y="705"/>
                    <a:pt x="436" y="715"/>
                  </a:cubicBezTo>
                  <a:cubicBezTo>
                    <a:pt x="439" y="725"/>
                    <a:pt x="426" y="725"/>
                    <a:pt x="436" y="735"/>
                  </a:cubicBezTo>
                  <a:cubicBezTo>
                    <a:pt x="447" y="743"/>
                    <a:pt x="452" y="728"/>
                    <a:pt x="447" y="743"/>
                  </a:cubicBezTo>
                  <a:cubicBezTo>
                    <a:pt x="441" y="758"/>
                    <a:pt x="439" y="751"/>
                    <a:pt x="436" y="763"/>
                  </a:cubicBezTo>
                  <a:cubicBezTo>
                    <a:pt x="434" y="776"/>
                    <a:pt x="436" y="784"/>
                    <a:pt x="436" y="784"/>
                  </a:cubicBezTo>
                  <a:cubicBezTo>
                    <a:pt x="436" y="784"/>
                    <a:pt x="436" y="817"/>
                    <a:pt x="449" y="824"/>
                  </a:cubicBezTo>
                  <a:cubicBezTo>
                    <a:pt x="462" y="832"/>
                    <a:pt x="474" y="827"/>
                    <a:pt x="474" y="842"/>
                  </a:cubicBezTo>
                  <a:cubicBezTo>
                    <a:pt x="474" y="857"/>
                    <a:pt x="474" y="855"/>
                    <a:pt x="472" y="860"/>
                  </a:cubicBezTo>
                  <a:cubicBezTo>
                    <a:pt x="467" y="865"/>
                    <a:pt x="472" y="862"/>
                    <a:pt x="480" y="870"/>
                  </a:cubicBezTo>
                  <a:cubicBezTo>
                    <a:pt x="487" y="878"/>
                    <a:pt x="505" y="875"/>
                    <a:pt x="505" y="875"/>
                  </a:cubicBezTo>
                  <a:cubicBezTo>
                    <a:pt x="505" y="875"/>
                    <a:pt x="518" y="857"/>
                    <a:pt x="528" y="860"/>
                  </a:cubicBezTo>
                  <a:cubicBezTo>
                    <a:pt x="538" y="862"/>
                    <a:pt x="540" y="867"/>
                    <a:pt x="546" y="885"/>
                  </a:cubicBezTo>
                  <a:cubicBezTo>
                    <a:pt x="551" y="903"/>
                    <a:pt x="558" y="910"/>
                    <a:pt x="558" y="910"/>
                  </a:cubicBezTo>
                  <a:cubicBezTo>
                    <a:pt x="558" y="910"/>
                    <a:pt x="573" y="923"/>
                    <a:pt x="589" y="931"/>
                  </a:cubicBezTo>
                  <a:cubicBezTo>
                    <a:pt x="604" y="938"/>
                    <a:pt x="629" y="938"/>
                    <a:pt x="629" y="938"/>
                  </a:cubicBezTo>
                  <a:cubicBezTo>
                    <a:pt x="629" y="938"/>
                    <a:pt x="637" y="936"/>
                    <a:pt x="647" y="921"/>
                  </a:cubicBezTo>
                  <a:cubicBezTo>
                    <a:pt x="657" y="905"/>
                    <a:pt x="660" y="903"/>
                    <a:pt x="672" y="900"/>
                  </a:cubicBezTo>
                  <a:cubicBezTo>
                    <a:pt x="685" y="898"/>
                    <a:pt x="693" y="916"/>
                    <a:pt x="693" y="895"/>
                  </a:cubicBezTo>
                  <a:cubicBezTo>
                    <a:pt x="713" y="878"/>
                    <a:pt x="716" y="872"/>
                    <a:pt x="705" y="865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5" name="Freeform 252"/>
            <p:cNvSpPr>
              <a:spLocks/>
            </p:cNvSpPr>
            <p:nvPr/>
          </p:nvSpPr>
          <p:spPr bwMode="auto">
            <a:xfrm>
              <a:off x="3689" y="2242"/>
              <a:ext cx="1" cy="1"/>
            </a:xfrm>
            <a:custGeom>
              <a:avLst/>
              <a:gdLst>
                <a:gd name="T0" fmla="*/ 2 w 2"/>
                <a:gd name="T1" fmla="*/ 0 h 10"/>
                <a:gd name="T2" fmla="*/ 2 w 2"/>
                <a:gd name="T3" fmla="*/ 10 h 10"/>
                <a:gd name="T4" fmla="*/ 2 w 2"/>
                <a:gd name="T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0">
                  <a:moveTo>
                    <a:pt x="2" y="0"/>
                  </a:moveTo>
                  <a:cubicBezTo>
                    <a:pt x="2" y="2"/>
                    <a:pt x="0" y="7"/>
                    <a:pt x="2" y="10"/>
                  </a:cubicBezTo>
                  <a:cubicBezTo>
                    <a:pt x="2" y="5"/>
                    <a:pt x="2" y="2"/>
                    <a:pt x="2" y="0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6" name="Freeform 253"/>
            <p:cNvSpPr>
              <a:spLocks/>
            </p:cNvSpPr>
            <p:nvPr/>
          </p:nvSpPr>
          <p:spPr bwMode="auto">
            <a:xfrm>
              <a:off x="3773" y="2305"/>
              <a:ext cx="31" cy="31"/>
            </a:xfrm>
            <a:custGeom>
              <a:avLst/>
              <a:gdLst>
                <a:gd name="T0" fmla="*/ 498 w 531"/>
                <a:gd name="T1" fmla="*/ 467 h 546"/>
                <a:gd name="T2" fmla="*/ 498 w 531"/>
                <a:gd name="T3" fmla="*/ 452 h 546"/>
                <a:gd name="T4" fmla="*/ 490 w 531"/>
                <a:gd name="T5" fmla="*/ 388 h 546"/>
                <a:gd name="T6" fmla="*/ 513 w 531"/>
                <a:gd name="T7" fmla="*/ 371 h 546"/>
                <a:gd name="T8" fmla="*/ 528 w 531"/>
                <a:gd name="T9" fmla="*/ 378 h 546"/>
                <a:gd name="T10" fmla="*/ 521 w 531"/>
                <a:gd name="T11" fmla="*/ 360 h 546"/>
                <a:gd name="T12" fmla="*/ 503 w 531"/>
                <a:gd name="T13" fmla="*/ 330 h 546"/>
                <a:gd name="T14" fmla="*/ 488 w 531"/>
                <a:gd name="T15" fmla="*/ 307 h 546"/>
                <a:gd name="T16" fmla="*/ 475 w 531"/>
                <a:gd name="T17" fmla="*/ 282 h 546"/>
                <a:gd name="T18" fmla="*/ 462 w 531"/>
                <a:gd name="T19" fmla="*/ 211 h 546"/>
                <a:gd name="T20" fmla="*/ 439 w 531"/>
                <a:gd name="T21" fmla="*/ 236 h 546"/>
                <a:gd name="T22" fmla="*/ 406 w 531"/>
                <a:gd name="T23" fmla="*/ 223 h 546"/>
                <a:gd name="T24" fmla="*/ 409 w 531"/>
                <a:gd name="T25" fmla="*/ 127 h 546"/>
                <a:gd name="T26" fmla="*/ 447 w 531"/>
                <a:gd name="T27" fmla="*/ 92 h 546"/>
                <a:gd name="T28" fmla="*/ 444 w 531"/>
                <a:gd name="T29" fmla="*/ 64 h 546"/>
                <a:gd name="T30" fmla="*/ 414 w 531"/>
                <a:gd name="T31" fmla="*/ 51 h 546"/>
                <a:gd name="T32" fmla="*/ 366 w 531"/>
                <a:gd name="T33" fmla="*/ 21 h 546"/>
                <a:gd name="T34" fmla="*/ 312 w 531"/>
                <a:gd name="T35" fmla="*/ 33 h 546"/>
                <a:gd name="T36" fmla="*/ 312 w 531"/>
                <a:gd name="T37" fmla="*/ 54 h 546"/>
                <a:gd name="T38" fmla="*/ 279 w 531"/>
                <a:gd name="T39" fmla="*/ 74 h 546"/>
                <a:gd name="T40" fmla="*/ 267 w 531"/>
                <a:gd name="T41" fmla="*/ 74 h 546"/>
                <a:gd name="T42" fmla="*/ 244 w 531"/>
                <a:gd name="T43" fmla="*/ 74 h 546"/>
                <a:gd name="T44" fmla="*/ 241 w 531"/>
                <a:gd name="T45" fmla="*/ 64 h 546"/>
                <a:gd name="T46" fmla="*/ 213 w 531"/>
                <a:gd name="T47" fmla="*/ 79 h 546"/>
                <a:gd name="T48" fmla="*/ 175 w 531"/>
                <a:gd name="T49" fmla="*/ 109 h 546"/>
                <a:gd name="T50" fmla="*/ 155 w 531"/>
                <a:gd name="T51" fmla="*/ 117 h 546"/>
                <a:gd name="T52" fmla="*/ 94 w 531"/>
                <a:gd name="T53" fmla="*/ 132 h 546"/>
                <a:gd name="T54" fmla="*/ 36 w 531"/>
                <a:gd name="T55" fmla="*/ 152 h 546"/>
                <a:gd name="T56" fmla="*/ 54 w 531"/>
                <a:gd name="T57" fmla="*/ 175 h 546"/>
                <a:gd name="T58" fmla="*/ 41 w 531"/>
                <a:gd name="T59" fmla="*/ 221 h 546"/>
                <a:gd name="T60" fmla="*/ 8 w 531"/>
                <a:gd name="T61" fmla="*/ 223 h 546"/>
                <a:gd name="T62" fmla="*/ 18 w 531"/>
                <a:gd name="T63" fmla="*/ 284 h 546"/>
                <a:gd name="T64" fmla="*/ 69 w 531"/>
                <a:gd name="T65" fmla="*/ 333 h 546"/>
                <a:gd name="T66" fmla="*/ 69 w 531"/>
                <a:gd name="T67" fmla="*/ 396 h 546"/>
                <a:gd name="T68" fmla="*/ 132 w 531"/>
                <a:gd name="T69" fmla="*/ 426 h 546"/>
                <a:gd name="T70" fmla="*/ 196 w 531"/>
                <a:gd name="T71" fmla="*/ 419 h 546"/>
                <a:gd name="T72" fmla="*/ 213 w 531"/>
                <a:gd name="T73" fmla="*/ 449 h 546"/>
                <a:gd name="T74" fmla="*/ 239 w 531"/>
                <a:gd name="T75" fmla="*/ 508 h 546"/>
                <a:gd name="T76" fmla="*/ 292 w 531"/>
                <a:gd name="T77" fmla="*/ 530 h 546"/>
                <a:gd name="T78" fmla="*/ 338 w 531"/>
                <a:gd name="T79" fmla="*/ 520 h 546"/>
                <a:gd name="T80" fmla="*/ 363 w 531"/>
                <a:gd name="T81" fmla="*/ 497 h 546"/>
                <a:gd name="T82" fmla="*/ 409 w 531"/>
                <a:gd name="T83" fmla="*/ 510 h 546"/>
                <a:gd name="T84" fmla="*/ 455 w 531"/>
                <a:gd name="T85" fmla="*/ 500 h 546"/>
                <a:gd name="T86" fmla="*/ 480 w 531"/>
                <a:gd name="T87" fmla="*/ 495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31" h="546">
                  <a:moveTo>
                    <a:pt x="495" y="472"/>
                  </a:moveTo>
                  <a:cubicBezTo>
                    <a:pt x="495" y="470"/>
                    <a:pt x="498" y="470"/>
                    <a:pt x="498" y="467"/>
                  </a:cubicBezTo>
                  <a:cubicBezTo>
                    <a:pt x="500" y="464"/>
                    <a:pt x="503" y="462"/>
                    <a:pt x="503" y="459"/>
                  </a:cubicBezTo>
                  <a:cubicBezTo>
                    <a:pt x="503" y="457"/>
                    <a:pt x="500" y="454"/>
                    <a:pt x="498" y="452"/>
                  </a:cubicBezTo>
                  <a:cubicBezTo>
                    <a:pt x="490" y="444"/>
                    <a:pt x="483" y="434"/>
                    <a:pt x="480" y="421"/>
                  </a:cubicBezTo>
                  <a:cubicBezTo>
                    <a:pt x="477" y="411"/>
                    <a:pt x="480" y="396"/>
                    <a:pt x="490" y="388"/>
                  </a:cubicBezTo>
                  <a:cubicBezTo>
                    <a:pt x="490" y="383"/>
                    <a:pt x="493" y="378"/>
                    <a:pt x="495" y="376"/>
                  </a:cubicBezTo>
                  <a:cubicBezTo>
                    <a:pt x="500" y="371"/>
                    <a:pt x="505" y="368"/>
                    <a:pt x="513" y="371"/>
                  </a:cubicBezTo>
                  <a:cubicBezTo>
                    <a:pt x="518" y="373"/>
                    <a:pt x="521" y="376"/>
                    <a:pt x="523" y="376"/>
                  </a:cubicBezTo>
                  <a:cubicBezTo>
                    <a:pt x="526" y="378"/>
                    <a:pt x="528" y="378"/>
                    <a:pt x="528" y="378"/>
                  </a:cubicBezTo>
                  <a:cubicBezTo>
                    <a:pt x="528" y="376"/>
                    <a:pt x="531" y="373"/>
                    <a:pt x="528" y="371"/>
                  </a:cubicBezTo>
                  <a:cubicBezTo>
                    <a:pt x="526" y="368"/>
                    <a:pt x="523" y="363"/>
                    <a:pt x="521" y="360"/>
                  </a:cubicBezTo>
                  <a:cubicBezTo>
                    <a:pt x="518" y="358"/>
                    <a:pt x="515" y="355"/>
                    <a:pt x="515" y="353"/>
                  </a:cubicBezTo>
                  <a:cubicBezTo>
                    <a:pt x="510" y="345"/>
                    <a:pt x="505" y="338"/>
                    <a:pt x="503" y="330"/>
                  </a:cubicBezTo>
                  <a:cubicBezTo>
                    <a:pt x="500" y="322"/>
                    <a:pt x="495" y="315"/>
                    <a:pt x="490" y="310"/>
                  </a:cubicBezTo>
                  <a:cubicBezTo>
                    <a:pt x="488" y="307"/>
                    <a:pt x="488" y="307"/>
                    <a:pt x="488" y="307"/>
                  </a:cubicBezTo>
                  <a:cubicBezTo>
                    <a:pt x="485" y="305"/>
                    <a:pt x="480" y="302"/>
                    <a:pt x="477" y="297"/>
                  </a:cubicBezTo>
                  <a:cubicBezTo>
                    <a:pt x="475" y="292"/>
                    <a:pt x="475" y="287"/>
                    <a:pt x="475" y="282"/>
                  </a:cubicBezTo>
                  <a:cubicBezTo>
                    <a:pt x="472" y="256"/>
                    <a:pt x="470" y="231"/>
                    <a:pt x="462" y="206"/>
                  </a:cubicBezTo>
                  <a:cubicBezTo>
                    <a:pt x="462" y="208"/>
                    <a:pt x="462" y="208"/>
                    <a:pt x="462" y="211"/>
                  </a:cubicBezTo>
                  <a:cubicBezTo>
                    <a:pt x="462" y="213"/>
                    <a:pt x="462" y="218"/>
                    <a:pt x="460" y="221"/>
                  </a:cubicBezTo>
                  <a:cubicBezTo>
                    <a:pt x="457" y="229"/>
                    <a:pt x="450" y="234"/>
                    <a:pt x="439" y="236"/>
                  </a:cubicBezTo>
                  <a:cubicBezTo>
                    <a:pt x="437" y="236"/>
                    <a:pt x="437" y="236"/>
                    <a:pt x="434" y="236"/>
                  </a:cubicBezTo>
                  <a:cubicBezTo>
                    <a:pt x="424" y="236"/>
                    <a:pt x="414" y="231"/>
                    <a:pt x="406" y="223"/>
                  </a:cubicBezTo>
                  <a:cubicBezTo>
                    <a:pt x="396" y="208"/>
                    <a:pt x="396" y="188"/>
                    <a:pt x="399" y="173"/>
                  </a:cubicBezTo>
                  <a:cubicBezTo>
                    <a:pt x="401" y="158"/>
                    <a:pt x="401" y="142"/>
                    <a:pt x="409" y="127"/>
                  </a:cubicBezTo>
                  <a:cubicBezTo>
                    <a:pt x="417" y="109"/>
                    <a:pt x="429" y="97"/>
                    <a:pt x="444" y="92"/>
                  </a:cubicBezTo>
                  <a:cubicBezTo>
                    <a:pt x="447" y="92"/>
                    <a:pt x="447" y="92"/>
                    <a:pt x="447" y="92"/>
                  </a:cubicBezTo>
                  <a:cubicBezTo>
                    <a:pt x="450" y="84"/>
                    <a:pt x="452" y="79"/>
                    <a:pt x="452" y="74"/>
                  </a:cubicBezTo>
                  <a:cubicBezTo>
                    <a:pt x="452" y="69"/>
                    <a:pt x="447" y="66"/>
                    <a:pt x="444" y="64"/>
                  </a:cubicBezTo>
                  <a:cubicBezTo>
                    <a:pt x="439" y="59"/>
                    <a:pt x="434" y="56"/>
                    <a:pt x="429" y="54"/>
                  </a:cubicBezTo>
                  <a:cubicBezTo>
                    <a:pt x="424" y="51"/>
                    <a:pt x="419" y="51"/>
                    <a:pt x="414" y="51"/>
                  </a:cubicBezTo>
                  <a:cubicBezTo>
                    <a:pt x="409" y="51"/>
                    <a:pt x="401" y="51"/>
                    <a:pt x="396" y="48"/>
                  </a:cubicBezTo>
                  <a:cubicBezTo>
                    <a:pt x="384" y="43"/>
                    <a:pt x="373" y="33"/>
                    <a:pt x="366" y="21"/>
                  </a:cubicBezTo>
                  <a:cubicBezTo>
                    <a:pt x="361" y="13"/>
                    <a:pt x="356" y="5"/>
                    <a:pt x="348" y="0"/>
                  </a:cubicBezTo>
                  <a:cubicBezTo>
                    <a:pt x="330" y="8"/>
                    <a:pt x="315" y="18"/>
                    <a:pt x="312" y="33"/>
                  </a:cubicBezTo>
                  <a:cubicBezTo>
                    <a:pt x="312" y="36"/>
                    <a:pt x="312" y="41"/>
                    <a:pt x="312" y="43"/>
                  </a:cubicBezTo>
                  <a:cubicBezTo>
                    <a:pt x="312" y="46"/>
                    <a:pt x="312" y="51"/>
                    <a:pt x="312" y="54"/>
                  </a:cubicBezTo>
                  <a:cubicBezTo>
                    <a:pt x="312" y="64"/>
                    <a:pt x="307" y="76"/>
                    <a:pt x="297" y="76"/>
                  </a:cubicBezTo>
                  <a:cubicBezTo>
                    <a:pt x="290" y="79"/>
                    <a:pt x="285" y="74"/>
                    <a:pt x="279" y="74"/>
                  </a:cubicBezTo>
                  <a:cubicBezTo>
                    <a:pt x="277" y="71"/>
                    <a:pt x="272" y="71"/>
                    <a:pt x="272" y="71"/>
                  </a:cubicBezTo>
                  <a:cubicBezTo>
                    <a:pt x="272" y="71"/>
                    <a:pt x="269" y="74"/>
                    <a:pt x="267" y="74"/>
                  </a:cubicBezTo>
                  <a:cubicBezTo>
                    <a:pt x="262" y="76"/>
                    <a:pt x="254" y="81"/>
                    <a:pt x="246" y="76"/>
                  </a:cubicBezTo>
                  <a:cubicBezTo>
                    <a:pt x="244" y="74"/>
                    <a:pt x="244" y="74"/>
                    <a:pt x="244" y="74"/>
                  </a:cubicBezTo>
                  <a:cubicBezTo>
                    <a:pt x="244" y="69"/>
                    <a:pt x="244" y="69"/>
                    <a:pt x="244" y="69"/>
                  </a:cubicBezTo>
                  <a:cubicBezTo>
                    <a:pt x="244" y="66"/>
                    <a:pt x="244" y="66"/>
                    <a:pt x="241" y="64"/>
                  </a:cubicBezTo>
                  <a:cubicBezTo>
                    <a:pt x="239" y="61"/>
                    <a:pt x="234" y="61"/>
                    <a:pt x="231" y="61"/>
                  </a:cubicBezTo>
                  <a:cubicBezTo>
                    <a:pt x="224" y="64"/>
                    <a:pt x="219" y="71"/>
                    <a:pt x="213" y="79"/>
                  </a:cubicBezTo>
                  <a:cubicBezTo>
                    <a:pt x="208" y="89"/>
                    <a:pt x="201" y="99"/>
                    <a:pt x="191" y="104"/>
                  </a:cubicBezTo>
                  <a:cubicBezTo>
                    <a:pt x="186" y="107"/>
                    <a:pt x="180" y="107"/>
                    <a:pt x="175" y="109"/>
                  </a:cubicBezTo>
                  <a:cubicBezTo>
                    <a:pt x="173" y="109"/>
                    <a:pt x="168" y="109"/>
                    <a:pt x="165" y="112"/>
                  </a:cubicBezTo>
                  <a:cubicBezTo>
                    <a:pt x="163" y="112"/>
                    <a:pt x="160" y="114"/>
                    <a:pt x="155" y="117"/>
                  </a:cubicBezTo>
                  <a:cubicBezTo>
                    <a:pt x="153" y="119"/>
                    <a:pt x="150" y="119"/>
                    <a:pt x="150" y="122"/>
                  </a:cubicBezTo>
                  <a:cubicBezTo>
                    <a:pt x="132" y="132"/>
                    <a:pt x="112" y="132"/>
                    <a:pt x="94" y="132"/>
                  </a:cubicBezTo>
                  <a:cubicBezTo>
                    <a:pt x="76" y="132"/>
                    <a:pt x="61" y="132"/>
                    <a:pt x="48" y="140"/>
                  </a:cubicBezTo>
                  <a:cubicBezTo>
                    <a:pt x="43" y="142"/>
                    <a:pt x="36" y="147"/>
                    <a:pt x="36" y="152"/>
                  </a:cubicBezTo>
                  <a:cubicBezTo>
                    <a:pt x="36" y="158"/>
                    <a:pt x="41" y="160"/>
                    <a:pt x="43" y="165"/>
                  </a:cubicBezTo>
                  <a:cubicBezTo>
                    <a:pt x="46" y="168"/>
                    <a:pt x="51" y="173"/>
                    <a:pt x="54" y="175"/>
                  </a:cubicBezTo>
                  <a:cubicBezTo>
                    <a:pt x="59" y="183"/>
                    <a:pt x="59" y="193"/>
                    <a:pt x="56" y="201"/>
                  </a:cubicBezTo>
                  <a:cubicBezTo>
                    <a:pt x="54" y="211"/>
                    <a:pt x="48" y="216"/>
                    <a:pt x="41" y="221"/>
                  </a:cubicBezTo>
                  <a:cubicBezTo>
                    <a:pt x="31" y="226"/>
                    <a:pt x="21" y="226"/>
                    <a:pt x="13" y="223"/>
                  </a:cubicBezTo>
                  <a:cubicBezTo>
                    <a:pt x="10" y="223"/>
                    <a:pt x="10" y="223"/>
                    <a:pt x="8" y="223"/>
                  </a:cubicBezTo>
                  <a:cubicBezTo>
                    <a:pt x="15" y="234"/>
                    <a:pt x="18" y="239"/>
                    <a:pt x="18" y="239"/>
                  </a:cubicBezTo>
                  <a:cubicBezTo>
                    <a:pt x="18" y="239"/>
                    <a:pt x="0" y="272"/>
                    <a:pt x="18" y="284"/>
                  </a:cubicBezTo>
                  <a:cubicBezTo>
                    <a:pt x="36" y="297"/>
                    <a:pt x="36" y="279"/>
                    <a:pt x="46" y="302"/>
                  </a:cubicBezTo>
                  <a:cubicBezTo>
                    <a:pt x="56" y="327"/>
                    <a:pt x="74" y="312"/>
                    <a:pt x="69" y="333"/>
                  </a:cubicBezTo>
                  <a:cubicBezTo>
                    <a:pt x="64" y="353"/>
                    <a:pt x="69" y="343"/>
                    <a:pt x="69" y="358"/>
                  </a:cubicBezTo>
                  <a:cubicBezTo>
                    <a:pt x="71" y="373"/>
                    <a:pt x="61" y="383"/>
                    <a:pt x="69" y="396"/>
                  </a:cubicBezTo>
                  <a:cubicBezTo>
                    <a:pt x="76" y="409"/>
                    <a:pt x="87" y="396"/>
                    <a:pt x="99" y="409"/>
                  </a:cubicBezTo>
                  <a:cubicBezTo>
                    <a:pt x="112" y="421"/>
                    <a:pt x="120" y="416"/>
                    <a:pt x="132" y="426"/>
                  </a:cubicBezTo>
                  <a:cubicBezTo>
                    <a:pt x="145" y="434"/>
                    <a:pt x="158" y="442"/>
                    <a:pt x="158" y="442"/>
                  </a:cubicBezTo>
                  <a:cubicBezTo>
                    <a:pt x="158" y="442"/>
                    <a:pt x="183" y="424"/>
                    <a:pt x="196" y="419"/>
                  </a:cubicBezTo>
                  <a:cubicBezTo>
                    <a:pt x="211" y="414"/>
                    <a:pt x="236" y="396"/>
                    <a:pt x="224" y="416"/>
                  </a:cubicBezTo>
                  <a:cubicBezTo>
                    <a:pt x="211" y="437"/>
                    <a:pt x="208" y="434"/>
                    <a:pt x="213" y="449"/>
                  </a:cubicBezTo>
                  <a:cubicBezTo>
                    <a:pt x="219" y="462"/>
                    <a:pt x="216" y="470"/>
                    <a:pt x="226" y="485"/>
                  </a:cubicBezTo>
                  <a:cubicBezTo>
                    <a:pt x="236" y="500"/>
                    <a:pt x="239" y="508"/>
                    <a:pt x="239" y="508"/>
                  </a:cubicBezTo>
                  <a:cubicBezTo>
                    <a:pt x="239" y="508"/>
                    <a:pt x="244" y="528"/>
                    <a:pt x="254" y="530"/>
                  </a:cubicBezTo>
                  <a:cubicBezTo>
                    <a:pt x="264" y="533"/>
                    <a:pt x="274" y="530"/>
                    <a:pt x="292" y="530"/>
                  </a:cubicBezTo>
                  <a:cubicBezTo>
                    <a:pt x="310" y="530"/>
                    <a:pt x="312" y="546"/>
                    <a:pt x="325" y="533"/>
                  </a:cubicBezTo>
                  <a:cubicBezTo>
                    <a:pt x="325" y="533"/>
                    <a:pt x="335" y="528"/>
                    <a:pt x="338" y="520"/>
                  </a:cubicBezTo>
                  <a:cubicBezTo>
                    <a:pt x="340" y="513"/>
                    <a:pt x="335" y="508"/>
                    <a:pt x="343" y="503"/>
                  </a:cubicBezTo>
                  <a:cubicBezTo>
                    <a:pt x="351" y="497"/>
                    <a:pt x="363" y="497"/>
                    <a:pt x="363" y="497"/>
                  </a:cubicBezTo>
                  <a:cubicBezTo>
                    <a:pt x="363" y="497"/>
                    <a:pt x="368" y="513"/>
                    <a:pt x="384" y="513"/>
                  </a:cubicBezTo>
                  <a:cubicBezTo>
                    <a:pt x="399" y="513"/>
                    <a:pt x="396" y="515"/>
                    <a:pt x="409" y="510"/>
                  </a:cubicBezTo>
                  <a:cubicBezTo>
                    <a:pt x="422" y="505"/>
                    <a:pt x="429" y="510"/>
                    <a:pt x="429" y="510"/>
                  </a:cubicBezTo>
                  <a:cubicBezTo>
                    <a:pt x="429" y="510"/>
                    <a:pt x="444" y="505"/>
                    <a:pt x="455" y="500"/>
                  </a:cubicBezTo>
                  <a:cubicBezTo>
                    <a:pt x="465" y="492"/>
                    <a:pt x="465" y="500"/>
                    <a:pt x="472" y="497"/>
                  </a:cubicBezTo>
                  <a:cubicBezTo>
                    <a:pt x="475" y="497"/>
                    <a:pt x="477" y="495"/>
                    <a:pt x="480" y="495"/>
                  </a:cubicBezTo>
                  <a:cubicBezTo>
                    <a:pt x="490" y="487"/>
                    <a:pt x="490" y="480"/>
                    <a:pt x="495" y="472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7" name="Freeform 254"/>
            <p:cNvSpPr>
              <a:spLocks/>
            </p:cNvSpPr>
            <p:nvPr/>
          </p:nvSpPr>
          <p:spPr bwMode="auto">
            <a:xfrm>
              <a:off x="3688" y="2223"/>
              <a:ext cx="29" cy="27"/>
            </a:xfrm>
            <a:custGeom>
              <a:avLst/>
              <a:gdLst>
                <a:gd name="T0" fmla="*/ 494 w 517"/>
                <a:gd name="T1" fmla="*/ 399 h 457"/>
                <a:gd name="T2" fmla="*/ 492 w 517"/>
                <a:gd name="T3" fmla="*/ 378 h 457"/>
                <a:gd name="T4" fmla="*/ 459 w 517"/>
                <a:gd name="T5" fmla="*/ 335 h 457"/>
                <a:gd name="T6" fmla="*/ 454 w 517"/>
                <a:gd name="T7" fmla="*/ 325 h 457"/>
                <a:gd name="T8" fmla="*/ 436 w 517"/>
                <a:gd name="T9" fmla="*/ 295 h 457"/>
                <a:gd name="T10" fmla="*/ 428 w 517"/>
                <a:gd name="T11" fmla="*/ 285 h 457"/>
                <a:gd name="T12" fmla="*/ 413 w 517"/>
                <a:gd name="T13" fmla="*/ 257 h 457"/>
                <a:gd name="T14" fmla="*/ 398 w 517"/>
                <a:gd name="T15" fmla="*/ 254 h 457"/>
                <a:gd name="T16" fmla="*/ 385 w 517"/>
                <a:gd name="T17" fmla="*/ 226 h 457"/>
                <a:gd name="T18" fmla="*/ 373 w 517"/>
                <a:gd name="T19" fmla="*/ 221 h 457"/>
                <a:gd name="T20" fmla="*/ 355 w 517"/>
                <a:gd name="T21" fmla="*/ 186 h 457"/>
                <a:gd name="T22" fmla="*/ 337 w 517"/>
                <a:gd name="T23" fmla="*/ 153 h 457"/>
                <a:gd name="T24" fmla="*/ 342 w 517"/>
                <a:gd name="T25" fmla="*/ 122 h 457"/>
                <a:gd name="T26" fmla="*/ 324 w 517"/>
                <a:gd name="T27" fmla="*/ 69 h 457"/>
                <a:gd name="T28" fmla="*/ 314 w 517"/>
                <a:gd name="T29" fmla="*/ 74 h 457"/>
                <a:gd name="T30" fmla="*/ 281 w 517"/>
                <a:gd name="T31" fmla="*/ 87 h 457"/>
                <a:gd name="T32" fmla="*/ 251 w 517"/>
                <a:gd name="T33" fmla="*/ 59 h 457"/>
                <a:gd name="T34" fmla="*/ 215 w 517"/>
                <a:gd name="T35" fmla="*/ 16 h 457"/>
                <a:gd name="T36" fmla="*/ 200 w 517"/>
                <a:gd name="T37" fmla="*/ 13 h 457"/>
                <a:gd name="T38" fmla="*/ 175 w 517"/>
                <a:gd name="T39" fmla="*/ 3 h 457"/>
                <a:gd name="T40" fmla="*/ 170 w 517"/>
                <a:gd name="T41" fmla="*/ 0 h 457"/>
                <a:gd name="T42" fmla="*/ 134 w 517"/>
                <a:gd name="T43" fmla="*/ 11 h 457"/>
                <a:gd name="T44" fmla="*/ 119 w 517"/>
                <a:gd name="T45" fmla="*/ 94 h 457"/>
                <a:gd name="T46" fmla="*/ 96 w 517"/>
                <a:gd name="T47" fmla="*/ 122 h 457"/>
                <a:gd name="T48" fmla="*/ 55 w 517"/>
                <a:gd name="T49" fmla="*/ 137 h 457"/>
                <a:gd name="T50" fmla="*/ 50 w 517"/>
                <a:gd name="T51" fmla="*/ 145 h 457"/>
                <a:gd name="T52" fmla="*/ 27 w 517"/>
                <a:gd name="T53" fmla="*/ 160 h 457"/>
                <a:gd name="T54" fmla="*/ 20 w 517"/>
                <a:gd name="T55" fmla="*/ 165 h 457"/>
                <a:gd name="T56" fmla="*/ 40 w 517"/>
                <a:gd name="T57" fmla="*/ 244 h 457"/>
                <a:gd name="T58" fmla="*/ 63 w 517"/>
                <a:gd name="T59" fmla="*/ 279 h 457"/>
                <a:gd name="T60" fmla="*/ 45 w 517"/>
                <a:gd name="T61" fmla="*/ 297 h 457"/>
                <a:gd name="T62" fmla="*/ 40 w 517"/>
                <a:gd name="T63" fmla="*/ 317 h 457"/>
                <a:gd name="T64" fmla="*/ 48 w 517"/>
                <a:gd name="T65" fmla="*/ 345 h 457"/>
                <a:gd name="T66" fmla="*/ 71 w 517"/>
                <a:gd name="T67" fmla="*/ 366 h 457"/>
                <a:gd name="T68" fmla="*/ 114 w 517"/>
                <a:gd name="T69" fmla="*/ 363 h 457"/>
                <a:gd name="T70" fmla="*/ 154 w 517"/>
                <a:gd name="T71" fmla="*/ 381 h 457"/>
                <a:gd name="T72" fmla="*/ 190 w 517"/>
                <a:gd name="T73" fmla="*/ 401 h 457"/>
                <a:gd name="T74" fmla="*/ 228 w 517"/>
                <a:gd name="T75" fmla="*/ 381 h 457"/>
                <a:gd name="T76" fmla="*/ 263 w 517"/>
                <a:gd name="T77" fmla="*/ 396 h 457"/>
                <a:gd name="T78" fmla="*/ 286 w 517"/>
                <a:gd name="T79" fmla="*/ 414 h 457"/>
                <a:gd name="T80" fmla="*/ 337 w 517"/>
                <a:gd name="T81" fmla="*/ 427 h 457"/>
                <a:gd name="T82" fmla="*/ 388 w 517"/>
                <a:gd name="T83" fmla="*/ 434 h 457"/>
                <a:gd name="T84" fmla="*/ 423 w 517"/>
                <a:gd name="T85" fmla="*/ 442 h 457"/>
                <a:gd name="T86" fmla="*/ 469 w 517"/>
                <a:gd name="T87" fmla="*/ 442 h 457"/>
                <a:gd name="T88" fmla="*/ 510 w 517"/>
                <a:gd name="T89" fmla="*/ 442 h 457"/>
                <a:gd name="T90" fmla="*/ 510 w 517"/>
                <a:gd name="T91" fmla="*/ 429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7" h="457">
                  <a:moveTo>
                    <a:pt x="510" y="429"/>
                  </a:moveTo>
                  <a:cubicBezTo>
                    <a:pt x="502" y="419"/>
                    <a:pt x="497" y="411"/>
                    <a:pt x="494" y="399"/>
                  </a:cubicBezTo>
                  <a:cubicBezTo>
                    <a:pt x="494" y="394"/>
                    <a:pt x="494" y="391"/>
                    <a:pt x="492" y="389"/>
                  </a:cubicBezTo>
                  <a:cubicBezTo>
                    <a:pt x="492" y="386"/>
                    <a:pt x="492" y="381"/>
                    <a:pt x="492" y="378"/>
                  </a:cubicBezTo>
                  <a:cubicBezTo>
                    <a:pt x="489" y="368"/>
                    <a:pt x="484" y="361"/>
                    <a:pt x="479" y="353"/>
                  </a:cubicBezTo>
                  <a:cubicBezTo>
                    <a:pt x="474" y="345"/>
                    <a:pt x="467" y="335"/>
                    <a:pt x="459" y="335"/>
                  </a:cubicBezTo>
                  <a:cubicBezTo>
                    <a:pt x="446" y="335"/>
                    <a:pt x="446" y="335"/>
                    <a:pt x="446" y="335"/>
                  </a:cubicBezTo>
                  <a:cubicBezTo>
                    <a:pt x="454" y="325"/>
                    <a:pt x="454" y="325"/>
                    <a:pt x="454" y="325"/>
                  </a:cubicBezTo>
                  <a:cubicBezTo>
                    <a:pt x="459" y="317"/>
                    <a:pt x="456" y="310"/>
                    <a:pt x="454" y="305"/>
                  </a:cubicBezTo>
                  <a:cubicBezTo>
                    <a:pt x="451" y="300"/>
                    <a:pt x="444" y="295"/>
                    <a:pt x="436" y="295"/>
                  </a:cubicBezTo>
                  <a:cubicBezTo>
                    <a:pt x="423" y="295"/>
                    <a:pt x="423" y="295"/>
                    <a:pt x="423" y="295"/>
                  </a:cubicBezTo>
                  <a:cubicBezTo>
                    <a:pt x="428" y="285"/>
                    <a:pt x="428" y="285"/>
                    <a:pt x="428" y="285"/>
                  </a:cubicBezTo>
                  <a:cubicBezTo>
                    <a:pt x="431" y="279"/>
                    <a:pt x="431" y="274"/>
                    <a:pt x="426" y="267"/>
                  </a:cubicBezTo>
                  <a:cubicBezTo>
                    <a:pt x="423" y="262"/>
                    <a:pt x="418" y="257"/>
                    <a:pt x="413" y="257"/>
                  </a:cubicBezTo>
                  <a:cubicBezTo>
                    <a:pt x="411" y="257"/>
                    <a:pt x="411" y="257"/>
                    <a:pt x="411" y="257"/>
                  </a:cubicBezTo>
                  <a:cubicBezTo>
                    <a:pt x="408" y="257"/>
                    <a:pt x="403" y="257"/>
                    <a:pt x="398" y="254"/>
                  </a:cubicBezTo>
                  <a:cubicBezTo>
                    <a:pt x="390" y="249"/>
                    <a:pt x="390" y="241"/>
                    <a:pt x="388" y="236"/>
                  </a:cubicBezTo>
                  <a:cubicBezTo>
                    <a:pt x="388" y="231"/>
                    <a:pt x="385" y="229"/>
                    <a:pt x="385" y="226"/>
                  </a:cubicBezTo>
                  <a:cubicBezTo>
                    <a:pt x="385" y="226"/>
                    <a:pt x="383" y="226"/>
                    <a:pt x="380" y="224"/>
                  </a:cubicBezTo>
                  <a:cubicBezTo>
                    <a:pt x="378" y="224"/>
                    <a:pt x="375" y="224"/>
                    <a:pt x="373" y="221"/>
                  </a:cubicBezTo>
                  <a:cubicBezTo>
                    <a:pt x="362" y="216"/>
                    <a:pt x="360" y="203"/>
                    <a:pt x="357" y="196"/>
                  </a:cubicBezTo>
                  <a:cubicBezTo>
                    <a:pt x="357" y="191"/>
                    <a:pt x="357" y="188"/>
                    <a:pt x="355" y="186"/>
                  </a:cubicBezTo>
                  <a:cubicBezTo>
                    <a:pt x="352" y="181"/>
                    <a:pt x="350" y="178"/>
                    <a:pt x="347" y="173"/>
                  </a:cubicBezTo>
                  <a:cubicBezTo>
                    <a:pt x="342" y="168"/>
                    <a:pt x="337" y="160"/>
                    <a:pt x="337" y="153"/>
                  </a:cubicBezTo>
                  <a:cubicBezTo>
                    <a:pt x="337" y="145"/>
                    <a:pt x="337" y="137"/>
                    <a:pt x="340" y="132"/>
                  </a:cubicBezTo>
                  <a:cubicBezTo>
                    <a:pt x="340" y="130"/>
                    <a:pt x="340" y="125"/>
                    <a:pt x="342" y="122"/>
                  </a:cubicBezTo>
                  <a:cubicBezTo>
                    <a:pt x="342" y="109"/>
                    <a:pt x="345" y="94"/>
                    <a:pt x="360" y="79"/>
                  </a:cubicBezTo>
                  <a:cubicBezTo>
                    <a:pt x="324" y="69"/>
                    <a:pt x="324" y="69"/>
                    <a:pt x="324" y="69"/>
                  </a:cubicBezTo>
                  <a:cubicBezTo>
                    <a:pt x="322" y="69"/>
                    <a:pt x="322" y="69"/>
                    <a:pt x="319" y="69"/>
                  </a:cubicBezTo>
                  <a:cubicBezTo>
                    <a:pt x="317" y="69"/>
                    <a:pt x="317" y="71"/>
                    <a:pt x="314" y="74"/>
                  </a:cubicBezTo>
                  <a:cubicBezTo>
                    <a:pt x="312" y="77"/>
                    <a:pt x="312" y="77"/>
                    <a:pt x="312" y="77"/>
                  </a:cubicBezTo>
                  <a:cubicBezTo>
                    <a:pt x="304" y="84"/>
                    <a:pt x="294" y="87"/>
                    <a:pt x="281" y="87"/>
                  </a:cubicBezTo>
                  <a:cubicBezTo>
                    <a:pt x="269" y="84"/>
                    <a:pt x="261" y="79"/>
                    <a:pt x="256" y="69"/>
                  </a:cubicBezTo>
                  <a:cubicBezTo>
                    <a:pt x="253" y="66"/>
                    <a:pt x="253" y="61"/>
                    <a:pt x="251" y="59"/>
                  </a:cubicBezTo>
                  <a:cubicBezTo>
                    <a:pt x="251" y="56"/>
                    <a:pt x="251" y="56"/>
                    <a:pt x="248" y="54"/>
                  </a:cubicBezTo>
                  <a:cubicBezTo>
                    <a:pt x="243" y="38"/>
                    <a:pt x="228" y="26"/>
                    <a:pt x="215" y="16"/>
                  </a:cubicBezTo>
                  <a:cubicBezTo>
                    <a:pt x="213" y="13"/>
                    <a:pt x="213" y="13"/>
                    <a:pt x="210" y="13"/>
                  </a:cubicBezTo>
                  <a:cubicBezTo>
                    <a:pt x="208" y="11"/>
                    <a:pt x="203" y="13"/>
                    <a:pt x="200" y="13"/>
                  </a:cubicBezTo>
                  <a:cubicBezTo>
                    <a:pt x="192" y="13"/>
                    <a:pt x="187" y="13"/>
                    <a:pt x="180" y="8"/>
                  </a:cubicBezTo>
                  <a:cubicBezTo>
                    <a:pt x="177" y="5"/>
                    <a:pt x="175" y="3"/>
                    <a:pt x="175" y="3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5" y="3"/>
                    <a:pt x="159" y="3"/>
                    <a:pt x="154" y="3"/>
                  </a:cubicBezTo>
                  <a:cubicBezTo>
                    <a:pt x="144" y="3"/>
                    <a:pt x="139" y="5"/>
                    <a:pt x="134" y="11"/>
                  </a:cubicBezTo>
                  <a:cubicBezTo>
                    <a:pt x="132" y="16"/>
                    <a:pt x="126" y="26"/>
                    <a:pt x="121" y="51"/>
                  </a:cubicBezTo>
                  <a:cubicBezTo>
                    <a:pt x="119" y="66"/>
                    <a:pt x="119" y="82"/>
                    <a:pt x="119" y="94"/>
                  </a:cubicBezTo>
                  <a:cubicBezTo>
                    <a:pt x="119" y="102"/>
                    <a:pt x="119" y="112"/>
                    <a:pt x="111" y="117"/>
                  </a:cubicBezTo>
                  <a:cubicBezTo>
                    <a:pt x="106" y="122"/>
                    <a:pt x="101" y="122"/>
                    <a:pt x="96" y="122"/>
                  </a:cubicBezTo>
                  <a:cubicBezTo>
                    <a:pt x="93" y="122"/>
                    <a:pt x="93" y="122"/>
                    <a:pt x="93" y="122"/>
                  </a:cubicBezTo>
                  <a:cubicBezTo>
                    <a:pt x="81" y="125"/>
                    <a:pt x="68" y="132"/>
                    <a:pt x="55" y="137"/>
                  </a:cubicBezTo>
                  <a:cubicBezTo>
                    <a:pt x="53" y="137"/>
                    <a:pt x="50" y="140"/>
                    <a:pt x="50" y="140"/>
                  </a:cubicBezTo>
                  <a:cubicBezTo>
                    <a:pt x="50" y="140"/>
                    <a:pt x="50" y="142"/>
                    <a:pt x="50" y="145"/>
                  </a:cubicBezTo>
                  <a:cubicBezTo>
                    <a:pt x="50" y="150"/>
                    <a:pt x="48" y="155"/>
                    <a:pt x="43" y="158"/>
                  </a:cubicBezTo>
                  <a:cubicBezTo>
                    <a:pt x="38" y="160"/>
                    <a:pt x="33" y="160"/>
                    <a:pt x="27" y="160"/>
                  </a:cubicBezTo>
                  <a:cubicBezTo>
                    <a:pt x="25" y="160"/>
                    <a:pt x="25" y="160"/>
                    <a:pt x="22" y="160"/>
                  </a:cubicBezTo>
                  <a:cubicBezTo>
                    <a:pt x="22" y="160"/>
                    <a:pt x="20" y="163"/>
                    <a:pt x="20" y="165"/>
                  </a:cubicBezTo>
                  <a:cubicBezTo>
                    <a:pt x="10" y="181"/>
                    <a:pt x="0" y="196"/>
                    <a:pt x="2" y="211"/>
                  </a:cubicBezTo>
                  <a:cubicBezTo>
                    <a:pt x="5" y="229"/>
                    <a:pt x="25" y="241"/>
                    <a:pt x="40" y="244"/>
                  </a:cubicBezTo>
                  <a:cubicBezTo>
                    <a:pt x="50" y="246"/>
                    <a:pt x="66" y="249"/>
                    <a:pt x="68" y="262"/>
                  </a:cubicBezTo>
                  <a:cubicBezTo>
                    <a:pt x="68" y="267"/>
                    <a:pt x="68" y="274"/>
                    <a:pt x="63" y="279"/>
                  </a:cubicBezTo>
                  <a:cubicBezTo>
                    <a:pt x="58" y="285"/>
                    <a:pt x="53" y="287"/>
                    <a:pt x="50" y="292"/>
                  </a:cubicBezTo>
                  <a:cubicBezTo>
                    <a:pt x="48" y="295"/>
                    <a:pt x="48" y="295"/>
                    <a:pt x="45" y="297"/>
                  </a:cubicBezTo>
                  <a:cubicBezTo>
                    <a:pt x="40" y="302"/>
                    <a:pt x="38" y="307"/>
                    <a:pt x="38" y="310"/>
                  </a:cubicBezTo>
                  <a:cubicBezTo>
                    <a:pt x="38" y="312"/>
                    <a:pt x="40" y="315"/>
                    <a:pt x="40" y="317"/>
                  </a:cubicBezTo>
                  <a:cubicBezTo>
                    <a:pt x="40" y="320"/>
                    <a:pt x="43" y="320"/>
                    <a:pt x="43" y="323"/>
                  </a:cubicBezTo>
                  <a:cubicBezTo>
                    <a:pt x="45" y="330"/>
                    <a:pt x="48" y="338"/>
                    <a:pt x="48" y="345"/>
                  </a:cubicBezTo>
                  <a:cubicBezTo>
                    <a:pt x="55" y="343"/>
                    <a:pt x="58" y="338"/>
                    <a:pt x="63" y="348"/>
                  </a:cubicBezTo>
                  <a:cubicBezTo>
                    <a:pt x="68" y="361"/>
                    <a:pt x="71" y="366"/>
                    <a:pt x="71" y="366"/>
                  </a:cubicBezTo>
                  <a:cubicBezTo>
                    <a:pt x="71" y="366"/>
                    <a:pt x="78" y="366"/>
                    <a:pt x="91" y="361"/>
                  </a:cubicBezTo>
                  <a:cubicBezTo>
                    <a:pt x="101" y="356"/>
                    <a:pt x="104" y="353"/>
                    <a:pt x="114" y="363"/>
                  </a:cubicBezTo>
                  <a:cubicBezTo>
                    <a:pt x="121" y="373"/>
                    <a:pt x="134" y="376"/>
                    <a:pt x="134" y="376"/>
                  </a:cubicBezTo>
                  <a:cubicBezTo>
                    <a:pt x="134" y="376"/>
                    <a:pt x="144" y="373"/>
                    <a:pt x="154" y="381"/>
                  </a:cubicBezTo>
                  <a:cubicBezTo>
                    <a:pt x="165" y="389"/>
                    <a:pt x="175" y="391"/>
                    <a:pt x="175" y="391"/>
                  </a:cubicBezTo>
                  <a:cubicBezTo>
                    <a:pt x="175" y="391"/>
                    <a:pt x="180" y="416"/>
                    <a:pt x="190" y="401"/>
                  </a:cubicBezTo>
                  <a:cubicBezTo>
                    <a:pt x="198" y="389"/>
                    <a:pt x="195" y="368"/>
                    <a:pt x="205" y="381"/>
                  </a:cubicBezTo>
                  <a:cubicBezTo>
                    <a:pt x="213" y="391"/>
                    <a:pt x="220" y="381"/>
                    <a:pt x="228" y="381"/>
                  </a:cubicBezTo>
                  <a:cubicBezTo>
                    <a:pt x="233" y="381"/>
                    <a:pt x="228" y="391"/>
                    <a:pt x="241" y="396"/>
                  </a:cubicBezTo>
                  <a:cubicBezTo>
                    <a:pt x="253" y="401"/>
                    <a:pt x="258" y="399"/>
                    <a:pt x="263" y="396"/>
                  </a:cubicBezTo>
                  <a:cubicBezTo>
                    <a:pt x="269" y="394"/>
                    <a:pt x="271" y="406"/>
                    <a:pt x="271" y="406"/>
                  </a:cubicBezTo>
                  <a:cubicBezTo>
                    <a:pt x="271" y="406"/>
                    <a:pt x="269" y="409"/>
                    <a:pt x="286" y="414"/>
                  </a:cubicBezTo>
                  <a:cubicBezTo>
                    <a:pt x="304" y="419"/>
                    <a:pt x="319" y="424"/>
                    <a:pt x="319" y="424"/>
                  </a:cubicBezTo>
                  <a:cubicBezTo>
                    <a:pt x="319" y="424"/>
                    <a:pt x="319" y="424"/>
                    <a:pt x="337" y="427"/>
                  </a:cubicBezTo>
                  <a:cubicBezTo>
                    <a:pt x="352" y="429"/>
                    <a:pt x="362" y="437"/>
                    <a:pt x="362" y="437"/>
                  </a:cubicBezTo>
                  <a:cubicBezTo>
                    <a:pt x="362" y="437"/>
                    <a:pt x="378" y="424"/>
                    <a:pt x="388" y="434"/>
                  </a:cubicBezTo>
                  <a:cubicBezTo>
                    <a:pt x="398" y="444"/>
                    <a:pt x="383" y="444"/>
                    <a:pt x="398" y="444"/>
                  </a:cubicBezTo>
                  <a:cubicBezTo>
                    <a:pt x="413" y="444"/>
                    <a:pt x="413" y="429"/>
                    <a:pt x="423" y="442"/>
                  </a:cubicBezTo>
                  <a:cubicBezTo>
                    <a:pt x="431" y="454"/>
                    <a:pt x="439" y="457"/>
                    <a:pt x="449" y="457"/>
                  </a:cubicBezTo>
                  <a:cubicBezTo>
                    <a:pt x="459" y="457"/>
                    <a:pt x="469" y="442"/>
                    <a:pt x="469" y="442"/>
                  </a:cubicBezTo>
                  <a:cubicBezTo>
                    <a:pt x="469" y="442"/>
                    <a:pt x="477" y="432"/>
                    <a:pt x="487" y="442"/>
                  </a:cubicBezTo>
                  <a:cubicBezTo>
                    <a:pt x="497" y="452"/>
                    <a:pt x="510" y="442"/>
                    <a:pt x="510" y="442"/>
                  </a:cubicBezTo>
                  <a:cubicBezTo>
                    <a:pt x="517" y="439"/>
                    <a:pt x="517" y="439"/>
                    <a:pt x="517" y="439"/>
                  </a:cubicBezTo>
                  <a:cubicBezTo>
                    <a:pt x="512" y="432"/>
                    <a:pt x="512" y="429"/>
                    <a:pt x="510" y="429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8" name="Freeform 255"/>
            <p:cNvSpPr>
              <a:spLocks/>
            </p:cNvSpPr>
            <p:nvPr/>
          </p:nvSpPr>
          <p:spPr bwMode="auto">
            <a:xfrm>
              <a:off x="4006" y="2187"/>
              <a:ext cx="75" cy="141"/>
            </a:xfrm>
            <a:custGeom>
              <a:avLst/>
              <a:gdLst>
                <a:gd name="T0" fmla="*/ 1155 w 1297"/>
                <a:gd name="T1" fmla="*/ 1651 h 2433"/>
                <a:gd name="T2" fmla="*/ 1079 w 1297"/>
                <a:gd name="T3" fmla="*/ 1393 h 2433"/>
                <a:gd name="T4" fmla="*/ 916 w 1297"/>
                <a:gd name="T5" fmla="*/ 1261 h 2433"/>
                <a:gd name="T6" fmla="*/ 784 w 1297"/>
                <a:gd name="T7" fmla="*/ 1332 h 2433"/>
                <a:gd name="T8" fmla="*/ 728 w 1297"/>
                <a:gd name="T9" fmla="*/ 1433 h 2433"/>
                <a:gd name="T10" fmla="*/ 660 w 1297"/>
                <a:gd name="T11" fmla="*/ 1342 h 2433"/>
                <a:gd name="T12" fmla="*/ 586 w 1297"/>
                <a:gd name="T13" fmla="*/ 1322 h 2433"/>
                <a:gd name="T14" fmla="*/ 507 w 1297"/>
                <a:gd name="T15" fmla="*/ 1205 h 2433"/>
                <a:gd name="T16" fmla="*/ 558 w 1297"/>
                <a:gd name="T17" fmla="*/ 979 h 2433"/>
                <a:gd name="T18" fmla="*/ 652 w 1297"/>
                <a:gd name="T19" fmla="*/ 586 h 2433"/>
                <a:gd name="T20" fmla="*/ 893 w 1297"/>
                <a:gd name="T21" fmla="*/ 327 h 2433"/>
                <a:gd name="T22" fmla="*/ 888 w 1297"/>
                <a:gd name="T23" fmla="*/ 203 h 2433"/>
                <a:gd name="T24" fmla="*/ 761 w 1297"/>
                <a:gd name="T25" fmla="*/ 193 h 2433"/>
                <a:gd name="T26" fmla="*/ 698 w 1297"/>
                <a:gd name="T27" fmla="*/ 5 h 2433"/>
                <a:gd name="T28" fmla="*/ 589 w 1297"/>
                <a:gd name="T29" fmla="*/ 66 h 2433"/>
                <a:gd name="T30" fmla="*/ 525 w 1297"/>
                <a:gd name="T31" fmla="*/ 81 h 2433"/>
                <a:gd name="T32" fmla="*/ 431 w 1297"/>
                <a:gd name="T33" fmla="*/ 139 h 2433"/>
                <a:gd name="T34" fmla="*/ 304 w 1297"/>
                <a:gd name="T35" fmla="*/ 117 h 2433"/>
                <a:gd name="T36" fmla="*/ 312 w 1297"/>
                <a:gd name="T37" fmla="*/ 297 h 2433"/>
                <a:gd name="T38" fmla="*/ 322 w 1297"/>
                <a:gd name="T39" fmla="*/ 487 h 2433"/>
                <a:gd name="T40" fmla="*/ 340 w 1297"/>
                <a:gd name="T41" fmla="*/ 596 h 2433"/>
                <a:gd name="T42" fmla="*/ 287 w 1297"/>
                <a:gd name="T43" fmla="*/ 682 h 2433"/>
                <a:gd name="T44" fmla="*/ 162 w 1297"/>
                <a:gd name="T45" fmla="*/ 779 h 2433"/>
                <a:gd name="T46" fmla="*/ 61 w 1297"/>
                <a:gd name="T47" fmla="*/ 809 h 2433"/>
                <a:gd name="T48" fmla="*/ 28 w 1297"/>
                <a:gd name="T49" fmla="*/ 921 h 2433"/>
                <a:gd name="T50" fmla="*/ 28 w 1297"/>
                <a:gd name="T51" fmla="*/ 1010 h 2433"/>
                <a:gd name="T52" fmla="*/ 23 w 1297"/>
                <a:gd name="T53" fmla="*/ 1035 h 2433"/>
                <a:gd name="T54" fmla="*/ 43 w 1297"/>
                <a:gd name="T55" fmla="*/ 1096 h 2433"/>
                <a:gd name="T56" fmla="*/ 104 w 1297"/>
                <a:gd name="T57" fmla="*/ 1210 h 2433"/>
                <a:gd name="T58" fmla="*/ 76 w 1297"/>
                <a:gd name="T59" fmla="*/ 1334 h 2433"/>
                <a:gd name="T60" fmla="*/ 251 w 1297"/>
                <a:gd name="T61" fmla="*/ 1342 h 2433"/>
                <a:gd name="T62" fmla="*/ 254 w 1297"/>
                <a:gd name="T63" fmla="*/ 1431 h 2433"/>
                <a:gd name="T64" fmla="*/ 185 w 1297"/>
                <a:gd name="T65" fmla="*/ 1519 h 2433"/>
                <a:gd name="T66" fmla="*/ 231 w 1297"/>
                <a:gd name="T67" fmla="*/ 1641 h 2433"/>
                <a:gd name="T68" fmla="*/ 386 w 1297"/>
                <a:gd name="T69" fmla="*/ 1651 h 2433"/>
                <a:gd name="T70" fmla="*/ 502 w 1297"/>
                <a:gd name="T71" fmla="*/ 1542 h 2433"/>
                <a:gd name="T72" fmla="*/ 573 w 1297"/>
                <a:gd name="T73" fmla="*/ 1699 h 2433"/>
                <a:gd name="T74" fmla="*/ 464 w 1297"/>
                <a:gd name="T75" fmla="*/ 1748 h 2433"/>
                <a:gd name="T76" fmla="*/ 424 w 1297"/>
                <a:gd name="T77" fmla="*/ 1862 h 2433"/>
                <a:gd name="T78" fmla="*/ 348 w 1297"/>
                <a:gd name="T79" fmla="*/ 1996 h 2433"/>
                <a:gd name="T80" fmla="*/ 342 w 1297"/>
                <a:gd name="T81" fmla="*/ 2075 h 2433"/>
                <a:gd name="T82" fmla="*/ 375 w 1297"/>
                <a:gd name="T83" fmla="*/ 2115 h 2433"/>
                <a:gd name="T84" fmla="*/ 457 w 1297"/>
                <a:gd name="T85" fmla="*/ 2202 h 2433"/>
                <a:gd name="T86" fmla="*/ 505 w 1297"/>
                <a:gd name="T87" fmla="*/ 2247 h 2433"/>
                <a:gd name="T88" fmla="*/ 576 w 1297"/>
                <a:gd name="T89" fmla="*/ 2219 h 2433"/>
                <a:gd name="T90" fmla="*/ 693 w 1297"/>
                <a:gd name="T91" fmla="*/ 2255 h 2433"/>
                <a:gd name="T92" fmla="*/ 751 w 1297"/>
                <a:gd name="T93" fmla="*/ 2245 h 2433"/>
                <a:gd name="T94" fmla="*/ 858 w 1297"/>
                <a:gd name="T95" fmla="*/ 2397 h 2433"/>
                <a:gd name="T96" fmla="*/ 959 w 1297"/>
                <a:gd name="T97" fmla="*/ 2420 h 2433"/>
                <a:gd name="T98" fmla="*/ 1066 w 1297"/>
                <a:gd name="T99" fmla="*/ 2407 h 2433"/>
                <a:gd name="T100" fmla="*/ 1152 w 1297"/>
                <a:gd name="T101" fmla="*/ 2235 h 2433"/>
                <a:gd name="T102" fmla="*/ 1086 w 1297"/>
                <a:gd name="T103" fmla="*/ 2164 h 2433"/>
                <a:gd name="T104" fmla="*/ 1172 w 1297"/>
                <a:gd name="T105" fmla="*/ 2121 h 2433"/>
                <a:gd name="T106" fmla="*/ 1221 w 1297"/>
                <a:gd name="T107" fmla="*/ 2214 h 2433"/>
                <a:gd name="T108" fmla="*/ 1282 w 1297"/>
                <a:gd name="T109" fmla="*/ 1996 h 2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97" h="2433">
                  <a:moveTo>
                    <a:pt x="1269" y="1938"/>
                  </a:moveTo>
                  <a:cubicBezTo>
                    <a:pt x="1259" y="1905"/>
                    <a:pt x="1256" y="1907"/>
                    <a:pt x="1254" y="1877"/>
                  </a:cubicBezTo>
                  <a:cubicBezTo>
                    <a:pt x="1254" y="1847"/>
                    <a:pt x="1261" y="1847"/>
                    <a:pt x="1238" y="1824"/>
                  </a:cubicBezTo>
                  <a:cubicBezTo>
                    <a:pt x="1213" y="1798"/>
                    <a:pt x="1211" y="1778"/>
                    <a:pt x="1211" y="1778"/>
                  </a:cubicBezTo>
                  <a:cubicBezTo>
                    <a:pt x="1211" y="1778"/>
                    <a:pt x="1216" y="1773"/>
                    <a:pt x="1198" y="1745"/>
                  </a:cubicBezTo>
                  <a:cubicBezTo>
                    <a:pt x="1180" y="1717"/>
                    <a:pt x="1172" y="1692"/>
                    <a:pt x="1172" y="1692"/>
                  </a:cubicBezTo>
                  <a:cubicBezTo>
                    <a:pt x="1172" y="1692"/>
                    <a:pt x="1165" y="1674"/>
                    <a:pt x="1155" y="1651"/>
                  </a:cubicBezTo>
                  <a:cubicBezTo>
                    <a:pt x="1145" y="1628"/>
                    <a:pt x="1150" y="1636"/>
                    <a:pt x="1155" y="1611"/>
                  </a:cubicBezTo>
                  <a:cubicBezTo>
                    <a:pt x="1157" y="1585"/>
                    <a:pt x="1147" y="1560"/>
                    <a:pt x="1147" y="1560"/>
                  </a:cubicBezTo>
                  <a:cubicBezTo>
                    <a:pt x="1147" y="1530"/>
                    <a:pt x="1147" y="1530"/>
                    <a:pt x="1147" y="1530"/>
                  </a:cubicBezTo>
                  <a:cubicBezTo>
                    <a:pt x="1150" y="1504"/>
                    <a:pt x="1150" y="1504"/>
                    <a:pt x="1150" y="1504"/>
                  </a:cubicBezTo>
                  <a:cubicBezTo>
                    <a:pt x="1127" y="1471"/>
                    <a:pt x="1127" y="1471"/>
                    <a:pt x="1127" y="1471"/>
                  </a:cubicBezTo>
                  <a:cubicBezTo>
                    <a:pt x="1127" y="1471"/>
                    <a:pt x="1104" y="1464"/>
                    <a:pt x="1099" y="1436"/>
                  </a:cubicBezTo>
                  <a:cubicBezTo>
                    <a:pt x="1094" y="1408"/>
                    <a:pt x="1091" y="1413"/>
                    <a:pt x="1079" y="1393"/>
                  </a:cubicBezTo>
                  <a:cubicBezTo>
                    <a:pt x="1066" y="1372"/>
                    <a:pt x="1056" y="1393"/>
                    <a:pt x="1058" y="1362"/>
                  </a:cubicBezTo>
                  <a:cubicBezTo>
                    <a:pt x="1058" y="1334"/>
                    <a:pt x="1079" y="1334"/>
                    <a:pt x="1058" y="1322"/>
                  </a:cubicBezTo>
                  <a:cubicBezTo>
                    <a:pt x="1038" y="1309"/>
                    <a:pt x="1053" y="1306"/>
                    <a:pt x="1028" y="1301"/>
                  </a:cubicBezTo>
                  <a:cubicBezTo>
                    <a:pt x="1005" y="1296"/>
                    <a:pt x="1002" y="1304"/>
                    <a:pt x="990" y="1294"/>
                  </a:cubicBezTo>
                  <a:cubicBezTo>
                    <a:pt x="977" y="1283"/>
                    <a:pt x="967" y="1276"/>
                    <a:pt x="967" y="1276"/>
                  </a:cubicBezTo>
                  <a:cubicBezTo>
                    <a:pt x="967" y="1276"/>
                    <a:pt x="977" y="1286"/>
                    <a:pt x="954" y="1281"/>
                  </a:cubicBezTo>
                  <a:cubicBezTo>
                    <a:pt x="931" y="1276"/>
                    <a:pt x="939" y="1258"/>
                    <a:pt x="916" y="1261"/>
                  </a:cubicBezTo>
                  <a:cubicBezTo>
                    <a:pt x="893" y="1263"/>
                    <a:pt x="881" y="1263"/>
                    <a:pt x="881" y="1263"/>
                  </a:cubicBezTo>
                  <a:cubicBezTo>
                    <a:pt x="881" y="1263"/>
                    <a:pt x="870" y="1238"/>
                    <a:pt x="850" y="1245"/>
                  </a:cubicBezTo>
                  <a:cubicBezTo>
                    <a:pt x="830" y="1253"/>
                    <a:pt x="820" y="1261"/>
                    <a:pt x="820" y="1261"/>
                  </a:cubicBezTo>
                  <a:cubicBezTo>
                    <a:pt x="820" y="1261"/>
                    <a:pt x="812" y="1271"/>
                    <a:pt x="792" y="1276"/>
                  </a:cubicBezTo>
                  <a:cubicBezTo>
                    <a:pt x="774" y="1281"/>
                    <a:pt x="771" y="1263"/>
                    <a:pt x="774" y="1281"/>
                  </a:cubicBezTo>
                  <a:cubicBezTo>
                    <a:pt x="777" y="1299"/>
                    <a:pt x="774" y="1299"/>
                    <a:pt x="774" y="1299"/>
                  </a:cubicBezTo>
                  <a:cubicBezTo>
                    <a:pt x="784" y="1332"/>
                    <a:pt x="784" y="1332"/>
                    <a:pt x="784" y="1332"/>
                  </a:cubicBezTo>
                  <a:cubicBezTo>
                    <a:pt x="784" y="1332"/>
                    <a:pt x="802" y="1349"/>
                    <a:pt x="799" y="1370"/>
                  </a:cubicBezTo>
                  <a:cubicBezTo>
                    <a:pt x="797" y="1393"/>
                    <a:pt x="804" y="1420"/>
                    <a:pt x="792" y="1413"/>
                  </a:cubicBezTo>
                  <a:cubicBezTo>
                    <a:pt x="779" y="1408"/>
                    <a:pt x="779" y="1410"/>
                    <a:pt x="779" y="1387"/>
                  </a:cubicBezTo>
                  <a:cubicBezTo>
                    <a:pt x="779" y="1365"/>
                    <a:pt x="792" y="1334"/>
                    <a:pt x="777" y="1344"/>
                  </a:cubicBezTo>
                  <a:cubicBezTo>
                    <a:pt x="761" y="1352"/>
                    <a:pt x="766" y="1342"/>
                    <a:pt x="759" y="1367"/>
                  </a:cubicBezTo>
                  <a:cubicBezTo>
                    <a:pt x="751" y="1393"/>
                    <a:pt x="759" y="1390"/>
                    <a:pt x="746" y="1410"/>
                  </a:cubicBezTo>
                  <a:cubicBezTo>
                    <a:pt x="733" y="1431"/>
                    <a:pt x="749" y="1420"/>
                    <a:pt x="728" y="1433"/>
                  </a:cubicBezTo>
                  <a:cubicBezTo>
                    <a:pt x="705" y="1443"/>
                    <a:pt x="708" y="1456"/>
                    <a:pt x="705" y="1443"/>
                  </a:cubicBezTo>
                  <a:cubicBezTo>
                    <a:pt x="705" y="1433"/>
                    <a:pt x="711" y="1426"/>
                    <a:pt x="716" y="1408"/>
                  </a:cubicBezTo>
                  <a:cubicBezTo>
                    <a:pt x="718" y="1390"/>
                    <a:pt x="736" y="1370"/>
                    <a:pt x="718" y="1372"/>
                  </a:cubicBezTo>
                  <a:cubicBezTo>
                    <a:pt x="700" y="1375"/>
                    <a:pt x="705" y="1382"/>
                    <a:pt x="693" y="1375"/>
                  </a:cubicBezTo>
                  <a:cubicBezTo>
                    <a:pt x="683" y="1370"/>
                    <a:pt x="670" y="1375"/>
                    <a:pt x="680" y="1362"/>
                  </a:cubicBezTo>
                  <a:cubicBezTo>
                    <a:pt x="688" y="1349"/>
                    <a:pt x="703" y="1339"/>
                    <a:pt x="685" y="1337"/>
                  </a:cubicBezTo>
                  <a:cubicBezTo>
                    <a:pt x="667" y="1334"/>
                    <a:pt x="660" y="1342"/>
                    <a:pt x="660" y="1342"/>
                  </a:cubicBezTo>
                  <a:cubicBezTo>
                    <a:pt x="652" y="1370"/>
                    <a:pt x="652" y="1370"/>
                    <a:pt x="652" y="1370"/>
                  </a:cubicBezTo>
                  <a:cubicBezTo>
                    <a:pt x="662" y="1382"/>
                    <a:pt x="662" y="1382"/>
                    <a:pt x="662" y="1382"/>
                  </a:cubicBezTo>
                  <a:cubicBezTo>
                    <a:pt x="665" y="1410"/>
                    <a:pt x="665" y="1410"/>
                    <a:pt x="665" y="1410"/>
                  </a:cubicBezTo>
                  <a:cubicBezTo>
                    <a:pt x="642" y="1431"/>
                    <a:pt x="642" y="1431"/>
                    <a:pt x="642" y="1431"/>
                  </a:cubicBezTo>
                  <a:cubicBezTo>
                    <a:pt x="642" y="1431"/>
                    <a:pt x="627" y="1420"/>
                    <a:pt x="624" y="1398"/>
                  </a:cubicBezTo>
                  <a:cubicBezTo>
                    <a:pt x="622" y="1375"/>
                    <a:pt x="629" y="1372"/>
                    <a:pt x="614" y="1352"/>
                  </a:cubicBezTo>
                  <a:cubicBezTo>
                    <a:pt x="599" y="1332"/>
                    <a:pt x="586" y="1322"/>
                    <a:pt x="586" y="1322"/>
                  </a:cubicBezTo>
                  <a:cubicBezTo>
                    <a:pt x="558" y="1339"/>
                    <a:pt x="558" y="1339"/>
                    <a:pt x="558" y="1339"/>
                  </a:cubicBezTo>
                  <a:cubicBezTo>
                    <a:pt x="523" y="1357"/>
                    <a:pt x="523" y="1357"/>
                    <a:pt x="523" y="1357"/>
                  </a:cubicBezTo>
                  <a:cubicBezTo>
                    <a:pt x="523" y="1357"/>
                    <a:pt x="507" y="1375"/>
                    <a:pt x="482" y="1357"/>
                  </a:cubicBezTo>
                  <a:cubicBezTo>
                    <a:pt x="457" y="1339"/>
                    <a:pt x="467" y="1339"/>
                    <a:pt x="477" y="1319"/>
                  </a:cubicBezTo>
                  <a:cubicBezTo>
                    <a:pt x="485" y="1299"/>
                    <a:pt x="474" y="1286"/>
                    <a:pt x="485" y="1271"/>
                  </a:cubicBezTo>
                  <a:cubicBezTo>
                    <a:pt x="495" y="1253"/>
                    <a:pt x="507" y="1258"/>
                    <a:pt x="505" y="1235"/>
                  </a:cubicBezTo>
                  <a:cubicBezTo>
                    <a:pt x="502" y="1215"/>
                    <a:pt x="507" y="1205"/>
                    <a:pt x="507" y="1205"/>
                  </a:cubicBezTo>
                  <a:cubicBezTo>
                    <a:pt x="507" y="1205"/>
                    <a:pt x="510" y="1197"/>
                    <a:pt x="530" y="1174"/>
                  </a:cubicBezTo>
                  <a:cubicBezTo>
                    <a:pt x="551" y="1152"/>
                    <a:pt x="548" y="1136"/>
                    <a:pt x="548" y="1136"/>
                  </a:cubicBezTo>
                  <a:cubicBezTo>
                    <a:pt x="548" y="1136"/>
                    <a:pt x="540" y="1108"/>
                    <a:pt x="553" y="1091"/>
                  </a:cubicBezTo>
                  <a:cubicBezTo>
                    <a:pt x="566" y="1070"/>
                    <a:pt x="568" y="1058"/>
                    <a:pt x="568" y="1058"/>
                  </a:cubicBezTo>
                  <a:cubicBezTo>
                    <a:pt x="568" y="1025"/>
                    <a:pt x="568" y="1025"/>
                    <a:pt x="568" y="1025"/>
                  </a:cubicBezTo>
                  <a:cubicBezTo>
                    <a:pt x="568" y="1015"/>
                    <a:pt x="568" y="1015"/>
                    <a:pt x="568" y="1015"/>
                  </a:cubicBezTo>
                  <a:cubicBezTo>
                    <a:pt x="558" y="979"/>
                    <a:pt x="558" y="979"/>
                    <a:pt x="558" y="979"/>
                  </a:cubicBezTo>
                  <a:cubicBezTo>
                    <a:pt x="573" y="949"/>
                    <a:pt x="573" y="949"/>
                    <a:pt x="573" y="949"/>
                  </a:cubicBezTo>
                  <a:cubicBezTo>
                    <a:pt x="561" y="898"/>
                    <a:pt x="622" y="857"/>
                    <a:pt x="612" y="809"/>
                  </a:cubicBezTo>
                  <a:cubicBezTo>
                    <a:pt x="609" y="802"/>
                    <a:pt x="606" y="796"/>
                    <a:pt x="606" y="789"/>
                  </a:cubicBezTo>
                  <a:cubicBezTo>
                    <a:pt x="604" y="774"/>
                    <a:pt x="617" y="761"/>
                    <a:pt x="619" y="746"/>
                  </a:cubicBezTo>
                  <a:cubicBezTo>
                    <a:pt x="624" y="730"/>
                    <a:pt x="619" y="713"/>
                    <a:pt x="619" y="698"/>
                  </a:cubicBezTo>
                  <a:cubicBezTo>
                    <a:pt x="617" y="672"/>
                    <a:pt x="624" y="647"/>
                    <a:pt x="634" y="624"/>
                  </a:cubicBezTo>
                  <a:cubicBezTo>
                    <a:pt x="642" y="611"/>
                    <a:pt x="650" y="599"/>
                    <a:pt x="652" y="586"/>
                  </a:cubicBezTo>
                  <a:cubicBezTo>
                    <a:pt x="655" y="571"/>
                    <a:pt x="650" y="555"/>
                    <a:pt x="650" y="538"/>
                  </a:cubicBezTo>
                  <a:cubicBezTo>
                    <a:pt x="650" y="505"/>
                    <a:pt x="672" y="474"/>
                    <a:pt x="695" y="451"/>
                  </a:cubicBezTo>
                  <a:cubicBezTo>
                    <a:pt x="716" y="429"/>
                    <a:pt x="736" y="408"/>
                    <a:pt x="764" y="393"/>
                  </a:cubicBezTo>
                  <a:cubicBezTo>
                    <a:pt x="789" y="380"/>
                    <a:pt x="820" y="370"/>
                    <a:pt x="832" y="345"/>
                  </a:cubicBezTo>
                  <a:cubicBezTo>
                    <a:pt x="837" y="335"/>
                    <a:pt x="837" y="322"/>
                    <a:pt x="848" y="320"/>
                  </a:cubicBezTo>
                  <a:cubicBezTo>
                    <a:pt x="853" y="317"/>
                    <a:pt x="860" y="322"/>
                    <a:pt x="865" y="325"/>
                  </a:cubicBezTo>
                  <a:cubicBezTo>
                    <a:pt x="873" y="330"/>
                    <a:pt x="886" y="332"/>
                    <a:pt x="893" y="327"/>
                  </a:cubicBezTo>
                  <a:cubicBezTo>
                    <a:pt x="901" y="322"/>
                    <a:pt x="908" y="312"/>
                    <a:pt x="906" y="304"/>
                  </a:cubicBezTo>
                  <a:cubicBezTo>
                    <a:pt x="903" y="302"/>
                    <a:pt x="901" y="297"/>
                    <a:pt x="901" y="294"/>
                  </a:cubicBezTo>
                  <a:cubicBezTo>
                    <a:pt x="898" y="287"/>
                    <a:pt x="906" y="281"/>
                    <a:pt x="914" y="279"/>
                  </a:cubicBezTo>
                  <a:cubicBezTo>
                    <a:pt x="919" y="276"/>
                    <a:pt x="924" y="276"/>
                    <a:pt x="929" y="271"/>
                  </a:cubicBezTo>
                  <a:cubicBezTo>
                    <a:pt x="921" y="249"/>
                    <a:pt x="911" y="226"/>
                    <a:pt x="898" y="205"/>
                  </a:cubicBezTo>
                  <a:cubicBezTo>
                    <a:pt x="898" y="203"/>
                    <a:pt x="896" y="203"/>
                    <a:pt x="896" y="200"/>
                  </a:cubicBezTo>
                  <a:cubicBezTo>
                    <a:pt x="893" y="200"/>
                    <a:pt x="891" y="200"/>
                    <a:pt x="888" y="203"/>
                  </a:cubicBezTo>
                  <a:cubicBezTo>
                    <a:pt x="883" y="205"/>
                    <a:pt x="878" y="208"/>
                    <a:pt x="870" y="205"/>
                  </a:cubicBezTo>
                  <a:cubicBezTo>
                    <a:pt x="865" y="203"/>
                    <a:pt x="863" y="200"/>
                    <a:pt x="858" y="198"/>
                  </a:cubicBezTo>
                  <a:cubicBezTo>
                    <a:pt x="858" y="198"/>
                    <a:pt x="858" y="198"/>
                    <a:pt x="855" y="195"/>
                  </a:cubicBezTo>
                  <a:cubicBezTo>
                    <a:pt x="848" y="190"/>
                    <a:pt x="837" y="188"/>
                    <a:pt x="830" y="190"/>
                  </a:cubicBezTo>
                  <a:cubicBezTo>
                    <a:pt x="825" y="193"/>
                    <a:pt x="820" y="195"/>
                    <a:pt x="815" y="198"/>
                  </a:cubicBezTo>
                  <a:cubicBezTo>
                    <a:pt x="804" y="203"/>
                    <a:pt x="794" y="208"/>
                    <a:pt x="784" y="208"/>
                  </a:cubicBezTo>
                  <a:cubicBezTo>
                    <a:pt x="774" y="208"/>
                    <a:pt x="766" y="200"/>
                    <a:pt x="761" y="193"/>
                  </a:cubicBezTo>
                  <a:cubicBezTo>
                    <a:pt x="756" y="183"/>
                    <a:pt x="754" y="170"/>
                    <a:pt x="759" y="160"/>
                  </a:cubicBezTo>
                  <a:cubicBezTo>
                    <a:pt x="764" y="145"/>
                    <a:pt x="777" y="134"/>
                    <a:pt x="797" y="127"/>
                  </a:cubicBezTo>
                  <a:cubicBezTo>
                    <a:pt x="797" y="124"/>
                    <a:pt x="794" y="119"/>
                    <a:pt x="792" y="117"/>
                  </a:cubicBezTo>
                  <a:cubicBezTo>
                    <a:pt x="789" y="114"/>
                    <a:pt x="789" y="112"/>
                    <a:pt x="787" y="106"/>
                  </a:cubicBezTo>
                  <a:cubicBezTo>
                    <a:pt x="784" y="101"/>
                    <a:pt x="782" y="94"/>
                    <a:pt x="782" y="86"/>
                  </a:cubicBezTo>
                  <a:cubicBezTo>
                    <a:pt x="782" y="84"/>
                    <a:pt x="782" y="81"/>
                    <a:pt x="779" y="79"/>
                  </a:cubicBezTo>
                  <a:cubicBezTo>
                    <a:pt x="769" y="41"/>
                    <a:pt x="731" y="15"/>
                    <a:pt x="698" y="5"/>
                  </a:cubicBezTo>
                  <a:cubicBezTo>
                    <a:pt x="678" y="0"/>
                    <a:pt x="662" y="0"/>
                    <a:pt x="650" y="5"/>
                  </a:cubicBezTo>
                  <a:cubicBezTo>
                    <a:pt x="645" y="8"/>
                    <a:pt x="639" y="10"/>
                    <a:pt x="637" y="13"/>
                  </a:cubicBezTo>
                  <a:cubicBezTo>
                    <a:pt x="632" y="15"/>
                    <a:pt x="627" y="18"/>
                    <a:pt x="624" y="20"/>
                  </a:cubicBezTo>
                  <a:cubicBezTo>
                    <a:pt x="612" y="25"/>
                    <a:pt x="599" y="28"/>
                    <a:pt x="586" y="25"/>
                  </a:cubicBezTo>
                  <a:cubicBezTo>
                    <a:pt x="581" y="30"/>
                    <a:pt x="581" y="35"/>
                    <a:pt x="581" y="41"/>
                  </a:cubicBezTo>
                  <a:cubicBezTo>
                    <a:pt x="581" y="43"/>
                    <a:pt x="584" y="46"/>
                    <a:pt x="584" y="48"/>
                  </a:cubicBezTo>
                  <a:cubicBezTo>
                    <a:pt x="586" y="53"/>
                    <a:pt x="589" y="61"/>
                    <a:pt x="589" y="66"/>
                  </a:cubicBezTo>
                  <a:cubicBezTo>
                    <a:pt x="589" y="73"/>
                    <a:pt x="584" y="81"/>
                    <a:pt x="576" y="86"/>
                  </a:cubicBezTo>
                  <a:cubicBezTo>
                    <a:pt x="568" y="91"/>
                    <a:pt x="561" y="91"/>
                    <a:pt x="553" y="89"/>
                  </a:cubicBezTo>
                  <a:cubicBezTo>
                    <a:pt x="548" y="86"/>
                    <a:pt x="546" y="84"/>
                    <a:pt x="543" y="81"/>
                  </a:cubicBezTo>
                  <a:cubicBezTo>
                    <a:pt x="540" y="79"/>
                    <a:pt x="540" y="79"/>
                    <a:pt x="538" y="76"/>
                  </a:cubicBezTo>
                  <a:cubicBezTo>
                    <a:pt x="535" y="73"/>
                    <a:pt x="533" y="73"/>
                    <a:pt x="530" y="73"/>
                  </a:cubicBezTo>
                  <a:cubicBezTo>
                    <a:pt x="530" y="73"/>
                    <a:pt x="530" y="73"/>
                    <a:pt x="530" y="76"/>
                  </a:cubicBezTo>
                  <a:cubicBezTo>
                    <a:pt x="530" y="79"/>
                    <a:pt x="528" y="81"/>
                    <a:pt x="525" y="81"/>
                  </a:cubicBezTo>
                  <a:cubicBezTo>
                    <a:pt x="520" y="86"/>
                    <a:pt x="513" y="84"/>
                    <a:pt x="507" y="84"/>
                  </a:cubicBezTo>
                  <a:cubicBezTo>
                    <a:pt x="505" y="84"/>
                    <a:pt x="502" y="84"/>
                    <a:pt x="502" y="84"/>
                  </a:cubicBezTo>
                  <a:cubicBezTo>
                    <a:pt x="497" y="84"/>
                    <a:pt x="495" y="89"/>
                    <a:pt x="492" y="91"/>
                  </a:cubicBezTo>
                  <a:cubicBezTo>
                    <a:pt x="490" y="94"/>
                    <a:pt x="490" y="96"/>
                    <a:pt x="490" y="101"/>
                  </a:cubicBezTo>
                  <a:cubicBezTo>
                    <a:pt x="490" y="104"/>
                    <a:pt x="487" y="109"/>
                    <a:pt x="485" y="114"/>
                  </a:cubicBezTo>
                  <a:cubicBezTo>
                    <a:pt x="477" y="132"/>
                    <a:pt x="454" y="145"/>
                    <a:pt x="434" y="139"/>
                  </a:cubicBezTo>
                  <a:cubicBezTo>
                    <a:pt x="431" y="139"/>
                    <a:pt x="431" y="139"/>
                    <a:pt x="431" y="139"/>
                  </a:cubicBezTo>
                  <a:cubicBezTo>
                    <a:pt x="429" y="139"/>
                    <a:pt x="429" y="139"/>
                    <a:pt x="426" y="139"/>
                  </a:cubicBezTo>
                  <a:cubicBezTo>
                    <a:pt x="424" y="139"/>
                    <a:pt x="424" y="142"/>
                    <a:pt x="421" y="142"/>
                  </a:cubicBezTo>
                  <a:cubicBezTo>
                    <a:pt x="419" y="145"/>
                    <a:pt x="416" y="145"/>
                    <a:pt x="414" y="147"/>
                  </a:cubicBezTo>
                  <a:cubicBezTo>
                    <a:pt x="403" y="150"/>
                    <a:pt x="393" y="147"/>
                    <a:pt x="383" y="139"/>
                  </a:cubicBezTo>
                  <a:cubicBezTo>
                    <a:pt x="378" y="137"/>
                    <a:pt x="373" y="132"/>
                    <a:pt x="368" y="127"/>
                  </a:cubicBezTo>
                  <a:cubicBezTo>
                    <a:pt x="355" y="117"/>
                    <a:pt x="342" y="106"/>
                    <a:pt x="330" y="104"/>
                  </a:cubicBezTo>
                  <a:cubicBezTo>
                    <a:pt x="320" y="104"/>
                    <a:pt x="310" y="109"/>
                    <a:pt x="304" y="117"/>
                  </a:cubicBezTo>
                  <a:cubicBezTo>
                    <a:pt x="299" y="124"/>
                    <a:pt x="299" y="137"/>
                    <a:pt x="304" y="147"/>
                  </a:cubicBezTo>
                  <a:cubicBezTo>
                    <a:pt x="307" y="152"/>
                    <a:pt x="310" y="155"/>
                    <a:pt x="312" y="160"/>
                  </a:cubicBezTo>
                  <a:cubicBezTo>
                    <a:pt x="317" y="167"/>
                    <a:pt x="322" y="172"/>
                    <a:pt x="325" y="183"/>
                  </a:cubicBezTo>
                  <a:cubicBezTo>
                    <a:pt x="327" y="195"/>
                    <a:pt x="325" y="208"/>
                    <a:pt x="320" y="218"/>
                  </a:cubicBezTo>
                  <a:cubicBezTo>
                    <a:pt x="317" y="223"/>
                    <a:pt x="317" y="228"/>
                    <a:pt x="315" y="233"/>
                  </a:cubicBezTo>
                  <a:cubicBezTo>
                    <a:pt x="312" y="241"/>
                    <a:pt x="312" y="251"/>
                    <a:pt x="315" y="261"/>
                  </a:cubicBezTo>
                  <a:cubicBezTo>
                    <a:pt x="315" y="271"/>
                    <a:pt x="317" y="284"/>
                    <a:pt x="312" y="297"/>
                  </a:cubicBezTo>
                  <a:cubicBezTo>
                    <a:pt x="310" y="307"/>
                    <a:pt x="304" y="314"/>
                    <a:pt x="299" y="322"/>
                  </a:cubicBezTo>
                  <a:cubicBezTo>
                    <a:pt x="297" y="325"/>
                    <a:pt x="297" y="327"/>
                    <a:pt x="294" y="330"/>
                  </a:cubicBezTo>
                  <a:cubicBezTo>
                    <a:pt x="274" y="363"/>
                    <a:pt x="269" y="416"/>
                    <a:pt x="297" y="449"/>
                  </a:cubicBezTo>
                  <a:cubicBezTo>
                    <a:pt x="299" y="451"/>
                    <a:pt x="299" y="451"/>
                    <a:pt x="302" y="454"/>
                  </a:cubicBezTo>
                  <a:cubicBezTo>
                    <a:pt x="307" y="459"/>
                    <a:pt x="312" y="464"/>
                    <a:pt x="315" y="469"/>
                  </a:cubicBezTo>
                  <a:cubicBezTo>
                    <a:pt x="317" y="474"/>
                    <a:pt x="317" y="477"/>
                    <a:pt x="320" y="482"/>
                  </a:cubicBezTo>
                  <a:cubicBezTo>
                    <a:pt x="320" y="484"/>
                    <a:pt x="320" y="484"/>
                    <a:pt x="322" y="487"/>
                  </a:cubicBezTo>
                  <a:cubicBezTo>
                    <a:pt x="325" y="497"/>
                    <a:pt x="332" y="507"/>
                    <a:pt x="340" y="517"/>
                  </a:cubicBezTo>
                  <a:cubicBezTo>
                    <a:pt x="342" y="520"/>
                    <a:pt x="342" y="520"/>
                    <a:pt x="342" y="520"/>
                  </a:cubicBezTo>
                  <a:cubicBezTo>
                    <a:pt x="340" y="525"/>
                    <a:pt x="340" y="525"/>
                    <a:pt x="340" y="525"/>
                  </a:cubicBezTo>
                  <a:cubicBezTo>
                    <a:pt x="337" y="533"/>
                    <a:pt x="342" y="538"/>
                    <a:pt x="345" y="548"/>
                  </a:cubicBezTo>
                  <a:cubicBezTo>
                    <a:pt x="345" y="550"/>
                    <a:pt x="348" y="550"/>
                    <a:pt x="348" y="553"/>
                  </a:cubicBezTo>
                  <a:cubicBezTo>
                    <a:pt x="353" y="561"/>
                    <a:pt x="355" y="573"/>
                    <a:pt x="350" y="583"/>
                  </a:cubicBezTo>
                  <a:cubicBezTo>
                    <a:pt x="348" y="588"/>
                    <a:pt x="345" y="594"/>
                    <a:pt x="340" y="596"/>
                  </a:cubicBezTo>
                  <a:cubicBezTo>
                    <a:pt x="337" y="599"/>
                    <a:pt x="332" y="599"/>
                    <a:pt x="330" y="599"/>
                  </a:cubicBezTo>
                  <a:cubicBezTo>
                    <a:pt x="327" y="599"/>
                    <a:pt x="327" y="599"/>
                    <a:pt x="325" y="599"/>
                  </a:cubicBezTo>
                  <a:cubicBezTo>
                    <a:pt x="317" y="601"/>
                    <a:pt x="312" y="609"/>
                    <a:pt x="312" y="614"/>
                  </a:cubicBezTo>
                  <a:cubicBezTo>
                    <a:pt x="312" y="616"/>
                    <a:pt x="312" y="621"/>
                    <a:pt x="315" y="624"/>
                  </a:cubicBezTo>
                  <a:cubicBezTo>
                    <a:pt x="315" y="626"/>
                    <a:pt x="317" y="629"/>
                    <a:pt x="317" y="634"/>
                  </a:cubicBezTo>
                  <a:cubicBezTo>
                    <a:pt x="320" y="647"/>
                    <a:pt x="315" y="659"/>
                    <a:pt x="304" y="670"/>
                  </a:cubicBezTo>
                  <a:cubicBezTo>
                    <a:pt x="299" y="675"/>
                    <a:pt x="292" y="677"/>
                    <a:pt x="287" y="682"/>
                  </a:cubicBezTo>
                  <a:cubicBezTo>
                    <a:pt x="274" y="690"/>
                    <a:pt x="261" y="695"/>
                    <a:pt x="246" y="698"/>
                  </a:cubicBezTo>
                  <a:cubicBezTo>
                    <a:pt x="244" y="698"/>
                    <a:pt x="241" y="698"/>
                    <a:pt x="238" y="700"/>
                  </a:cubicBezTo>
                  <a:cubicBezTo>
                    <a:pt x="231" y="700"/>
                    <a:pt x="221" y="703"/>
                    <a:pt x="218" y="708"/>
                  </a:cubicBezTo>
                  <a:cubicBezTo>
                    <a:pt x="213" y="713"/>
                    <a:pt x="213" y="723"/>
                    <a:pt x="211" y="733"/>
                  </a:cubicBezTo>
                  <a:cubicBezTo>
                    <a:pt x="211" y="743"/>
                    <a:pt x="211" y="758"/>
                    <a:pt x="200" y="766"/>
                  </a:cubicBezTo>
                  <a:cubicBezTo>
                    <a:pt x="193" y="774"/>
                    <a:pt x="180" y="779"/>
                    <a:pt x="165" y="779"/>
                  </a:cubicBezTo>
                  <a:cubicBezTo>
                    <a:pt x="162" y="779"/>
                    <a:pt x="162" y="779"/>
                    <a:pt x="162" y="779"/>
                  </a:cubicBezTo>
                  <a:cubicBezTo>
                    <a:pt x="160" y="779"/>
                    <a:pt x="155" y="779"/>
                    <a:pt x="152" y="779"/>
                  </a:cubicBezTo>
                  <a:cubicBezTo>
                    <a:pt x="150" y="779"/>
                    <a:pt x="150" y="781"/>
                    <a:pt x="147" y="781"/>
                  </a:cubicBezTo>
                  <a:cubicBezTo>
                    <a:pt x="145" y="781"/>
                    <a:pt x="145" y="781"/>
                    <a:pt x="145" y="781"/>
                  </a:cubicBezTo>
                  <a:cubicBezTo>
                    <a:pt x="132" y="791"/>
                    <a:pt x="119" y="796"/>
                    <a:pt x="101" y="799"/>
                  </a:cubicBezTo>
                  <a:cubicBezTo>
                    <a:pt x="96" y="799"/>
                    <a:pt x="94" y="799"/>
                    <a:pt x="89" y="799"/>
                  </a:cubicBezTo>
                  <a:cubicBezTo>
                    <a:pt x="84" y="799"/>
                    <a:pt x="79" y="799"/>
                    <a:pt x="76" y="799"/>
                  </a:cubicBezTo>
                  <a:cubicBezTo>
                    <a:pt x="71" y="799"/>
                    <a:pt x="63" y="802"/>
                    <a:pt x="61" y="809"/>
                  </a:cubicBezTo>
                  <a:cubicBezTo>
                    <a:pt x="58" y="817"/>
                    <a:pt x="51" y="824"/>
                    <a:pt x="43" y="829"/>
                  </a:cubicBezTo>
                  <a:cubicBezTo>
                    <a:pt x="35" y="837"/>
                    <a:pt x="30" y="842"/>
                    <a:pt x="30" y="847"/>
                  </a:cubicBezTo>
                  <a:cubicBezTo>
                    <a:pt x="30" y="850"/>
                    <a:pt x="33" y="852"/>
                    <a:pt x="33" y="855"/>
                  </a:cubicBezTo>
                  <a:cubicBezTo>
                    <a:pt x="35" y="857"/>
                    <a:pt x="38" y="862"/>
                    <a:pt x="38" y="867"/>
                  </a:cubicBezTo>
                  <a:cubicBezTo>
                    <a:pt x="40" y="878"/>
                    <a:pt x="35" y="888"/>
                    <a:pt x="30" y="895"/>
                  </a:cubicBezTo>
                  <a:cubicBezTo>
                    <a:pt x="28" y="900"/>
                    <a:pt x="25" y="906"/>
                    <a:pt x="25" y="911"/>
                  </a:cubicBezTo>
                  <a:cubicBezTo>
                    <a:pt x="25" y="913"/>
                    <a:pt x="25" y="916"/>
                    <a:pt x="28" y="921"/>
                  </a:cubicBezTo>
                  <a:cubicBezTo>
                    <a:pt x="30" y="926"/>
                    <a:pt x="30" y="933"/>
                    <a:pt x="28" y="941"/>
                  </a:cubicBezTo>
                  <a:cubicBezTo>
                    <a:pt x="28" y="944"/>
                    <a:pt x="25" y="946"/>
                    <a:pt x="23" y="949"/>
                  </a:cubicBezTo>
                  <a:cubicBezTo>
                    <a:pt x="20" y="951"/>
                    <a:pt x="20" y="954"/>
                    <a:pt x="20" y="954"/>
                  </a:cubicBezTo>
                  <a:cubicBezTo>
                    <a:pt x="20" y="954"/>
                    <a:pt x="23" y="956"/>
                    <a:pt x="25" y="959"/>
                  </a:cubicBezTo>
                  <a:cubicBezTo>
                    <a:pt x="28" y="961"/>
                    <a:pt x="33" y="964"/>
                    <a:pt x="35" y="966"/>
                  </a:cubicBezTo>
                  <a:cubicBezTo>
                    <a:pt x="43" y="977"/>
                    <a:pt x="35" y="989"/>
                    <a:pt x="30" y="997"/>
                  </a:cubicBezTo>
                  <a:cubicBezTo>
                    <a:pt x="28" y="1002"/>
                    <a:pt x="25" y="1010"/>
                    <a:pt x="28" y="1010"/>
                  </a:cubicBezTo>
                  <a:cubicBezTo>
                    <a:pt x="33" y="1012"/>
                    <a:pt x="33" y="1012"/>
                    <a:pt x="33" y="1012"/>
                  </a:cubicBezTo>
                  <a:cubicBezTo>
                    <a:pt x="30" y="1017"/>
                    <a:pt x="30" y="1017"/>
                    <a:pt x="30" y="1017"/>
                  </a:cubicBezTo>
                  <a:cubicBezTo>
                    <a:pt x="28" y="1020"/>
                    <a:pt x="25" y="1022"/>
                    <a:pt x="23" y="1022"/>
                  </a:cubicBezTo>
                  <a:cubicBezTo>
                    <a:pt x="15" y="1025"/>
                    <a:pt x="7" y="1020"/>
                    <a:pt x="5" y="1017"/>
                  </a:cubicBezTo>
                  <a:cubicBezTo>
                    <a:pt x="2" y="1015"/>
                    <a:pt x="2" y="1015"/>
                    <a:pt x="0" y="1015"/>
                  </a:cubicBezTo>
                  <a:cubicBezTo>
                    <a:pt x="0" y="1022"/>
                    <a:pt x="5" y="1030"/>
                    <a:pt x="10" y="1032"/>
                  </a:cubicBezTo>
                  <a:cubicBezTo>
                    <a:pt x="13" y="1035"/>
                    <a:pt x="18" y="1035"/>
                    <a:pt x="23" y="1035"/>
                  </a:cubicBezTo>
                  <a:cubicBezTo>
                    <a:pt x="28" y="1035"/>
                    <a:pt x="30" y="1037"/>
                    <a:pt x="35" y="1037"/>
                  </a:cubicBezTo>
                  <a:cubicBezTo>
                    <a:pt x="43" y="1040"/>
                    <a:pt x="51" y="1045"/>
                    <a:pt x="53" y="1053"/>
                  </a:cubicBezTo>
                  <a:cubicBezTo>
                    <a:pt x="56" y="1058"/>
                    <a:pt x="56" y="1063"/>
                    <a:pt x="53" y="1068"/>
                  </a:cubicBezTo>
                  <a:cubicBezTo>
                    <a:pt x="51" y="1073"/>
                    <a:pt x="48" y="1075"/>
                    <a:pt x="46" y="1078"/>
                  </a:cubicBezTo>
                  <a:cubicBezTo>
                    <a:pt x="43" y="1081"/>
                    <a:pt x="43" y="1081"/>
                    <a:pt x="40" y="1083"/>
                  </a:cubicBezTo>
                  <a:cubicBezTo>
                    <a:pt x="40" y="1086"/>
                    <a:pt x="40" y="1088"/>
                    <a:pt x="40" y="1091"/>
                  </a:cubicBezTo>
                  <a:cubicBezTo>
                    <a:pt x="40" y="1093"/>
                    <a:pt x="40" y="1093"/>
                    <a:pt x="43" y="1096"/>
                  </a:cubicBezTo>
                  <a:cubicBezTo>
                    <a:pt x="46" y="1103"/>
                    <a:pt x="43" y="1111"/>
                    <a:pt x="43" y="1116"/>
                  </a:cubicBezTo>
                  <a:cubicBezTo>
                    <a:pt x="40" y="1131"/>
                    <a:pt x="35" y="1146"/>
                    <a:pt x="30" y="1159"/>
                  </a:cubicBezTo>
                  <a:cubicBezTo>
                    <a:pt x="30" y="1159"/>
                    <a:pt x="30" y="1159"/>
                    <a:pt x="30" y="1162"/>
                  </a:cubicBezTo>
                  <a:cubicBezTo>
                    <a:pt x="30" y="1162"/>
                    <a:pt x="30" y="1162"/>
                    <a:pt x="33" y="1164"/>
                  </a:cubicBezTo>
                  <a:cubicBezTo>
                    <a:pt x="40" y="1167"/>
                    <a:pt x="48" y="1169"/>
                    <a:pt x="56" y="1172"/>
                  </a:cubicBezTo>
                  <a:cubicBezTo>
                    <a:pt x="61" y="1174"/>
                    <a:pt x="66" y="1174"/>
                    <a:pt x="71" y="1177"/>
                  </a:cubicBezTo>
                  <a:cubicBezTo>
                    <a:pt x="89" y="1185"/>
                    <a:pt x="101" y="1195"/>
                    <a:pt x="104" y="1210"/>
                  </a:cubicBezTo>
                  <a:cubicBezTo>
                    <a:pt x="106" y="1223"/>
                    <a:pt x="104" y="1233"/>
                    <a:pt x="99" y="1243"/>
                  </a:cubicBezTo>
                  <a:cubicBezTo>
                    <a:pt x="91" y="1253"/>
                    <a:pt x="84" y="1261"/>
                    <a:pt x="73" y="1266"/>
                  </a:cubicBezTo>
                  <a:cubicBezTo>
                    <a:pt x="71" y="1268"/>
                    <a:pt x="68" y="1268"/>
                    <a:pt x="66" y="1271"/>
                  </a:cubicBezTo>
                  <a:cubicBezTo>
                    <a:pt x="63" y="1276"/>
                    <a:pt x="66" y="1286"/>
                    <a:pt x="68" y="1289"/>
                  </a:cubicBezTo>
                  <a:cubicBezTo>
                    <a:pt x="68" y="1291"/>
                    <a:pt x="71" y="1291"/>
                    <a:pt x="71" y="1294"/>
                  </a:cubicBezTo>
                  <a:cubicBezTo>
                    <a:pt x="73" y="1299"/>
                    <a:pt x="79" y="1306"/>
                    <a:pt x="79" y="1314"/>
                  </a:cubicBezTo>
                  <a:cubicBezTo>
                    <a:pt x="79" y="1322"/>
                    <a:pt x="79" y="1327"/>
                    <a:pt x="76" y="1334"/>
                  </a:cubicBezTo>
                  <a:cubicBezTo>
                    <a:pt x="73" y="1339"/>
                    <a:pt x="73" y="1344"/>
                    <a:pt x="73" y="1349"/>
                  </a:cubicBezTo>
                  <a:cubicBezTo>
                    <a:pt x="76" y="1357"/>
                    <a:pt x="81" y="1362"/>
                    <a:pt x="89" y="1367"/>
                  </a:cubicBezTo>
                  <a:cubicBezTo>
                    <a:pt x="178" y="1334"/>
                    <a:pt x="178" y="1334"/>
                    <a:pt x="178" y="1334"/>
                  </a:cubicBezTo>
                  <a:cubicBezTo>
                    <a:pt x="185" y="1332"/>
                    <a:pt x="195" y="1327"/>
                    <a:pt x="205" y="1329"/>
                  </a:cubicBezTo>
                  <a:cubicBezTo>
                    <a:pt x="213" y="1332"/>
                    <a:pt x="221" y="1334"/>
                    <a:pt x="228" y="1339"/>
                  </a:cubicBezTo>
                  <a:cubicBezTo>
                    <a:pt x="238" y="1347"/>
                    <a:pt x="244" y="1349"/>
                    <a:pt x="249" y="1344"/>
                  </a:cubicBezTo>
                  <a:cubicBezTo>
                    <a:pt x="251" y="1342"/>
                    <a:pt x="251" y="1342"/>
                    <a:pt x="251" y="1342"/>
                  </a:cubicBezTo>
                  <a:cubicBezTo>
                    <a:pt x="256" y="1344"/>
                    <a:pt x="256" y="1344"/>
                    <a:pt x="256" y="1344"/>
                  </a:cubicBezTo>
                  <a:cubicBezTo>
                    <a:pt x="261" y="1347"/>
                    <a:pt x="264" y="1349"/>
                    <a:pt x="264" y="1354"/>
                  </a:cubicBezTo>
                  <a:cubicBezTo>
                    <a:pt x="266" y="1360"/>
                    <a:pt x="264" y="1367"/>
                    <a:pt x="261" y="1372"/>
                  </a:cubicBezTo>
                  <a:cubicBezTo>
                    <a:pt x="259" y="1375"/>
                    <a:pt x="256" y="1380"/>
                    <a:pt x="254" y="1382"/>
                  </a:cubicBezTo>
                  <a:cubicBezTo>
                    <a:pt x="251" y="1385"/>
                    <a:pt x="251" y="1387"/>
                    <a:pt x="249" y="1387"/>
                  </a:cubicBezTo>
                  <a:cubicBezTo>
                    <a:pt x="244" y="1398"/>
                    <a:pt x="246" y="1410"/>
                    <a:pt x="251" y="1423"/>
                  </a:cubicBezTo>
                  <a:cubicBezTo>
                    <a:pt x="254" y="1431"/>
                    <a:pt x="254" y="1431"/>
                    <a:pt x="254" y="1431"/>
                  </a:cubicBezTo>
                  <a:cubicBezTo>
                    <a:pt x="246" y="1433"/>
                    <a:pt x="246" y="1433"/>
                    <a:pt x="246" y="1433"/>
                  </a:cubicBezTo>
                  <a:cubicBezTo>
                    <a:pt x="231" y="1436"/>
                    <a:pt x="218" y="1448"/>
                    <a:pt x="216" y="1464"/>
                  </a:cubicBezTo>
                  <a:cubicBezTo>
                    <a:pt x="216" y="1466"/>
                    <a:pt x="216" y="1466"/>
                    <a:pt x="216" y="1469"/>
                  </a:cubicBezTo>
                  <a:cubicBezTo>
                    <a:pt x="216" y="1474"/>
                    <a:pt x="213" y="1479"/>
                    <a:pt x="211" y="1484"/>
                  </a:cubicBezTo>
                  <a:cubicBezTo>
                    <a:pt x="208" y="1491"/>
                    <a:pt x="200" y="1494"/>
                    <a:pt x="195" y="1499"/>
                  </a:cubicBezTo>
                  <a:cubicBezTo>
                    <a:pt x="190" y="1502"/>
                    <a:pt x="185" y="1507"/>
                    <a:pt x="185" y="1509"/>
                  </a:cubicBezTo>
                  <a:cubicBezTo>
                    <a:pt x="185" y="1512"/>
                    <a:pt x="185" y="1514"/>
                    <a:pt x="185" y="1519"/>
                  </a:cubicBezTo>
                  <a:cubicBezTo>
                    <a:pt x="185" y="1522"/>
                    <a:pt x="185" y="1522"/>
                    <a:pt x="185" y="1524"/>
                  </a:cubicBezTo>
                  <a:cubicBezTo>
                    <a:pt x="188" y="1545"/>
                    <a:pt x="175" y="1563"/>
                    <a:pt x="162" y="1580"/>
                  </a:cubicBezTo>
                  <a:cubicBezTo>
                    <a:pt x="160" y="1583"/>
                    <a:pt x="157" y="1585"/>
                    <a:pt x="157" y="1588"/>
                  </a:cubicBezTo>
                  <a:cubicBezTo>
                    <a:pt x="147" y="1601"/>
                    <a:pt x="139" y="1623"/>
                    <a:pt x="150" y="1636"/>
                  </a:cubicBezTo>
                  <a:cubicBezTo>
                    <a:pt x="157" y="1636"/>
                    <a:pt x="165" y="1636"/>
                    <a:pt x="172" y="1636"/>
                  </a:cubicBezTo>
                  <a:cubicBezTo>
                    <a:pt x="180" y="1636"/>
                    <a:pt x="190" y="1636"/>
                    <a:pt x="198" y="1636"/>
                  </a:cubicBezTo>
                  <a:cubicBezTo>
                    <a:pt x="208" y="1636"/>
                    <a:pt x="221" y="1636"/>
                    <a:pt x="231" y="1641"/>
                  </a:cubicBezTo>
                  <a:cubicBezTo>
                    <a:pt x="244" y="1649"/>
                    <a:pt x="246" y="1664"/>
                    <a:pt x="249" y="1677"/>
                  </a:cubicBezTo>
                  <a:cubicBezTo>
                    <a:pt x="251" y="1687"/>
                    <a:pt x="254" y="1697"/>
                    <a:pt x="259" y="1705"/>
                  </a:cubicBezTo>
                  <a:cubicBezTo>
                    <a:pt x="269" y="1715"/>
                    <a:pt x="289" y="1707"/>
                    <a:pt x="302" y="1697"/>
                  </a:cubicBezTo>
                  <a:cubicBezTo>
                    <a:pt x="307" y="1694"/>
                    <a:pt x="310" y="1689"/>
                    <a:pt x="315" y="1687"/>
                  </a:cubicBezTo>
                  <a:cubicBezTo>
                    <a:pt x="325" y="1677"/>
                    <a:pt x="337" y="1669"/>
                    <a:pt x="350" y="1664"/>
                  </a:cubicBezTo>
                  <a:cubicBezTo>
                    <a:pt x="355" y="1664"/>
                    <a:pt x="358" y="1661"/>
                    <a:pt x="363" y="1661"/>
                  </a:cubicBezTo>
                  <a:cubicBezTo>
                    <a:pt x="375" y="1659"/>
                    <a:pt x="383" y="1656"/>
                    <a:pt x="386" y="1651"/>
                  </a:cubicBezTo>
                  <a:cubicBezTo>
                    <a:pt x="386" y="1649"/>
                    <a:pt x="386" y="1646"/>
                    <a:pt x="386" y="1644"/>
                  </a:cubicBezTo>
                  <a:cubicBezTo>
                    <a:pt x="386" y="1641"/>
                    <a:pt x="386" y="1639"/>
                    <a:pt x="386" y="1636"/>
                  </a:cubicBezTo>
                  <a:cubicBezTo>
                    <a:pt x="388" y="1608"/>
                    <a:pt x="419" y="1595"/>
                    <a:pt x="444" y="1593"/>
                  </a:cubicBezTo>
                  <a:cubicBezTo>
                    <a:pt x="452" y="1593"/>
                    <a:pt x="457" y="1593"/>
                    <a:pt x="462" y="1588"/>
                  </a:cubicBezTo>
                  <a:cubicBezTo>
                    <a:pt x="467" y="1585"/>
                    <a:pt x="467" y="1580"/>
                    <a:pt x="469" y="1573"/>
                  </a:cubicBezTo>
                  <a:cubicBezTo>
                    <a:pt x="472" y="1568"/>
                    <a:pt x="472" y="1563"/>
                    <a:pt x="477" y="1557"/>
                  </a:cubicBezTo>
                  <a:cubicBezTo>
                    <a:pt x="482" y="1550"/>
                    <a:pt x="492" y="1545"/>
                    <a:pt x="502" y="1542"/>
                  </a:cubicBezTo>
                  <a:cubicBezTo>
                    <a:pt x="515" y="1540"/>
                    <a:pt x="528" y="1545"/>
                    <a:pt x="538" y="1552"/>
                  </a:cubicBezTo>
                  <a:cubicBezTo>
                    <a:pt x="553" y="1565"/>
                    <a:pt x="558" y="1585"/>
                    <a:pt x="556" y="1608"/>
                  </a:cubicBezTo>
                  <a:cubicBezTo>
                    <a:pt x="556" y="1611"/>
                    <a:pt x="556" y="1613"/>
                    <a:pt x="556" y="1616"/>
                  </a:cubicBezTo>
                  <a:cubicBezTo>
                    <a:pt x="556" y="1623"/>
                    <a:pt x="553" y="1631"/>
                    <a:pt x="556" y="1639"/>
                  </a:cubicBezTo>
                  <a:cubicBezTo>
                    <a:pt x="558" y="1644"/>
                    <a:pt x="561" y="1646"/>
                    <a:pt x="563" y="1651"/>
                  </a:cubicBezTo>
                  <a:cubicBezTo>
                    <a:pt x="566" y="1654"/>
                    <a:pt x="566" y="1656"/>
                    <a:pt x="568" y="1659"/>
                  </a:cubicBezTo>
                  <a:cubicBezTo>
                    <a:pt x="576" y="1672"/>
                    <a:pt x="579" y="1687"/>
                    <a:pt x="573" y="1699"/>
                  </a:cubicBezTo>
                  <a:cubicBezTo>
                    <a:pt x="571" y="1710"/>
                    <a:pt x="563" y="1717"/>
                    <a:pt x="553" y="1720"/>
                  </a:cubicBezTo>
                  <a:cubicBezTo>
                    <a:pt x="548" y="1722"/>
                    <a:pt x="543" y="1722"/>
                    <a:pt x="538" y="1722"/>
                  </a:cubicBezTo>
                  <a:cubicBezTo>
                    <a:pt x="533" y="1722"/>
                    <a:pt x="528" y="1722"/>
                    <a:pt x="525" y="1725"/>
                  </a:cubicBezTo>
                  <a:cubicBezTo>
                    <a:pt x="523" y="1725"/>
                    <a:pt x="520" y="1727"/>
                    <a:pt x="518" y="1730"/>
                  </a:cubicBezTo>
                  <a:cubicBezTo>
                    <a:pt x="515" y="1732"/>
                    <a:pt x="513" y="1735"/>
                    <a:pt x="510" y="1735"/>
                  </a:cubicBezTo>
                  <a:cubicBezTo>
                    <a:pt x="495" y="1745"/>
                    <a:pt x="477" y="1743"/>
                    <a:pt x="459" y="1738"/>
                  </a:cubicBezTo>
                  <a:cubicBezTo>
                    <a:pt x="459" y="1740"/>
                    <a:pt x="462" y="1745"/>
                    <a:pt x="464" y="1748"/>
                  </a:cubicBezTo>
                  <a:cubicBezTo>
                    <a:pt x="467" y="1750"/>
                    <a:pt x="467" y="1750"/>
                    <a:pt x="469" y="1753"/>
                  </a:cubicBezTo>
                  <a:cubicBezTo>
                    <a:pt x="474" y="1758"/>
                    <a:pt x="480" y="1763"/>
                    <a:pt x="482" y="1771"/>
                  </a:cubicBezTo>
                  <a:cubicBezTo>
                    <a:pt x="487" y="1788"/>
                    <a:pt x="474" y="1803"/>
                    <a:pt x="459" y="1811"/>
                  </a:cubicBezTo>
                  <a:cubicBezTo>
                    <a:pt x="457" y="1814"/>
                    <a:pt x="454" y="1814"/>
                    <a:pt x="452" y="1816"/>
                  </a:cubicBezTo>
                  <a:cubicBezTo>
                    <a:pt x="441" y="1821"/>
                    <a:pt x="434" y="1826"/>
                    <a:pt x="429" y="1834"/>
                  </a:cubicBezTo>
                  <a:cubicBezTo>
                    <a:pt x="426" y="1839"/>
                    <a:pt x="426" y="1842"/>
                    <a:pt x="426" y="1847"/>
                  </a:cubicBezTo>
                  <a:cubicBezTo>
                    <a:pt x="426" y="1852"/>
                    <a:pt x="424" y="1857"/>
                    <a:pt x="424" y="1862"/>
                  </a:cubicBezTo>
                  <a:cubicBezTo>
                    <a:pt x="419" y="1875"/>
                    <a:pt x="408" y="1882"/>
                    <a:pt x="401" y="1890"/>
                  </a:cubicBezTo>
                  <a:cubicBezTo>
                    <a:pt x="342" y="1938"/>
                    <a:pt x="342" y="1938"/>
                    <a:pt x="342" y="1938"/>
                  </a:cubicBezTo>
                  <a:cubicBezTo>
                    <a:pt x="342" y="1940"/>
                    <a:pt x="345" y="1943"/>
                    <a:pt x="348" y="1946"/>
                  </a:cubicBezTo>
                  <a:cubicBezTo>
                    <a:pt x="350" y="1951"/>
                    <a:pt x="353" y="1956"/>
                    <a:pt x="355" y="1961"/>
                  </a:cubicBezTo>
                  <a:cubicBezTo>
                    <a:pt x="355" y="1968"/>
                    <a:pt x="353" y="1976"/>
                    <a:pt x="350" y="1981"/>
                  </a:cubicBezTo>
                  <a:cubicBezTo>
                    <a:pt x="348" y="1984"/>
                    <a:pt x="345" y="1989"/>
                    <a:pt x="345" y="1991"/>
                  </a:cubicBezTo>
                  <a:cubicBezTo>
                    <a:pt x="345" y="1994"/>
                    <a:pt x="345" y="1994"/>
                    <a:pt x="348" y="1996"/>
                  </a:cubicBezTo>
                  <a:cubicBezTo>
                    <a:pt x="348" y="1999"/>
                    <a:pt x="350" y="2004"/>
                    <a:pt x="350" y="2009"/>
                  </a:cubicBezTo>
                  <a:cubicBezTo>
                    <a:pt x="350" y="2017"/>
                    <a:pt x="345" y="2022"/>
                    <a:pt x="340" y="2027"/>
                  </a:cubicBezTo>
                  <a:cubicBezTo>
                    <a:pt x="337" y="2029"/>
                    <a:pt x="335" y="2032"/>
                    <a:pt x="335" y="2034"/>
                  </a:cubicBezTo>
                  <a:cubicBezTo>
                    <a:pt x="335" y="2037"/>
                    <a:pt x="337" y="2037"/>
                    <a:pt x="337" y="2039"/>
                  </a:cubicBezTo>
                  <a:cubicBezTo>
                    <a:pt x="340" y="2042"/>
                    <a:pt x="340" y="2044"/>
                    <a:pt x="342" y="2047"/>
                  </a:cubicBezTo>
                  <a:cubicBezTo>
                    <a:pt x="348" y="2055"/>
                    <a:pt x="345" y="2065"/>
                    <a:pt x="342" y="2072"/>
                  </a:cubicBezTo>
                  <a:cubicBezTo>
                    <a:pt x="342" y="2075"/>
                    <a:pt x="342" y="2075"/>
                    <a:pt x="342" y="2075"/>
                  </a:cubicBezTo>
                  <a:cubicBezTo>
                    <a:pt x="348" y="2085"/>
                    <a:pt x="348" y="2085"/>
                    <a:pt x="348" y="2085"/>
                  </a:cubicBezTo>
                  <a:cubicBezTo>
                    <a:pt x="348" y="2088"/>
                    <a:pt x="348" y="2090"/>
                    <a:pt x="348" y="2093"/>
                  </a:cubicBezTo>
                  <a:cubicBezTo>
                    <a:pt x="348" y="2095"/>
                    <a:pt x="348" y="2098"/>
                    <a:pt x="345" y="2100"/>
                  </a:cubicBezTo>
                  <a:cubicBezTo>
                    <a:pt x="345" y="2100"/>
                    <a:pt x="345" y="2100"/>
                    <a:pt x="345" y="2103"/>
                  </a:cubicBezTo>
                  <a:cubicBezTo>
                    <a:pt x="348" y="2103"/>
                    <a:pt x="348" y="2103"/>
                    <a:pt x="348" y="2103"/>
                  </a:cubicBezTo>
                  <a:cubicBezTo>
                    <a:pt x="353" y="2100"/>
                    <a:pt x="360" y="2100"/>
                    <a:pt x="365" y="2103"/>
                  </a:cubicBezTo>
                  <a:cubicBezTo>
                    <a:pt x="370" y="2105"/>
                    <a:pt x="373" y="2110"/>
                    <a:pt x="375" y="2115"/>
                  </a:cubicBezTo>
                  <a:cubicBezTo>
                    <a:pt x="375" y="2118"/>
                    <a:pt x="378" y="2121"/>
                    <a:pt x="378" y="2121"/>
                  </a:cubicBezTo>
                  <a:cubicBezTo>
                    <a:pt x="381" y="2123"/>
                    <a:pt x="383" y="2123"/>
                    <a:pt x="391" y="2123"/>
                  </a:cubicBezTo>
                  <a:cubicBezTo>
                    <a:pt x="396" y="2123"/>
                    <a:pt x="401" y="2123"/>
                    <a:pt x="406" y="2123"/>
                  </a:cubicBezTo>
                  <a:cubicBezTo>
                    <a:pt x="421" y="2128"/>
                    <a:pt x="426" y="2143"/>
                    <a:pt x="429" y="2151"/>
                  </a:cubicBezTo>
                  <a:cubicBezTo>
                    <a:pt x="444" y="2184"/>
                    <a:pt x="444" y="2184"/>
                    <a:pt x="444" y="2184"/>
                  </a:cubicBezTo>
                  <a:cubicBezTo>
                    <a:pt x="447" y="2189"/>
                    <a:pt x="447" y="2192"/>
                    <a:pt x="449" y="2194"/>
                  </a:cubicBezTo>
                  <a:cubicBezTo>
                    <a:pt x="452" y="2197"/>
                    <a:pt x="454" y="2199"/>
                    <a:pt x="457" y="2202"/>
                  </a:cubicBezTo>
                  <a:cubicBezTo>
                    <a:pt x="462" y="2204"/>
                    <a:pt x="464" y="2209"/>
                    <a:pt x="469" y="2214"/>
                  </a:cubicBezTo>
                  <a:cubicBezTo>
                    <a:pt x="474" y="2219"/>
                    <a:pt x="474" y="2227"/>
                    <a:pt x="477" y="2235"/>
                  </a:cubicBezTo>
                  <a:cubicBezTo>
                    <a:pt x="480" y="2247"/>
                    <a:pt x="482" y="2260"/>
                    <a:pt x="477" y="2270"/>
                  </a:cubicBezTo>
                  <a:cubicBezTo>
                    <a:pt x="480" y="2270"/>
                    <a:pt x="482" y="2268"/>
                    <a:pt x="485" y="2268"/>
                  </a:cubicBezTo>
                  <a:cubicBezTo>
                    <a:pt x="487" y="2265"/>
                    <a:pt x="490" y="2263"/>
                    <a:pt x="492" y="2260"/>
                  </a:cubicBezTo>
                  <a:cubicBezTo>
                    <a:pt x="495" y="2258"/>
                    <a:pt x="500" y="2255"/>
                    <a:pt x="502" y="2250"/>
                  </a:cubicBezTo>
                  <a:cubicBezTo>
                    <a:pt x="505" y="2247"/>
                    <a:pt x="505" y="2247"/>
                    <a:pt x="505" y="2247"/>
                  </a:cubicBezTo>
                  <a:cubicBezTo>
                    <a:pt x="507" y="2245"/>
                    <a:pt x="510" y="2245"/>
                    <a:pt x="513" y="2242"/>
                  </a:cubicBezTo>
                  <a:cubicBezTo>
                    <a:pt x="513" y="2240"/>
                    <a:pt x="513" y="2237"/>
                    <a:pt x="515" y="2235"/>
                  </a:cubicBezTo>
                  <a:cubicBezTo>
                    <a:pt x="515" y="2230"/>
                    <a:pt x="515" y="2222"/>
                    <a:pt x="520" y="2217"/>
                  </a:cubicBezTo>
                  <a:cubicBezTo>
                    <a:pt x="528" y="2209"/>
                    <a:pt x="540" y="2209"/>
                    <a:pt x="553" y="2219"/>
                  </a:cubicBezTo>
                  <a:cubicBezTo>
                    <a:pt x="558" y="2225"/>
                    <a:pt x="566" y="2227"/>
                    <a:pt x="568" y="2227"/>
                  </a:cubicBezTo>
                  <a:cubicBezTo>
                    <a:pt x="571" y="2225"/>
                    <a:pt x="571" y="2225"/>
                    <a:pt x="571" y="2225"/>
                  </a:cubicBezTo>
                  <a:cubicBezTo>
                    <a:pt x="573" y="2222"/>
                    <a:pt x="573" y="2219"/>
                    <a:pt x="576" y="2219"/>
                  </a:cubicBezTo>
                  <a:cubicBezTo>
                    <a:pt x="584" y="2214"/>
                    <a:pt x="591" y="2214"/>
                    <a:pt x="596" y="2214"/>
                  </a:cubicBezTo>
                  <a:cubicBezTo>
                    <a:pt x="614" y="2214"/>
                    <a:pt x="629" y="2214"/>
                    <a:pt x="642" y="2225"/>
                  </a:cubicBezTo>
                  <a:cubicBezTo>
                    <a:pt x="645" y="2227"/>
                    <a:pt x="647" y="2230"/>
                    <a:pt x="650" y="2235"/>
                  </a:cubicBezTo>
                  <a:cubicBezTo>
                    <a:pt x="655" y="2240"/>
                    <a:pt x="657" y="2245"/>
                    <a:pt x="662" y="2245"/>
                  </a:cubicBezTo>
                  <a:cubicBezTo>
                    <a:pt x="665" y="2245"/>
                    <a:pt x="665" y="2245"/>
                    <a:pt x="667" y="2245"/>
                  </a:cubicBezTo>
                  <a:cubicBezTo>
                    <a:pt x="670" y="2245"/>
                    <a:pt x="675" y="2245"/>
                    <a:pt x="680" y="2245"/>
                  </a:cubicBezTo>
                  <a:cubicBezTo>
                    <a:pt x="685" y="2247"/>
                    <a:pt x="690" y="2250"/>
                    <a:pt x="693" y="2255"/>
                  </a:cubicBezTo>
                  <a:cubicBezTo>
                    <a:pt x="695" y="2258"/>
                    <a:pt x="698" y="2260"/>
                    <a:pt x="700" y="2260"/>
                  </a:cubicBezTo>
                  <a:cubicBezTo>
                    <a:pt x="703" y="2260"/>
                    <a:pt x="708" y="2260"/>
                    <a:pt x="713" y="2258"/>
                  </a:cubicBezTo>
                  <a:cubicBezTo>
                    <a:pt x="718" y="2255"/>
                    <a:pt x="723" y="2255"/>
                    <a:pt x="728" y="2255"/>
                  </a:cubicBezTo>
                  <a:cubicBezTo>
                    <a:pt x="731" y="2255"/>
                    <a:pt x="731" y="2255"/>
                    <a:pt x="733" y="2255"/>
                  </a:cubicBezTo>
                  <a:cubicBezTo>
                    <a:pt x="736" y="2255"/>
                    <a:pt x="736" y="2255"/>
                    <a:pt x="738" y="2255"/>
                  </a:cubicBezTo>
                  <a:cubicBezTo>
                    <a:pt x="741" y="2255"/>
                    <a:pt x="744" y="2252"/>
                    <a:pt x="746" y="2250"/>
                  </a:cubicBezTo>
                  <a:cubicBezTo>
                    <a:pt x="749" y="2247"/>
                    <a:pt x="749" y="2247"/>
                    <a:pt x="751" y="2245"/>
                  </a:cubicBezTo>
                  <a:cubicBezTo>
                    <a:pt x="769" y="2232"/>
                    <a:pt x="792" y="2237"/>
                    <a:pt x="804" y="2242"/>
                  </a:cubicBezTo>
                  <a:cubicBezTo>
                    <a:pt x="812" y="2245"/>
                    <a:pt x="832" y="2250"/>
                    <a:pt x="835" y="2265"/>
                  </a:cubicBezTo>
                  <a:cubicBezTo>
                    <a:pt x="837" y="2273"/>
                    <a:pt x="835" y="2278"/>
                    <a:pt x="832" y="2285"/>
                  </a:cubicBezTo>
                  <a:cubicBezTo>
                    <a:pt x="830" y="2296"/>
                    <a:pt x="825" y="2303"/>
                    <a:pt x="822" y="2313"/>
                  </a:cubicBezTo>
                  <a:cubicBezTo>
                    <a:pt x="827" y="2334"/>
                    <a:pt x="827" y="2334"/>
                    <a:pt x="827" y="2334"/>
                  </a:cubicBezTo>
                  <a:cubicBezTo>
                    <a:pt x="827" y="2334"/>
                    <a:pt x="848" y="2334"/>
                    <a:pt x="850" y="2356"/>
                  </a:cubicBezTo>
                  <a:cubicBezTo>
                    <a:pt x="850" y="2377"/>
                    <a:pt x="865" y="2382"/>
                    <a:pt x="858" y="2397"/>
                  </a:cubicBezTo>
                  <a:cubicBezTo>
                    <a:pt x="865" y="2400"/>
                    <a:pt x="873" y="2405"/>
                    <a:pt x="881" y="2410"/>
                  </a:cubicBezTo>
                  <a:cubicBezTo>
                    <a:pt x="883" y="2412"/>
                    <a:pt x="886" y="2415"/>
                    <a:pt x="886" y="2417"/>
                  </a:cubicBezTo>
                  <a:cubicBezTo>
                    <a:pt x="888" y="2420"/>
                    <a:pt x="888" y="2422"/>
                    <a:pt x="891" y="2425"/>
                  </a:cubicBezTo>
                  <a:cubicBezTo>
                    <a:pt x="893" y="2428"/>
                    <a:pt x="896" y="2430"/>
                    <a:pt x="898" y="2430"/>
                  </a:cubicBezTo>
                  <a:cubicBezTo>
                    <a:pt x="901" y="2430"/>
                    <a:pt x="901" y="2428"/>
                    <a:pt x="903" y="2425"/>
                  </a:cubicBezTo>
                  <a:cubicBezTo>
                    <a:pt x="906" y="2422"/>
                    <a:pt x="906" y="2422"/>
                    <a:pt x="906" y="2422"/>
                  </a:cubicBezTo>
                  <a:cubicBezTo>
                    <a:pt x="921" y="2410"/>
                    <a:pt x="944" y="2410"/>
                    <a:pt x="959" y="2420"/>
                  </a:cubicBezTo>
                  <a:cubicBezTo>
                    <a:pt x="962" y="2420"/>
                    <a:pt x="962" y="2422"/>
                    <a:pt x="964" y="2425"/>
                  </a:cubicBezTo>
                  <a:cubicBezTo>
                    <a:pt x="969" y="2430"/>
                    <a:pt x="974" y="2433"/>
                    <a:pt x="980" y="2433"/>
                  </a:cubicBezTo>
                  <a:cubicBezTo>
                    <a:pt x="982" y="2430"/>
                    <a:pt x="982" y="2430"/>
                    <a:pt x="982" y="2430"/>
                  </a:cubicBezTo>
                  <a:cubicBezTo>
                    <a:pt x="985" y="2428"/>
                    <a:pt x="985" y="2428"/>
                    <a:pt x="985" y="2428"/>
                  </a:cubicBezTo>
                  <a:cubicBezTo>
                    <a:pt x="995" y="2417"/>
                    <a:pt x="1010" y="2420"/>
                    <a:pt x="1020" y="2422"/>
                  </a:cubicBezTo>
                  <a:cubicBezTo>
                    <a:pt x="1028" y="2422"/>
                    <a:pt x="1033" y="2425"/>
                    <a:pt x="1038" y="2425"/>
                  </a:cubicBezTo>
                  <a:cubicBezTo>
                    <a:pt x="1048" y="2425"/>
                    <a:pt x="1056" y="2417"/>
                    <a:pt x="1066" y="2407"/>
                  </a:cubicBezTo>
                  <a:cubicBezTo>
                    <a:pt x="1081" y="2389"/>
                    <a:pt x="1091" y="2364"/>
                    <a:pt x="1091" y="2341"/>
                  </a:cubicBezTo>
                  <a:cubicBezTo>
                    <a:pt x="1091" y="2339"/>
                    <a:pt x="1091" y="2339"/>
                    <a:pt x="1091" y="2339"/>
                  </a:cubicBezTo>
                  <a:cubicBezTo>
                    <a:pt x="1091" y="2334"/>
                    <a:pt x="1091" y="2326"/>
                    <a:pt x="1094" y="2321"/>
                  </a:cubicBezTo>
                  <a:cubicBezTo>
                    <a:pt x="1099" y="2308"/>
                    <a:pt x="1112" y="2306"/>
                    <a:pt x="1122" y="2301"/>
                  </a:cubicBezTo>
                  <a:cubicBezTo>
                    <a:pt x="1127" y="2298"/>
                    <a:pt x="1132" y="2298"/>
                    <a:pt x="1137" y="2296"/>
                  </a:cubicBezTo>
                  <a:cubicBezTo>
                    <a:pt x="1147" y="2288"/>
                    <a:pt x="1150" y="2275"/>
                    <a:pt x="1155" y="2260"/>
                  </a:cubicBezTo>
                  <a:cubicBezTo>
                    <a:pt x="1157" y="2252"/>
                    <a:pt x="1157" y="2240"/>
                    <a:pt x="1152" y="2235"/>
                  </a:cubicBezTo>
                  <a:cubicBezTo>
                    <a:pt x="1147" y="2232"/>
                    <a:pt x="1142" y="2235"/>
                    <a:pt x="1134" y="2237"/>
                  </a:cubicBezTo>
                  <a:cubicBezTo>
                    <a:pt x="1124" y="2240"/>
                    <a:pt x="1114" y="2242"/>
                    <a:pt x="1104" y="2235"/>
                  </a:cubicBezTo>
                  <a:cubicBezTo>
                    <a:pt x="1099" y="2232"/>
                    <a:pt x="1099" y="2227"/>
                    <a:pt x="1096" y="2225"/>
                  </a:cubicBezTo>
                  <a:cubicBezTo>
                    <a:pt x="1096" y="2222"/>
                    <a:pt x="1094" y="2222"/>
                    <a:pt x="1094" y="2219"/>
                  </a:cubicBezTo>
                  <a:cubicBezTo>
                    <a:pt x="1091" y="2217"/>
                    <a:pt x="1089" y="2214"/>
                    <a:pt x="1084" y="2212"/>
                  </a:cubicBezTo>
                  <a:cubicBezTo>
                    <a:pt x="1076" y="2207"/>
                    <a:pt x="1068" y="2202"/>
                    <a:pt x="1068" y="2194"/>
                  </a:cubicBezTo>
                  <a:cubicBezTo>
                    <a:pt x="1066" y="2179"/>
                    <a:pt x="1076" y="2169"/>
                    <a:pt x="1086" y="2164"/>
                  </a:cubicBezTo>
                  <a:cubicBezTo>
                    <a:pt x="1089" y="2161"/>
                    <a:pt x="1091" y="2161"/>
                    <a:pt x="1094" y="2159"/>
                  </a:cubicBezTo>
                  <a:cubicBezTo>
                    <a:pt x="1099" y="2156"/>
                    <a:pt x="1106" y="2154"/>
                    <a:pt x="1109" y="2148"/>
                  </a:cubicBezTo>
                  <a:cubicBezTo>
                    <a:pt x="1112" y="2143"/>
                    <a:pt x="1114" y="2138"/>
                    <a:pt x="1117" y="2131"/>
                  </a:cubicBezTo>
                  <a:cubicBezTo>
                    <a:pt x="1117" y="2128"/>
                    <a:pt x="1119" y="2123"/>
                    <a:pt x="1119" y="2121"/>
                  </a:cubicBezTo>
                  <a:cubicBezTo>
                    <a:pt x="1124" y="2108"/>
                    <a:pt x="1137" y="2095"/>
                    <a:pt x="1152" y="2100"/>
                  </a:cubicBezTo>
                  <a:cubicBezTo>
                    <a:pt x="1162" y="2103"/>
                    <a:pt x="1167" y="2113"/>
                    <a:pt x="1170" y="2118"/>
                  </a:cubicBezTo>
                  <a:cubicBezTo>
                    <a:pt x="1172" y="2121"/>
                    <a:pt x="1172" y="2121"/>
                    <a:pt x="1172" y="2121"/>
                  </a:cubicBezTo>
                  <a:cubicBezTo>
                    <a:pt x="1178" y="2131"/>
                    <a:pt x="1188" y="2141"/>
                    <a:pt x="1198" y="2146"/>
                  </a:cubicBezTo>
                  <a:cubicBezTo>
                    <a:pt x="1200" y="2146"/>
                    <a:pt x="1200" y="2148"/>
                    <a:pt x="1203" y="2148"/>
                  </a:cubicBezTo>
                  <a:cubicBezTo>
                    <a:pt x="1208" y="2151"/>
                    <a:pt x="1213" y="2154"/>
                    <a:pt x="1216" y="2156"/>
                  </a:cubicBezTo>
                  <a:cubicBezTo>
                    <a:pt x="1223" y="2161"/>
                    <a:pt x="1228" y="2171"/>
                    <a:pt x="1228" y="2179"/>
                  </a:cubicBezTo>
                  <a:cubicBezTo>
                    <a:pt x="1228" y="2187"/>
                    <a:pt x="1223" y="2192"/>
                    <a:pt x="1218" y="2197"/>
                  </a:cubicBezTo>
                  <a:cubicBezTo>
                    <a:pt x="1216" y="2202"/>
                    <a:pt x="1213" y="2204"/>
                    <a:pt x="1213" y="2207"/>
                  </a:cubicBezTo>
                  <a:cubicBezTo>
                    <a:pt x="1213" y="2209"/>
                    <a:pt x="1216" y="2212"/>
                    <a:pt x="1221" y="2214"/>
                  </a:cubicBezTo>
                  <a:cubicBezTo>
                    <a:pt x="1226" y="2217"/>
                    <a:pt x="1231" y="2217"/>
                    <a:pt x="1236" y="2217"/>
                  </a:cubicBezTo>
                  <a:cubicBezTo>
                    <a:pt x="1264" y="2217"/>
                    <a:pt x="1264" y="2217"/>
                    <a:pt x="1264" y="2217"/>
                  </a:cubicBezTo>
                  <a:cubicBezTo>
                    <a:pt x="1264" y="2212"/>
                    <a:pt x="1264" y="2207"/>
                    <a:pt x="1264" y="2202"/>
                  </a:cubicBezTo>
                  <a:cubicBezTo>
                    <a:pt x="1259" y="2171"/>
                    <a:pt x="1249" y="2164"/>
                    <a:pt x="1266" y="2133"/>
                  </a:cubicBezTo>
                  <a:cubicBezTo>
                    <a:pt x="1282" y="2105"/>
                    <a:pt x="1284" y="2123"/>
                    <a:pt x="1282" y="2088"/>
                  </a:cubicBezTo>
                  <a:cubicBezTo>
                    <a:pt x="1279" y="2052"/>
                    <a:pt x="1271" y="2047"/>
                    <a:pt x="1282" y="2034"/>
                  </a:cubicBezTo>
                  <a:cubicBezTo>
                    <a:pt x="1292" y="2024"/>
                    <a:pt x="1297" y="2022"/>
                    <a:pt x="1282" y="1996"/>
                  </a:cubicBezTo>
                  <a:cubicBezTo>
                    <a:pt x="1269" y="1963"/>
                    <a:pt x="1282" y="1971"/>
                    <a:pt x="1269" y="1938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9" name="Freeform 256"/>
            <p:cNvSpPr>
              <a:spLocks/>
            </p:cNvSpPr>
            <p:nvPr/>
          </p:nvSpPr>
          <p:spPr bwMode="auto">
            <a:xfrm>
              <a:off x="4034" y="2125"/>
              <a:ext cx="62" cy="79"/>
            </a:xfrm>
            <a:custGeom>
              <a:avLst/>
              <a:gdLst>
                <a:gd name="T0" fmla="*/ 1031 w 1072"/>
                <a:gd name="T1" fmla="*/ 328 h 1363"/>
                <a:gd name="T2" fmla="*/ 960 w 1072"/>
                <a:gd name="T3" fmla="*/ 272 h 1363"/>
                <a:gd name="T4" fmla="*/ 861 w 1072"/>
                <a:gd name="T5" fmla="*/ 198 h 1363"/>
                <a:gd name="T6" fmla="*/ 818 w 1072"/>
                <a:gd name="T7" fmla="*/ 117 h 1363"/>
                <a:gd name="T8" fmla="*/ 787 w 1072"/>
                <a:gd name="T9" fmla="*/ 84 h 1363"/>
                <a:gd name="T10" fmla="*/ 759 w 1072"/>
                <a:gd name="T11" fmla="*/ 46 h 1363"/>
                <a:gd name="T12" fmla="*/ 714 w 1072"/>
                <a:gd name="T13" fmla="*/ 8 h 1363"/>
                <a:gd name="T14" fmla="*/ 620 w 1072"/>
                <a:gd name="T15" fmla="*/ 41 h 1363"/>
                <a:gd name="T16" fmla="*/ 544 w 1072"/>
                <a:gd name="T17" fmla="*/ 69 h 1363"/>
                <a:gd name="T18" fmla="*/ 450 w 1072"/>
                <a:gd name="T19" fmla="*/ 79 h 1363"/>
                <a:gd name="T20" fmla="*/ 366 w 1072"/>
                <a:gd name="T21" fmla="*/ 39 h 1363"/>
                <a:gd name="T22" fmla="*/ 351 w 1072"/>
                <a:gd name="T23" fmla="*/ 61 h 1363"/>
                <a:gd name="T24" fmla="*/ 341 w 1072"/>
                <a:gd name="T25" fmla="*/ 104 h 1363"/>
                <a:gd name="T26" fmla="*/ 295 w 1072"/>
                <a:gd name="T27" fmla="*/ 150 h 1363"/>
                <a:gd name="T28" fmla="*/ 262 w 1072"/>
                <a:gd name="T29" fmla="*/ 181 h 1363"/>
                <a:gd name="T30" fmla="*/ 188 w 1072"/>
                <a:gd name="T31" fmla="*/ 214 h 1363"/>
                <a:gd name="T32" fmla="*/ 181 w 1072"/>
                <a:gd name="T33" fmla="*/ 231 h 1363"/>
                <a:gd name="T34" fmla="*/ 191 w 1072"/>
                <a:gd name="T35" fmla="*/ 290 h 1363"/>
                <a:gd name="T36" fmla="*/ 226 w 1072"/>
                <a:gd name="T37" fmla="*/ 389 h 1363"/>
                <a:gd name="T38" fmla="*/ 272 w 1072"/>
                <a:gd name="T39" fmla="*/ 518 h 1363"/>
                <a:gd name="T40" fmla="*/ 244 w 1072"/>
                <a:gd name="T41" fmla="*/ 538 h 1363"/>
                <a:gd name="T42" fmla="*/ 214 w 1072"/>
                <a:gd name="T43" fmla="*/ 609 h 1363"/>
                <a:gd name="T44" fmla="*/ 163 w 1072"/>
                <a:gd name="T45" fmla="*/ 619 h 1363"/>
                <a:gd name="T46" fmla="*/ 132 w 1072"/>
                <a:gd name="T47" fmla="*/ 624 h 1363"/>
                <a:gd name="T48" fmla="*/ 77 w 1072"/>
                <a:gd name="T49" fmla="*/ 675 h 1363"/>
                <a:gd name="T50" fmla="*/ 105 w 1072"/>
                <a:gd name="T51" fmla="*/ 749 h 1363"/>
                <a:gd name="T52" fmla="*/ 61 w 1072"/>
                <a:gd name="T53" fmla="*/ 764 h 1363"/>
                <a:gd name="T54" fmla="*/ 31 w 1072"/>
                <a:gd name="T55" fmla="*/ 774 h 1363"/>
                <a:gd name="T56" fmla="*/ 18 w 1072"/>
                <a:gd name="T57" fmla="*/ 838 h 1363"/>
                <a:gd name="T58" fmla="*/ 21 w 1072"/>
                <a:gd name="T59" fmla="*/ 896 h 1363"/>
                <a:gd name="T60" fmla="*/ 39 w 1072"/>
                <a:gd name="T61" fmla="*/ 954 h 1363"/>
                <a:gd name="T62" fmla="*/ 89 w 1072"/>
                <a:gd name="T63" fmla="*/ 1025 h 1363"/>
                <a:gd name="T64" fmla="*/ 105 w 1072"/>
                <a:gd name="T65" fmla="*/ 1084 h 1363"/>
                <a:gd name="T66" fmla="*/ 163 w 1072"/>
                <a:gd name="T67" fmla="*/ 1079 h 1363"/>
                <a:gd name="T68" fmla="*/ 323 w 1072"/>
                <a:gd name="T69" fmla="*/ 1185 h 1363"/>
                <a:gd name="T70" fmla="*/ 330 w 1072"/>
                <a:gd name="T71" fmla="*/ 1223 h 1363"/>
                <a:gd name="T72" fmla="*/ 336 w 1072"/>
                <a:gd name="T73" fmla="*/ 1269 h 1363"/>
                <a:gd name="T74" fmla="*/ 402 w 1072"/>
                <a:gd name="T75" fmla="*/ 1276 h 1363"/>
                <a:gd name="T76" fmla="*/ 473 w 1072"/>
                <a:gd name="T77" fmla="*/ 1355 h 1363"/>
                <a:gd name="T78" fmla="*/ 536 w 1072"/>
                <a:gd name="T79" fmla="*/ 1294 h 1363"/>
                <a:gd name="T80" fmla="*/ 574 w 1072"/>
                <a:gd name="T81" fmla="*/ 1205 h 1363"/>
                <a:gd name="T82" fmla="*/ 686 w 1072"/>
                <a:gd name="T83" fmla="*/ 1142 h 1363"/>
                <a:gd name="T84" fmla="*/ 782 w 1072"/>
                <a:gd name="T85" fmla="*/ 1124 h 1363"/>
                <a:gd name="T86" fmla="*/ 739 w 1072"/>
                <a:gd name="T87" fmla="*/ 1185 h 1363"/>
                <a:gd name="T88" fmla="*/ 800 w 1072"/>
                <a:gd name="T89" fmla="*/ 1185 h 1363"/>
                <a:gd name="T90" fmla="*/ 863 w 1072"/>
                <a:gd name="T91" fmla="*/ 1071 h 1363"/>
                <a:gd name="T92" fmla="*/ 940 w 1072"/>
                <a:gd name="T93" fmla="*/ 969 h 1363"/>
                <a:gd name="T94" fmla="*/ 853 w 1072"/>
                <a:gd name="T95" fmla="*/ 987 h 1363"/>
                <a:gd name="T96" fmla="*/ 820 w 1072"/>
                <a:gd name="T97" fmla="*/ 830 h 1363"/>
                <a:gd name="T98" fmla="*/ 780 w 1072"/>
                <a:gd name="T99" fmla="*/ 635 h 1363"/>
                <a:gd name="T100" fmla="*/ 836 w 1072"/>
                <a:gd name="T101" fmla="*/ 523 h 1363"/>
                <a:gd name="T102" fmla="*/ 896 w 1072"/>
                <a:gd name="T103" fmla="*/ 490 h 1363"/>
                <a:gd name="T104" fmla="*/ 945 w 1072"/>
                <a:gd name="T105" fmla="*/ 470 h 1363"/>
                <a:gd name="T106" fmla="*/ 1006 w 1072"/>
                <a:gd name="T107" fmla="*/ 556 h 1363"/>
                <a:gd name="T108" fmla="*/ 1031 w 1072"/>
                <a:gd name="T109" fmla="*/ 543 h 1363"/>
                <a:gd name="T110" fmla="*/ 1041 w 1072"/>
                <a:gd name="T111" fmla="*/ 356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72" h="1363">
                  <a:moveTo>
                    <a:pt x="1041" y="356"/>
                  </a:moveTo>
                  <a:cubicBezTo>
                    <a:pt x="1039" y="345"/>
                    <a:pt x="1036" y="338"/>
                    <a:pt x="1036" y="328"/>
                  </a:cubicBezTo>
                  <a:cubicBezTo>
                    <a:pt x="1033" y="328"/>
                    <a:pt x="1033" y="328"/>
                    <a:pt x="1033" y="328"/>
                  </a:cubicBezTo>
                  <a:cubicBezTo>
                    <a:pt x="1031" y="328"/>
                    <a:pt x="1031" y="328"/>
                    <a:pt x="1031" y="328"/>
                  </a:cubicBezTo>
                  <a:cubicBezTo>
                    <a:pt x="1006" y="325"/>
                    <a:pt x="985" y="307"/>
                    <a:pt x="968" y="295"/>
                  </a:cubicBezTo>
                  <a:cubicBezTo>
                    <a:pt x="965" y="292"/>
                    <a:pt x="960" y="290"/>
                    <a:pt x="960" y="285"/>
                  </a:cubicBezTo>
                  <a:cubicBezTo>
                    <a:pt x="960" y="279"/>
                    <a:pt x="960" y="277"/>
                    <a:pt x="960" y="274"/>
                  </a:cubicBezTo>
                  <a:cubicBezTo>
                    <a:pt x="960" y="272"/>
                    <a:pt x="960" y="272"/>
                    <a:pt x="960" y="272"/>
                  </a:cubicBezTo>
                  <a:cubicBezTo>
                    <a:pt x="962" y="262"/>
                    <a:pt x="950" y="252"/>
                    <a:pt x="942" y="247"/>
                  </a:cubicBezTo>
                  <a:cubicBezTo>
                    <a:pt x="929" y="236"/>
                    <a:pt x="917" y="231"/>
                    <a:pt x="902" y="226"/>
                  </a:cubicBezTo>
                  <a:cubicBezTo>
                    <a:pt x="899" y="226"/>
                    <a:pt x="899" y="226"/>
                    <a:pt x="899" y="226"/>
                  </a:cubicBezTo>
                  <a:cubicBezTo>
                    <a:pt x="884" y="221"/>
                    <a:pt x="863" y="216"/>
                    <a:pt x="861" y="198"/>
                  </a:cubicBezTo>
                  <a:cubicBezTo>
                    <a:pt x="858" y="193"/>
                    <a:pt x="861" y="188"/>
                    <a:pt x="861" y="183"/>
                  </a:cubicBezTo>
                  <a:cubicBezTo>
                    <a:pt x="861" y="181"/>
                    <a:pt x="861" y="181"/>
                    <a:pt x="861" y="178"/>
                  </a:cubicBezTo>
                  <a:cubicBezTo>
                    <a:pt x="861" y="158"/>
                    <a:pt x="843" y="140"/>
                    <a:pt x="825" y="122"/>
                  </a:cubicBezTo>
                  <a:cubicBezTo>
                    <a:pt x="823" y="120"/>
                    <a:pt x="820" y="117"/>
                    <a:pt x="818" y="117"/>
                  </a:cubicBezTo>
                  <a:cubicBezTo>
                    <a:pt x="815" y="117"/>
                    <a:pt x="815" y="117"/>
                    <a:pt x="815" y="117"/>
                  </a:cubicBezTo>
                  <a:cubicBezTo>
                    <a:pt x="813" y="117"/>
                    <a:pt x="810" y="117"/>
                    <a:pt x="808" y="115"/>
                  </a:cubicBezTo>
                  <a:cubicBezTo>
                    <a:pt x="797" y="110"/>
                    <a:pt x="795" y="102"/>
                    <a:pt x="792" y="94"/>
                  </a:cubicBezTo>
                  <a:cubicBezTo>
                    <a:pt x="790" y="89"/>
                    <a:pt x="790" y="84"/>
                    <a:pt x="787" y="84"/>
                  </a:cubicBezTo>
                  <a:cubicBezTo>
                    <a:pt x="787" y="84"/>
                    <a:pt x="785" y="84"/>
                    <a:pt x="782" y="84"/>
                  </a:cubicBezTo>
                  <a:cubicBezTo>
                    <a:pt x="780" y="84"/>
                    <a:pt x="777" y="84"/>
                    <a:pt x="775" y="82"/>
                  </a:cubicBezTo>
                  <a:cubicBezTo>
                    <a:pt x="764" y="77"/>
                    <a:pt x="759" y="64"/>
                    <a:pt x="759" y="49"/>
                  </a:cubicBezTo>
                  <a:cubicBezTo>
                    <a:pt x="759" y="46"/>
                    <a:pt x="759" y="46"/>
                    <a:pt x="759" y="46"/>
                  </a:cubicBezTo>
                  <a:cubicBezTo>
                    <a:pt x="759" y="39"/>
                    <a:pt x="762" y="31"/>
                    <a:pt x="757" y="26"/>
                  </a:cubicBezTo>
                  <a:cubicBezTo>
                    <a:pt x="754" y="23"/>
                    <a:pt x="749" y="21"/>
                    <a:pt x="742" y="21"/>
                  </a:cubicBezTo>
                  <a:cubicBezTo>
                    <a:pt x="737" y="21"/>
                    <a:pt x="729" y="18"/>
                    <a:pt x="724" y="16"/>
                  </a:cubicBezTo>
                  <a:cubicBezTo>
                    <a:pt x="719" y="13"/>
                    <a:pt x="716" y="11"/>
                    <a:pt x="714" y="8"/>
                  </a:cubicBezTo>
                  <a:cubicBezTo>
                    <a:pt x="711" y="6"/>
                    <a:pt x="711" y="6"/>
                    <a:pt x="709" y="3"/>
                  </a:cubicBezTo>
                  <a:cubicBezTo>
                    <a:pt x="706" y="3"/>
                    <a:pt x="706" y="0"/>
                    <a:pt x="704" y="0"/>
                  </a:cubicBezTo>
                  <a:cubicBezTo>
                    <a:pt x="701" y="3"/>
                    <a:pt x="701" y="6"/>
                    <a:pt x="698" y="6"/>
                  </a:cubicBezTo>
                  <a:cubicBezTo>
                    <a:pt x="678" y="26"/>
                    <a:pt x="650" y="39"/>
                    <a:pt x="620" y="41"/>
                  </a:cubicBezTo>
                  <a:cubicBezTo>
                    <a:pt x="615" y="41"/>
                    <a:pt x="610" y="41"/>
                    <a:pt x="607" y="41"/>
                  </a:cubicBezTo>
                  <a:cubicBezTo>
                    <a:pt x="589" y="41"/>
                    <a:pt x="574" y="41"/>
                    <a:pt x="564" y="51"/>
                  </a:cubicBezTo>
                  <a:cubicBezTo>
                    <a:pt x="561" y="54"/>
                    <a:pt x="561" y="54"/>
                    <a:pt x="559" y="56"/>
                  </a:cubicBezTo>
                  <a:cubicBezTo>
                    <a:pt x="556" y="61"/>
                    <a:pt x="551" y="66"/>
                    <a:pt x="544" y="69"/>
                  </a:cubicBezTo>
                  <a:cubicBezTo>
                    <a:pt x="536" y="71"/>
                    <a:pt x="528" y="71"/>
                    <a:pt x="523" y="69"/>
                  </a:cubicBezTo>
                  <a:cubicBezTo>
                    <a:pt x="521" y="69"/>
                    <a:pt x="521" y="69"/>
                    <a:pt x="521" y="69"/>
                  </a:cubicBezTo>
                  <a:cubicBezTo>
                    <a:pt x="498" y="66"/>
                    <a:pt x="475" y="69"/>
                    <a:pt x="452" y="77"/>
                  </a:cubicBezTo>
                  <a:cubicBezTo>
                    <a:pt x="450" y="79"/>
                    <a:pt x="450" y="79"/>
                    <a:pt x="450" y="79"/>
                  </a:cubicBezTo>
                  <a:cubicBezTo>
                    <a:pt x="442" y="82"/>
                    <a:pt x="435" y="87"/>
                    <a:pt x="424" y="87"/>
                  </a:cubicBezTo>
                  <a:cubicBezTo>
                    <a:pt x="422" y="87"/>
                    <a:pt x="417" y="87"/>
                    <a:pt x="414" y="84"/>
                  </a:cubicBezTo>
                  <a:cubicBezTo>
                    <a:pt x="402" y="79"/>
                    <a:pt x="394" y="66"/>
                    <a:pt x="386" y="56"/>
                  </a:cubicBezTo>
                  <a:cubicBezTo>
                    <a:pt x="379" y="44"/>
                    <a:pt x="374" y="36"/>
                    <a:pt x="366" y="39"/>
                  </a:cubicBezTo>
                  <a:cubicBezTo>
                    <a:pt x="363" y="39"/>
                    <a:pt x="358" y="41"/>
                    <a:pt x="356" y="44"/>
                  </a:cubicBezTo>
                  <a:cubicBezTo>
                    <a:pt x="353" y="46"/>
                    <a:pt x="348" y="49"/>
                    <a:pt x="343" y="51"/>
                  </a:cubicBezTo>
                  <a:cubicBezTo>
                    <a:pt x="343" y="54"/>
                    <a:pt x="346" y="59"/>
                    <a:pt x="348" y="59"/>
                  </a:cubicBezTo>
                  <a:cubicBezTo>
                    <a:pt x="351" y="61"/>
                    <a:pt x="351" y="61"/>
                    <a:pt x="351" y="61"/>
                  </a:cubicBezTo>
                  <a:cubicBezTo>
                    <a:pt x="353" y="64"/>
                    <a:pt x="356" y="66"/>
                    <a:pt x="358" y="69"/>
                  </a:cubicBezTo>
                  <a:cubicBezTo>
                    <a:pt x="363" y="77"/>
                    <a:pt x="361" y="87"/>
                    <a:pt x="356" y="94"/>
                  </a:cubicBezTo>
                  <a:cubicBezTo>
                    <a:pt x="353" y="97"/>
                    <a:pt x="351" y="99"/>
                    <a:pt x="346" y="102"/>
                  </a:cubicBezTo>
                  <a:cubicBezTo>
                    <a:pt x="343" y="102"/>
                    <a:pt x="343" y="104"/>
                    <a:pt x="341" y="104"/>
                  </a:cubicBezTo>
                  <a:cubicBezTo>
                    <a:pt x="330" y="115"/>
                    <a:pt x="325" y="130"/>
                    <a:pt x="330" y="143"/>
                  </a:cubicBezTo>
                  <a:cubicBezTo>
                    <a:pt x="330" y="145"/>
                    <a:pt x="330" y="145"/>
                    <a:pt x="330" y="145"/>
                  </a:cubicBezTo>
                  <a:cubicBezTo>
                    <a:pt x="328" y="148"/>
                    <a:pt x="328" y="148"/>
                    <a:pt x="328" y="148"/>
                  </a:cubicBezTo>
                  <a:cubicBezTo>
                    <a:pt x="323" y="153"/>
                    <a:pt x="313" y="158"/>
                    <a:pt x="295" y="150"/>
                  </a:cubicBezTo>
                  <a:cubicBezTo>
                    <a:pt x="287" y="148"/>
                    <a:pt x="282" y="148"/>
                    <a:pt x="280" y="148"/>
                  </a:cubicBezTo>
                  <a:cubicBezTo>
                    <a:pt x="280" y="150"/>
                    <a:pt x="280" y="153"/>
                    <a:pt x="280" y="155"/>
                  </a:cubicBezTo>
                  <a:cubicBezTo>
                    <a:pt x="280" y="160"/>
                    <a:pt x="282" y="168"/>
                    <a:pt x="275" y="175"/>
                  </a:cubicBezTo>
                  <a:cubicBezTo>
                    <a:pt x="270" y="181"/>
                    <a:pt x="264" y="181"/>
                    <a:pt x="262" y="181"/>
                  </a:cubicBezTo>
                  <a:cubicBezTo>
                    <a:pt x="259" y="181"/>
                    <a:pt x="259" y="181"/>
                    <a:pt x="257" y="181"/>
                  </a:cubicBezTo>
                  <a:cubicBezTo>
                    <a:pt x="252" y="183"/>
                    <a:pt x="249" y="186"/>
                    <a:pt x="247" y="191"/>
                  </a:cubicBezTo>
                  <a:cubicBezTo>
                    <a:pt x="244" y="193"/>
                    <a:pt x="244" y="193"/>
                    <a:pt x="242" y="196"/>
                  </a:cubicBezTo>
                  <a:cubicBezTo>
                    <a:pt x="229" y="208"/>
                    <a:pt x="209" y="216"/>
                    <a:pt x="188" y="214"/>
                  </a:cubicBezTo>
                  <a:cubicBezTo>
                    <a:pt x="186" y="214"/>
                    <a:pt x="183" y="214"/>
                    <a:pt x="183" y="214"/>
                  </a:cubicBezTo>
                  <a:cubicBezTo>
                    <a:pt x="183" y="214"/>
                    <a:pt x="181" y="216"/>
                    <a:pt x="181" y="219"/>
                  </a:cubicBezTo>
                  <a:cubicBezTo>
                    <a:pt x="178" y="226"/>
                    <a:pt x="178" y="231"/>
                    <a:pt x="178" y="231"/>
                  </a:cubicBezTo>
                  <a:cubicBezTo>
                    <a:pt x="181" y="231"/>
                    <a:pt x="181" y="231"/>
                    <a:pt x="181" y="231"/>
                  </a:cubicBezTo>
                  <a:cubicBezTo>
                    <a:pt x="183" y="231"/>
                    <a:pt x="183" y="231"/>
                    <a:pt x="183" y="231"/>
                  </a:cubicBezTo>
                  <a:cubicBezTo>
                    <a:pt x="198" y="236"/>
                    <a:pt x="206" y="252"/>
                    <a:pt x="211" y="262"/>
                  </a:cubicBezTo>
                  <a:cubicBezTo>
                    <a:pt x="216" y="274"/>
                    <a:pt x="214" y="285"/>
                    <a:pt x="206" y="290"/>
                  </a:cubicBezTo>
                  <a:cubicBezTo>
                    <a:pt x="201" y="292"/>
                    <a:pt x="193" y="290"/>
                    <a:pt x="191" y="290"/>
                  </a:cubicBezTo>
                  <a:cubicBezTo>
                    <a:pt x="198" y="310"/>
                    <a:pt x="209" y="328"/>
                    <a:pt x="224" y="345"/>
                  </a:cubicBezTo>
                  <a:cubicBezTo>
                    <a:pt x="226" y="348"/>
                    <a:pt x="229" y="351"/>
                    <a:pt x="231" y="356"/>
                  </a:cubicBezTo>
                  <a:cubicBezTo>
                    <a:pt x="237" y="366"/>
                    <a:pt x="231" y="376"/>
                    <a:pt x="229" y="383"/>
                  </a:cubicBezTo>
                  <a:cubicBezTo>
                    <a:pt x="229" y="386"/>
                    <a:pt x="229" y="386"/>
                    <a:pt x="226" y="389"/>
                  </a:cubicBezTo>
                  <a:cubicBezTo>
                    <a:pt x="221" y="406"/>
                    <a:pt x="224" y="424"/>
                    <a:pt x="237" y="432"/>
                  </a:cubicBezTo>
                  <a:cubicBezTo>
                    <a:pt x="239" y="434"/>
                    <a:pt x="242" y="434"/>
                    <a:pt x="244" y="437"/>
                  </a:cubicBezTo>
                  <a:cubicBezTo>
                    <a:pt x="247" y="439"/>
                    <a:pt x="249" y="442"/>
                    <a:pt x="254" y="444"/>
                  </a:cubicBezTo>
                  <a:cubicBezTo>
                    <a:pt x="275" y="462"/>
                    <a:pt x="275" y="493"/>
                    <a:pt x="272" y="518"/>
                  </a:cubicBezTo>
                  <a:cubicBezTo>
                    <a:pt x="272" y="520"/>
                    <a:pt x="272" y="526"/>
                    <a:pt x="267" y="531"/>
                  </a:cubicBezTo>
                  <a:cubicBezTo>
                    <a:pt x="262" y="536"/>
                    <a:pt x="257" y="536"/>
                    <a:pt x="252" y="536"/>
                  </a:cubicBezTo>
                  <a:cubicBezTo>
                    <a:pt x="249" y="536"/>
                    <a:pt x="249" y="536"/>
                    <a:pt x="247" y="536"/>
                  </a:cubicBezTo>
                  <a:cubicBezTo>
                    <a:pt x="247" y="536"/>
                    <a:pt x="247" y="538"/>
                    <a:pt x="244" y="538"/>
                  </a:cubicBezTo>
                  <a:cubicBezTo>
                    <a:pt x="226" y="571"/>
                    <a:pt x="226" y="571"/>
                    <a:pt x="226" y="571"/>
                  </a:cubicBezTo>
                  <a:cubicBezTo>
                    <a:pt x="224" y="576"/>
                    <a:pt x="219" y="581"/>
                    <a:pt x="216" y="584"/>
                  </a:cubicBezTo>
                  <a:cubicBezTo>
                    <a:pt x="209" y="591"/>
                    <a:pt x="206" y="597"/>
                    <a:pt x="209" y="602"/>
                  </a:cubicBezTo>
                  <a:cubicBezTo>
                    <a:pt x="209" y="604"/>
                    <a:pt x="211" y="607"/>
                    <a:pt x="214" y="609"/>
                  </a:cubicBezTo>
                  <a:cubicBezTo>
                    <a:pt x="216" y="612"/>
                    <a:pt x="219" y="617"/>
                    <a:pt x="221" y="622"/>
                  </a:cubicBezTo>
                  <a:cubicBezTo>
                    <a:pt x="221" y="627"/>
                    <a:pt x="221" y="627"/>
                    <a:pt x="221" y="627"/>
                  </a:cubicBezTo>
                  <a:cubicBezTo>
                    <a:pt x="216" y="630"/>
                    <a:pt x="216" y="630"/>
                    <a:pt x="216" y="630"/>
                  </a:cubicBezTo>
                  <a:cubicBezTo>
                    <a:pt x="198" y="637"/>
                    <a:pt x="176" y="635"/>
                    <a:pt x="163" y="619"/>
                  </a:cubicBezTo>
                  <a:cubicBezTo>
                    <a:pt x="160" y="619"/>
                    <a:pt x="160" y="617"/>
                    <a:pt x="158" y="614"/>
                  </a:cubicBezTo>
                  <a:cubicBezTo>
                    <a:pt x="155" y="612"/>
                    <a:pt x="150" y="607"/>
                    <a:pt x="148" y="607"/>
                  </a:cubicBezTo>
                  <a:cubicBezTo>
                    <a:pt x="145" y="607"/>
                    <a:pt x="140" y="609"/>
                    <a:pt x="138" y="614"/>
                  </a:cubicBezTo>
                  <a:cubicBezTo>
                    <a:pt x="135" y="617"/>
                    <a:pt x="135" y="619"/>
                    <a:pt x="132" y="624"/>
                  </a:cubicBezTo>
                  <a:cubicBezTo>
                    <a:pt x="130" y="627"/>
                    <a:pt x="130" y="632"/>
                    <a:pt x="127" y="635"/>
                  </a:cubicBezTo>
                  <a:cubicBezTo>
                    <a:pt x="120" y="647"/>
                    <a:pt x="110" y="655"/>
                    <a:pt x="99" y="660"/>
                  </a:cubicBezTo>
                  <a:cubicBezTo>
                    <a:pt x="97" y="660"/>
                    <a:pt x="97" y="663"/>
                    <a:pt x="94" y="663"/>
                  </a:cubicBezTo>
                  <a:cubicBezTo>
                    <a:pt x="87" y="668"/>
                    <a:pt x="82" y="670"/>
                    <a:pt x="77" y="675"/>
                  </a:cubicBezTo>
                  <a:cubicBezTo>
                    <a:pt x="72" y="680"/>
                    <a:pt x="69" y="688"/>
                    <a:pt x="72" y="695"/>
                  </a:cubicBezTo>
                  <a:cubicBezTo>
                    <a:pt x="74" y="701"/>
                    <a:pt x="79" y="706"/>
                    <a:pt x="84" y="708"/>
                  </a:cubicBezTo>
                  <a:cubicBezTo>
                    <a:pt x="92" y="713"/>
                    <a:pt x="99" y="718"/>
                    <a:pt x="105" y="728"/>
                  </a:cubicBezTo>
                  <a:cubicBezTo>
                    <a:pt x="107" y="734"/>
                    <a:pt x="107" y="741"/>
                    <a:pt x="105" y="749"/>
                  </a:cubicBezTo>
                  <a:cubicBezTo>
                    <a:pt x="102" y="754"/>
                    <a:pt x="97" y="756"/>
                    <a:pt x="92" y="759"/>
                  </a:cubicBezTo>
                  <a:cubicBezTo>
                    <a:pt x="84" y="761"/>
                    <a:pt x="77" y="756"/>
                    <a:pt x="72" y="754"/>
                  </a:cubicBezTo>
                  <a:cubicBezTo>
                    <a:pt x="69" y="751"/>
                    <a:pt x="64" y="749"/>
                    <a:pt x="61" y="749"/>
                  </a:cubicBezTo>
                  <a:cubicBezTo>
                    <a:pt x="59" y="749"/>
                    <a:pt x="59" y="756"/>
                    <a:pt x="61" y="764"/>
                  </a:cubicBezTo>
                  <a:cubicBezTo>
                    <a:pt x="64" y="769"/>
                    <a:pt x="64" y="769"/>
                    <a:pt x="64" y="769"/>
                  </a:cubicBezTo>
                  <a:cubicBezTo>
                    <a:pt x="61" y="772"/>
                    <a:pt x="61" y="772"/>
                    <a:pt x="61" y="772"/>
                  </a:cubicBezTo>
                  <a:cubicBezTo>
                    <a:pt x="54" y="777"/>
                    <a:pt x="46" y="777"/>
                    <a:pt x="39" y="774"/>
                  </a:cubicBezTo>
                  <a:cubicBezTo>
                    <a:pt x="36" y="774"/>
                    <a:pt x="33" y="772"/>
                    <a:pt x="31" y="774"/>
                  </a:cubicBezTo>
                  <a:cubicBezTo>
                    <a:pt x="26" y="774"/>
                    <a:pt x="23" y="777"/>
                    <a:pt x="18" y="782"/>
                  </a:cubicBezTo>
                  <a:cubicBezTo>
                    <a:pt x="13" y="787"/>
                    <a:pt x="8" y="792"/>
                    <a:pt x="8" y="797"/>
                  </a:cubicBezTo>
                  <a:cubicBezTo>
                    <a:pt x="8" y="802"/>
                    <a:pt x="11" y="807"/>
                    <a:pt x="13" y="812"/>
                  </a:cubicBezTo>
                  <a:cubicBezTo>
                    <a:pt x="16" y="820"/>
                    <a:pt x="21" y="827"/>
                    <a:pt x="18" y="838"/>
                  </a:cubicBezTo>
                  <a:cubicBezTo>
                    <a:pt x="16" y="843"/>
                    <a:pt x="13" y="848"/>
                    <a:pt x="8" y="853"/>
                  </a:cubicBezTo>
                  <a:cubicBezTo>
                    <a:pt x="6" y="855"/>
                    <a:pt x="3" y="858"/>
                    <a:pt x="3" y="863"/>
                  </a:cubicBezTo>
                  <a:cubicBezTo>
                    <a:pt x="0" y="868"/>
                    <a:pt x="6" y="873"/>
                    <a:pt x="11" y="881"/>
                  </a:cubicBezTo>
                  <a:cubicBezTo>
                    <a:pt x="13" y="886"/>
                    <a:pt x="18" y="891"/>
                    <a:pt x="21" y="896"/>
                  </a:cubicBezTo>
                  <a:cubicBezTo>
                    <a:pt x="26" y="904"/>
                    <a:pt x="26" y="914"/>
                    <a:pt x="26" y="924"/>
                  </a:cubicBezTo>
                  <a:cubicBezTo>
                    <a:pt x="26" y="934"/>
                    <a:pt x="26" y="942"/>
                    <a:pt x="31" y="949"/>
                  </a:cubicBezTo>
                  <a:cubicBezTo>
                    <a:pt x="33" y="952"/>
                    <a:pt x="33" y="952"/>
                    <a:pt x="33" y="954"/>
                  </a:cubicBezTo>
                  <a:cubicBezTo>
                    <a:pt x="36" y="954"/>
                    <a:pt x="36" y="954"/>
                    <a:pt x="39" y="954"/>
                  </a:cubicBezTo>
                  <a:cubicBezTo>
                    <a:pt x="41" y="954"/>
                    <a:pt x="46" y="954"/>
                    <a:pt x="51" y="957"/>
                  </a:cubicBezTo>
                  <a:cubicBezTo>
                    <a:pt x="66" y="962"/>
                    <a:pt x="72" y="975"/>
                    <a:pt x="77" y="985"/>
                  </a:cubicBezTo>
                  <a:cubicBezTo>
                    <a:pt x="82" y="995"/>
                    <a:pt x="87" y="1008"/>
                    <a:pt x="89" y="1020"/>
                  </a:cubicBezTo>
                  <a:cubicBezTo>
                    <a:pt x="89" y="1023"/>
                    <a:pt x="89" y="1023"/>
                    <a:pt x="89" y="1025"/>
                  </a:cubicBezTo>
                  <a:cubicBezTo>
                    <a:pt x="89" y="1028"/>
                    <a:pt x="89" y="1030"/>
                    <a:pt x="92" y="1033"/>
                  </a:cubicBezTo>
                  <a:cubicBezTo>
                    <a:pt x="92" y="1035"/>
                    <a:pt x="94" y="1040"/>
                    <a:pt x="97" y="1043"/>
                  </a:cubicBezTo>
                  <a:cubicBezTo>
                    <a:pt x="99" y="1048"/>
                    <a:pt x="102" y="1051"/>
                    <a:pt x="105" y="1058"/>
                  </a:cubicBezTo>
                  <a:cubicBezTo>
                    <a:pt x="107" y="1066"/>
                    <a:pt x="107" y="1076"/>
                    <a:pt x="105" y="1084"/>
                  </a:cubicBezTo>
                  <a:cubicBezTo>
                    <a:pt x="105" y="1089"/>
                    <a:pt x="105" y="1094"/>
                    <a:pt x="105" y="1096"/>
                  </a:cubicBezTo>
                  <a:cubicBezTo>
                    <a:pt x="115" y="1099"/>
                    <a:pt x="125" y="1096"/>
                    <a:pt x="135" y="1094"/>
                  </a:cubicBezTo>
                  <a:cubicBezTo>
                    <a:pt x="140" y="1091"/>
                    <a:pt x="143" y="1089"/>
                    <a:pt x="148" y="1086"/>
                  </a:cubicBezTo>
                  <a:cubicBezTo>
                    <a:pt x="153" y="1084"/>
                    <a:pt x="158" y="1081"/>
                    <a:pt x="163" y="1079"/>
                  </a:cubicBezTo>
                  <a:cubicBezTo>
                    <a:pt x="178" y="1071"/>
                    <a:pt x="198" y="1071"/>
                    <a:pt x="221" y="1079"/>
                  </a:cubicBezTo>
                  <a:cubicBezTo>
                    <a:pt x="259" y="1089"/>
                    <a:pt x="303" y="1117"/>
                    <a:pt x="315" y="1162"/>
                  </a:cubicBezTo>
                  <a:cubicBezTo>
                    <a:pt x="315" y="1165"/>
                    <a:pt x="315" y="1167"/>
                    <a:pt x="318" y="1170"/>
                  </a:cubicBezTo>
                  <a:cubicBezTo>
                    <a:pt x="318" y="1175"/>
                    <a:pt x="320" y="1180"/>
                    <a:pt x="323" y="1185"/>
                  </a:cubicBezTo>
                  <a:cubicBezTo>
                    <a:pt x="323" y="1188"/>
                    <a:pt x="325" y="1190"/>
                    <a:pt x="328" y="1193"/>
                  </a:cubicBezTo>
                  <a:cubicBezTo>
                    <a:pt x="333" y="1200"/>
                    <a:pt x="336" y="1208"/>
                    <a:pt x="336" y="1216"/>
                  </a:cubicBezTo>
                  <a:cubicBezTo>
                    <a:pt x="336" y="1221"/>
                    <a:pt x="336" y="1221"/>
                    <a:pt x="336" y="1221"/>
                  </a:cubicBezTo>
                  <a:cubicBezTo>
                    <a:pt x="330" y="1223"/>
                    <a:pt x="330" y="1223"/>
                    <a:pt x="330" y="1223"/>
                  </a:cubicBezTo>
                  <a:cubicBezTo>
                    <a:pt x="323" y="1226"/>
                    <a:pt x="303" y="1233"/>
                    <a:pt x="297" y="1248"/>
                  </a:cubicBezTo>
                  <a:cubicBezTo>
                    <a:pt x="295" y="1256"/>
                    <a:pt x="295" y="1264"/>
                    <a:pt x="300" y="1269"/>
                  </a:cubicBezTo>
                  <a:cubicBezTo>
                    <a:pt x="303" y="1271"/>
                    <a:pt x="305" y="1276"/>
                    <a:pt x="313" y="1276"/>
                  </a:cubicBezTo>
                  <a:cubicBezTo>
                    <a:pt x="320" y="1276"/>
                    <a:pt x="328" y="1274"/>
                    <a:pt x="336" y="1269"/>
                  </a:cubicBezTo>
                  <a:cubicBezTo>
                    <a:pt x="341" y="1266"/>
                    <a:pt x="348" y="1261"/>
                    <a:pt x="356" y="1259"/>
                  </a:cubicBezTo>
                  <a:cubicBezTo>
                    <a:pt x="369" y="1256"/>
                    <a:pt x="384" y="1259"/>
                    <a:pt x="394" y="1269"/>
                  </a:cubicBezTo>
                  <a:cubicBezTo>
                    <a:pt x="396" y="1271"/>
                    <a:pt x="396" y="1271"/>
                    <a:pt x="396" y="1271"/>
                  </a:cubicBezTo>
                  <a:cubicBezTo>
                    <a:pt x="399" y="1274"/>
                    <a:pt x="399" y="1274"/>
                    <a:pt x="402" y="1276"/>
                  </a:cubicBezTo>
                  <a:cubicBezTo>
                    <a:pt x="404" y="1276"/>
                    <a:pt x="407" y="1276"/>
                    <a:pt x="409" y="1274"/>
                  </a:cubicBezTo>
                  <a:cubicBezTo>
                    <a:pt x="414" y="1271"/>
                    <a:pt x="422" y="1269"/>
                    <a:pt x="429" y="1271"/>
                  </a:cubicBezTo>
                  <a:cubicBezTo>
                    <a:pt x="435" y="1274"/>
                    <a:pt x="437" y="1279"/>
                    <a:pt x="440" y="1281"/>
                  </a:cubicBezTo>
                  <a:cubicBezTo>
                    <a:pt x="455" y="1304"/>
                    <a:pt x="465" y="1330"/>
                    <a:pt x="473" y="1355"/>
                  </a:cubicBezTo>
                  <a:cubicBezTo>
                    <a:pt x="475" y="1355"/>
                    <a:pt x="478" y="1358"/>
                    <a:pt x="480" y="1358"/>
                  </a:cubicBezTo>
                  <a:cubicBezTo>
                    <a:pt x="490" y="1363"/>
                    <a:pt x="500" y="1358"/>
                    <a:pt x="508" y="1350"/>
                  </a:cubicBezTo>
                  <a:cubicBezTo>
                    <a:pt x="516" y="1342"/>
                    <a:pt x="516" y="1330"/>
                    <a:pt x="518" y="1320"/>
                  </a:cubicBezTo>
                  <a:cubicBezTo>
                    <a:pt x="521" y="1309"/>
                    <a:pt x="526" y="1297"/>
                    <a:pt x="536" y="1294"/>
                  </a:cubicBezTo>
                  <a:cubicBezTo>
                    <a:pt x="549" y="1289"/>
                    <a:pt x="566" y="1304"/>
                    <a:pt x="577" y="1297"/>
                  </a:cubicBezTo>
                  <a:cubicBezTo>
                    <a:pt x="566" y="1281"/>
                    <a:pt x="589" y="1259"/>
                    <a:pt x="582" y="1241"/>
                  </a:cubicBezTo>
                  <a:cubicBezTo>
                    <a:pt x="579" y="1238"/>
                    <a:pt x="577" y="1236"/>
                    <a:pt x="574" y="1231"/>
                  </a:cubicBezTo>
                  <a:cubicBezTo>
                    <a:pt x="569" y="1223"/>
                    <a:pt x="572" y="1213"/>
                    <a:pt x="574" y="1205"/>
                  </a:cubicBezTo>
                  <a:cubicBezTo>
                    <a:pt x="579" y="1198"/>
                    <a:pt x="587" y="1193"/>
                    <a:pt x="594" y="1188"/>
                  </a:cubicBezTo>
                  <a:cubicBezTo>
                    <a:pt x="610" y="1180"/>
                    <a:pt x="625" y="1175"/>
                    <a:pt x="643" y="1175"/>
                  </a:cubicBezTo>
                  <a:cubicBezTo>
                    <a:pt x="648" y="1175"/>
                    <a:pt x="655" y="1175"/>
                    <a:pt x="660" y="1172"/>
                  </a:cubicBezTo>
                  <a:cubicBezTo>
                    <a:pt x="673" y="1167"/>
                    <a:pt x="678" y="1152"/>
                    <a:pt x="686" y="1142"/>
                  </a:cubicBezTo>
                  <a:cubicBezTo>
                    <a:pt x="693" y="1129"/>
                    <a:pt x="706" y="1119"/>
                    <a:pt x="719" y="1124"/>
                  </a:cubicBezTo>
                  <a:cubicBezTo>
                    <a:pt x="724" y="1127"/>
                    <a:pt x="729" y="1134"/>
                    <a:pt x="737" y="1137"/>
                  </a:cubicBezTo>
                  <a:cubicBezTo>
                    <a:pt x="744" y="1139"/>
                    <a:pt x="752" y="1134"/>
                    <a:pt x="759" y="1129"/>
                  </a:cubicBezTo>
                  <a:cubicBezTo>
                    <a:pt x="767" y="1124"/>
                    <a:pt x="777" y="1119"/>
                    <a:pt x="782" y="1124"/>
                  </a:cubicBezTo>
                  <a:cubicBezTo>
                    <a:pt x="787" y="1127"/>
                    <a:pt x="787" y="1134"/>
                    <a:pt x="785" y="1142"/>
                  </a:cubicBezTo>
                  <a:cubicBezTo>
                    <a:pt x="782" y="1147"/>
                    <a:pt x="780" y="1152"/>
                    <a:pt x="775" y="1157"/>
                  </a:cubicBezTo>
                  <a:cubicBezTo>
                    <a:pt x="767" y="1165"/>
                    <a:pt x="759" y="1172"/>
                    <a:pt x="752" y="1177"/>
                  </a:cubicBezTo>
                  <a:cubicBezTo>
                    <a:pt x="747" y="1180"/>
                    <a:pt x="742" y="1183"/>
                    <a:pt x="739" y="1185"/>
                  </a:cubicBezTo>
                  <a:cubicBezTo>
                    <a:pt x="737" y="1188"/>
                    <a:pt x="734" y="1195"/>
                    <a:pt x="737" y="1198"/>
                  </a:cubicBezTo>
                  <a:cubicBezTo>
                    <a:pt x="737" y="1200"/>
                    <a:pt x="739" y="1200"/>
                    <a:pt x="742" y="1203"/>
                  </a:cubicBezTo>
                  <a:cubicBezTo>
                    <a:pt x="749" y="1208"/>
                    <a:pt x="759" y="1213"/>
                    <a:pt x="770" y="1213"/>
                  </a:cubicBezTo>
                  <a:cubicBezTo>
                    <a:pt x="785" y="1213"/>
                    <a:pt x="795" y="1198"/>
                    <a:pt x="800" y="1185"/>
                  </a:cubicBezTo>
                  <a:cubicBezTo>
                    <a:pt x="805" y="1172"/>
                    <a:pt x="810" y="1157"/>
                    <a:pt x="823" y="1150"/>
                  </a:cubicBezTo>
                  <a:cubicBezTo>
                    <a:pt x="830" y="1144"/>
                    <a:pt x="841" y="1142"/>
                    <a:pt x="846" y="1134"/>
                  </a:cubicBezTo>
                  <a:cubicBezTo>
                    <a:pt x="848" y="1132"/>
                    <a:pt x="848" y="1127"/>
                    <a:pt x="848" y="1122"/>
                  </a:cubicBezTo>
                  <a:cubicBezTo>
                    <a:pt x="851" y="1104"/>
                    <a:pt x="851" y="1081"/>
                    <a:pt x="863" y="1071"/>
                  </a:cubicBezTo>
                  <a:cubicBezTo>
                    <a:pt x="871" y="1063"/>
                    <a:pt x="884" y="1061"/>
                    <a:pt x="894" y="1058"/>
                  </a:cubicBezTo>
                  <a:cubicBezTo>
                    <a:pt x="904" y="1053"/>
                    <a:pt x="917" y="1040"/>
                    <a:pt x="912" y="1030"/>
                  </a:cubicBezTo>
                  <a:cubicBezTo>
                    <a:pt x="917" y="1010"/>
                    <a:pt x="945" y="997"/>
                    <a:pt x="942" y="977"/>
                  </a:cubicBezTo>
                  <a:cubicBezTo>
                    <a:pt x="942" y="975"/>
                    <a:pt x="942" y="972"/>
                    <a:pt x="940" y="969"/>
                  </a:cubicBezTo>
                  <a:cubicBezTo>
                    <a:pt x="937" y="967"/>
                    <a:pt x="935" y="967"/>
                    <a:pt x="932" y="967"/>
                  </a:cubicBezTo>
                  <a:cubicBezTo>
                    <a:pt x="924" y="967"/>
                    <a:pt x="914" y="964"/>
                    <a:pt x="907" y="969"/>
                  </a:cubicBezTo>
                  <a:cubicBezTo>
                    <a:pt x="899" y="975"/>
                    <a:pt x="896" y="985"/>
                    <a:pt x="889" y="990"/>
                  </a:cubicBezTo>
                  <a:cubicBezTo>
                    <a:pt x="879" y="997"/>
                    <a:pt x="863" y="997"/>
                    <a:pt x="853" y="987"/>
                  </a:cubicBezTo>
                  <a:cubicBezTo>
                    <a:pt x="843" y="980"/>
                    <a:pt x="838" y="964"/>
                    <a:pt x="836" y="952"/>
                  </a:cubicBezTo>
                  <a:cubicBezTo>
                    <a:pt x="833" y="939"/>
                    <a:pt x="830" y="926"/>
                    <a:pt x="828" y="914"/>
                  </a:cubicBezTo>
                  <a:cubicBezTo>
                    <a:pt x="823" y="901"/>
                    <a:pt x="815" y="888"/>
                    <a:pt x="813" y="876"/>
                  </a:cubicBezTo>
                  <a:cubicBezTo>
                    <a:pt x="810" y="860"/>
                    <a:pt x="815" y="845"/>
                    <a:pt x="820" y="830"/>
                  </a:cubicBezTo>
                  <a:cubicBezTo>
                    <a:pt x="828" y="802"/>
                    <a:pt x="828" y="777"/>
                    <a:pt x="823" y="749"/>
                  </a:cubicBezTo>
                  <a:cubicBezTo>
                    <a:pt x="810" y="739"/>
                    <a:pt x="810" y="721"/>
                    <a:pt x="810" y="706"/>
                  </a:cubicBezTo>
                  <a:cubicBezTo>
                    <a:pt x="810" y="690"/>
                    <a:pt x="813" y="673"/>
                    <a:pt x="803" y="663"/>
                  </a:cubicBezTo>
                  <a:cubicBezTo>
                    <a:pt x="795" y="652"/>
                    <a:pt x="780" y="647"/>
                    <a:pt x="780" y="635"/>
                  </a:cubicBezTo>
                  <a:cubicBezTo>
                    <a:pt x="780" y="624"/>
                    <a:pt x="792" y="617"/>
                    <a:pt x="795" y="607"/>
                  </a:cubicBezTo>
                  <a:cubicBezTo>
                    <a:pt x="795" y="599"/>
                    <a:pt x="790" y="591"/>
                    <a:pt x="792" y="584"/>
                  </a:cubicBezTo>
                  <a:cubicBezTo>
                    <a:pt x="795" y="576"/>
                    <a:pt x="805" y="571"/>
                    <a:pt x="813" y="566"/>
                  </a:cubicBezTo>
                  <a:cubicBezTo>
                    <a:pt x="825" y="556"/>
                    <a:pt x="825" y="533"/>
                    <a:pt x="836" y="523"/>
                  </a:cubicBezTo>
                  <a:cubicBezTo>
                    <a:pt x="846" y="513"/>
                    <a:pt x="863" y="510"/>
                    <a:pt x="866" y="498"/>
                  </a:cubicBezTo>
                  <a:cubicBezTo>
                    <a:pt x="869" y="493"/>
                    <a:pt x="866" y="487"/>
                    <a:pt x="871" y="485"/>
                  </a:cubicBezTo>
                  <a:cubicBezTo>
                    <a:pt x="874" y="482"/>
                    <a:pt x="881" y="480"/>
                    <a:pt x="884" y="482"/>
                  </a:cubicBezTo>
                  <a:cubicBezTo>
                    <a:pt x="889" y="485"/>
                    <a:pt x="894" y="487"/>
                    <a:pt x="896" y="490"/>
                  </a:cubicBezTo>
                  <a:cubicBezTo>
                    <a:pt x="899" y="493"/>
                    <a:pt x="907" y="490"/>
                    <a:pt x="907" y="487"/>
                  </a:cubicBezTo>
                  <a:cubicBezTo>
                    <a:pt x="909" y="485"/>
                    <a:pt x="909" y="480"/>
                    <a:pt x="909" y="475"/>
                  </a:cubicBezTo>
                  <a:cubicBezTo>
                    <a:pt x="909" y="462"/>
                    <a:pt x="912" y="447"/>
                    <a:pt x="912" y="434"/>
                  </a:cubicBezTo>
                  <a:cubicBezTo>
                    <a:pt x="929" y="437"/>
                    <a:pt x="940" y="455"/>
                    <a:pt x="945" y="470"/>
                  </a:cubicBezTo>
                  <a:cubicBezTo>
                    <a:pt x="950" y="485"/>
                    <a:pt x="952" y="503"/>
                    <a:pt x="962" y="515"/>
                  </a:cubicBezTo>
                  <a:cubicBezTo>
                    <a:pt x="968" y="523"/>
                    <a:pt x="975" y="528"/>
                    <a:pt x="980" y="533"/>
                  </a:cubicBezTo>
                  <a:cubicBezTo>
                    <a:pt x="983" y="538"/>
                    <a:pt x="985" y="543"/>
                    <a:pt x="990" y="548"/>
                  </a:cubicBezTo>
                  <a:cubicBezTo>
                    <a:pt x="993" y="553"/>
                    <a:pt x="1001" y="556"/>
                    <a:pt x="1006" y="556"/>
                  </a:cubicBezTo>
                  <a:cubicBezTo>
                    <a:pt x="1003" y="548"/>
                    <a:pt x="1003" y="538"/>
                    <a:pt x="1006" y="528"/>
                  </a:cubicBezTo>
                  <a:cubicBezTo>
                    <a:pt x="1008" y="523"/>
                    <a:pt x="1011" y="520"/>
                    <a:pt x="1013" y="520"/>
                  </a:cubicBezTo>
                  <a:cubicBezTo>
                    <a:pt x="1016" y="520"/>
                    <a:pt x="1016" y="523"/>
                    <a:pt x="1018" y="523"/>
                  </a:cubicBezTo>
                  <a:cubicBezTo>
                    <a:pt x="1023" y="528"/>
                    <a:pt x="1028" y="536"/>
                    <a:pt x="1031" y="543"/>
                  </a:cubicBezTo>
                  <a:cubicBezTo>
                    <a:pt x="1033" y="548"/>
                    <a:pt x="1036" y="553"/>
                    <a:pt x="1041" y="556"/>
                  </a:cubicBezTo>
                  <a:cubicBezTo>
                    <a:pt x="1049" y="559"/>
                    <a:pt x="1056" y="553"/>
                    <a:pt x="1061" y="546"/>
                  </a:cubicBezTo>
                  <a:cubicBezTo>
                    <a:pt x="1072" y="526"/>
                    <a:pt x="1059" y="503"/>
                    <a:pt x="1054" y="482"/>
                  </a:cubicBezTo>
                  <a:cubicBezTo>
                    <a:pt x="1036" y="437"/>
                    <a:pt x="1051" y="396"/>
                    <a:pt x="1041" y="356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0" name="Freeform 257"/>
            <p:cNvSpPr>
              <a:spLocks/>
            </p:cNvSpPr>
            <p:nvPr/>
          </p:nvSpPr>
          <p:spPr bwMode="auto">
            <a:xfrm>
              <a:off x="4044" y="2309"/>
              <a:ext cx="36" cy="69"/>
            </a:xfrm>
            <a:custGeom>
              <a:avLst/>
              <a:gdLst>
                <a:gd name="T0" fmla="*/ 604 w 619"/>
                <a:gd name="T1" fmla="*/ 142 h 1195"/>
                <a:gd name="T2" fmla="*/ 588 w 619"/>
                <a:gd name="T3" fmla="*/ 117 h 1195"/>
                <a:gd name="T4" fmla="*/ 553 w 619"/>
                <a:gd name="T5" fmla="*/ 94 h 1195"/>
                <a:gd name="T6" fmla="*/ 568 w 619"/>
                <a:gd name="T7" fmla="*/ 63 h 1195"/>
                <a:gd name="T8" fmla="*/ 553 w 619"/>
                <a:gd name="T9" fmla="*/ 48 h 1195"/>
                <a:gd name="T10" fmla="*/ 515 w 619"/>
                <a:gd name="T11" fmla="*/ 15 h 1195"/>
                <a:gd name="T12" fmla="*/ 502 w 619"/>
                <a:gd name="T13" fmla="*/ 2 h 1195"/>
                <a:gd name="T14" fmla="*/ 487 w 619"/>
                <a:gd name="T15" fmla="*/ 23 h 1195"/>
                <a:gd name="T16" fmla="*/ 456 w 619"/>
                <a:gd name="T17" fmla="*/ 58 h 1195"/>
                <a:gd name="T18" fmla="*/ 439 w 619"/>
                <a:gd name="T19" fmla="*/ 76 h 1195"/>
                <a:gd name="T20" fmla="*/ 462 w 619"/>
                <a:gd name="T21" fmla="*/ 96 h 1195"/>
                <a:gd name="T22" fmla="*/ 472 w 619"/>
                <a:gd name="T23" fmla="*/ 111 h 1195"/>
                <a:gd name="T24" fmla="*/ 517 w 619"/>
                <a:gd name="T25" fmla="*/ 111 h 1195"/>
                <a:gd name="T26" fmla="*/ 505 w 619"/>
                <a:gd name="T27" fmla="*/ 195 h 1195"/>
                <a:gd name="T28" fmla="*/ 467 w 619"/>
                <a:gd name="T29" fmla="*/ 213 h 1195"/>
                <a:gd name="T30" fmla="*/ 464 w 619"/>
                <a:gd name="T31" fmla="*/ 228 h 1195"/>
                <a:gd name="T32" fmla="*/ 398 w 619"/>
                <a:gd name="T33" fmla="*/ 327 h 1195"/>
                <a:gd name="T34" fmla="*/ 350 w 619"/>
                <a:gd name="T35" fmla="*/ 327 h 1195"/>
                <a:gd name="T36" fmla="*/ 340 w 619"/>
                <a:gd name="T37" fmla="*/ 335 h 1195"/>
                <a:gd name="T38" fmla="*/ 312 w 619"/>
                <a:gd name="T39" fmla="*/ 327 h 1195"/>
                <a:gd name="T40" fmla="*/ 271 w 619"/>
                <a:gd name="T41" fmla="*/ 327 h 1195"/>
                <a:gd name="T42" fmla="*/ 256 w 619"/>
                <a:gd name="T43" fmla="*/ 337 h 1195"/>
                <a:gd name="T44" fmla="*/ 228 w 619"/>
                <a:gd name="T45" fmla="*/ 319 h 1195"/>
                <a:gd name="T46" fmla="*/ 200 w 619"/>
                <a:gd name="T47" fmla="*/ 302 h 1195"/>
                <a:gd name="T48" fmla="*/ 190 w 619"/>
                <a:gd name="T49" fmla="*/ 418 h 1195"/>
                <a:gd name="T50" fmla="*/ 213 w 619"/>
                <a:gd name="T51" fmla="*/ 489 h 1195"/>
                <a:gd name="T52" fmla="*/ 205 w 619"/>
                <a:gd name="T53" fmla="*/ 566 h 1195"/>
                <a:gd name="T54" fmla="*/ 190 w 619"/>
                <a:gd name="T55" fmla="*/ 626 h 1195"/>
                <a:gd name="T56" fmla="*/ 200 w 619"/>
                <a:gd name="T57" fmla="*/ 680 h 1195"/>
                <a:gd name="T58" fmla="*/ 124 w 619"/>
                <a:gd name="T59" fmla="*/ 710 h 1195"/>
                <a:gd name="T60" fmla="*/ 55 w 619"/>
                <a:gd name="T61" fmla="*/ 733 h 1195"/>
                <a:gd name="T62" fmla="*/ 7 w 619"/>
                <a:gd name="T63" fmla="*/ 799 h 1195"/>
                <a:gd name="T64" fmla="*/ 68 w 619"/>
                <a:gd name="T65" fmla="*/ 900 h 1195"/>
                <a:gd name="T66" fmla="*/ 88 w 619"/>
                <a:gd name="T67" fmla="*/ 984 h 1195"/>
                <a:gd name="T68" fmla="*/ 104 w 619"/>
                <a:gd name="T69" fmla="*/ 1060 h 1195"/>
                <a:gd name="T70" fmla="*/ 78 w 619"/>
                <a:gd name="T71" fmla="*/ 1108 h 1195"/>
                <a:gd name="T72" fmla="*/ 58 w 619"/>
                <a:gd name="T73" fmla="*/ 1152 h 1195"/>
                <a:gd name="T74" fmla="*/ 99 w 619"/>
                <a:gd name="T75" fmla="*/ 1174 h 1195"/>
                <a:gd name="T76" fmla="*/ 94 w 619"/>
                <a:gd name="T77" fmla="*/ 1124 h 1195"/>
                <a:gd name="T78" fmla="*/ 137 w 619"/>
                <a:gd name="T79" fmla="*/ 1103 h 1195"/>
                <a:gd name="T80" fmla="*/ 154 w 619"/>
                <a:gd name="T81" fmla="*/ 1045 h 1195"/>
                <a:gd name="T82" fmla="*/ 162 w 619"/>
                <a:gd name="T83" fmla="*/ 989 h 1195"/>
                <a:gd name="T84" fmla="*/ 215 w 619"/>
                <a:gd name="T85" fmla="*/ 979 h 1195"/>
                <a:gd name="T86" fmla="*/ 246 w 619"/>
                <a:gd name="T87" fmla="*/ 1032 h 1195"/>
                <a:gd name="T88" fmla="*/ 294 w 619"/>
                <a:gd name="T89" fmla="*/ 1027 h 1195"/>
                <a:gd name="T90" fmla="*/ 325 w 619"/>
                <a:gd name="T91" fmla="*/ 1020 h 1195"/>
                <a:gd name="T92" fmla="*/ 373 w 619"/>
                <a:gd name="T93" fmla="*/ 976 h 1195"/>
                <a:gd name="T94" fmla="*/ 418 w 619"/>
                <a:gd name="T95" fmla="*/ 916 h 1195"/>
                <a:gd name="T96" fmla="*/ 487 w 619"/>
                <a:gd name="T97" fmla="*/ 812 h 1195"/>
                <a:gd name="T98" fmla="*/ 502 w 619"/>
                <a:gd name="T99" fmla="*/ 723 h 1195"/>
                <a:gd name="T100" fmla="*/ 512 w 619"/>
                <a:gd name="T101" fmla="*/ 664 h 1195"/>
                <a:gd name="T102" fmla="*/ 538 w 619"/>
                <a:gd name="T103" fmla="*/ 538 h 1195"/>
                <a:gd name="T104" fmla="*/ 571 w 619"/>
                <a:gd name="T105" fmla="*/ 459 h 1195"/>
                <a:gd name="T106" fmla="*/ 601 w 619"/>
                <a:gd name="T107" fmla="*/ 350 h 1195"/>
                <a:gd name="T108" fmla="*/ 609 w 619"/>
                <a:gd name="T109" fmla="*/ 215 h 1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19" h="1195">
                  <a:moveTo>
                    <a:pt x="599" y="180"/>
                  </a:moveTo>
                  <a:cubicBezTo>
                    <a:pt x="604" y="152"/>
                    <a:pt x="599" y="155"/>
                    <a:pt x="604" y="142"/>
                  </a:cubicBezTo>
                  <a:cubicBezTo>
                    <a:pt x="606" y="134"/>
                    <a:pt x="611" y="127"/>
                    <a:pt x="616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1" y="117"/>
                    <a:pt x="573" y="117"/>
                    <a:pt x="568" y="114"/>
                  </a:cubicBezTo>
                  <a:cubicBezTo>
                    <a:pt x="558" y="109"/>
                    <a:pt x="553" y="101"/>
                    <a:pt x="553" y="94"/>
                  </a:cubicBezTo>
                  <a:cubicBezTo>
                    <a:pt x="553" y="86"/>
                    <a:pt x="558" y="79"/>
                    <a:pt x="563" y="73"/>
                  </a:cubicBezTo>
                  <a:cubicBezTo>
                    <a:pt x="566" y="71"/>
                    <a:pt x="568" y="66"/>
                    <a:pt x="568" y="63"/>
                  </a:cubicBezTo>
                  <a:cubicBezTo>
                    <a:pt x="568" y="58"/>
                    <a:pt x="566" y="56"/>
                    <a:pt x="563" y="53"/>
                  </a:cubicBezTo>
                  <a:cubicBezTo>
                    <a:pt x="561" y="51"/>
                    <a:pt x="555" y="48"/>
                    <a:pt x="553" y="48"/>
                  </a:cubicBezTo>
                  <a:cubicBezTo>
                    <a:pt x="550" y="48"/>
                    <a:pt x="548" y="46"/>
                    <a:pt x="548" y="46"/>
                  </a:cubicBezTo>
                  <a:cubicBezTo>
                    <a:pt x="535" y="38"/>
                    <a:pt x="522" y="28"/>
                    <a:pt x="515" y="15"/>
                  </a:cubicBezTo>
                  <a:cubicBezTo>
                    <a:pt x="512" y="13"/>
                    <a:pt x="512" y="13"/>
                    <a:pt x="512" y="13"/>
                  </a:cubicBezTo>
                  <a:cubicBezTo>
                    <a:pt x="510" y="7"/>
                    <a:pt x="507" y="2"/>
                    <a:pt x="502" y="2"/>
                  </a:cubicBezTo>
                  <a:cubicBezTo>
                    <a:pt x="497" y="0"/>
                    <a:pt x="492" y="7"/>
                    <a:pt x="489" y="15"/>
                  </a:cubicBezTo>
                  <a:cubicBezTo>
                    <a:pt x="489" y="18"/>
                    <a:pt x="487" y="20"/>
                    <a:pt x="487" y="23"/>
                  </a:cubicBezTo>
                  <a:cubicBezTo>
                    <a:pt x="484" y="30"/>
                    <a:pt x="482" y="38"/>
                    <a:pt x="477" y="46"/>
                  </a:cubicBezTo>
                  <a:cubicBezTo>
                    <a:pt x="472" y="53"/>
                    <a:pt x="464" y="56"/>
                    <a:pt x="456" y="58"/>
                  </a:cubicBezTo>
                  <a:cubicBezTo>
                    <a:pt x="454" y="58"/>
                    <a:pt x="451" y="61"/>
                    <a:pt x="449" y="61"/>
                  </a:cubicBezTo>
                  <a:cubicBezTo>
                    <a:pt x="441" y="63"/>
                    <a:pt x="436" y="71"/>
                    <a:pt x="439" y="76"/>
                  </a:cubicBezTo>
                  <a:cubicBezTo>
                    <a:pt x="439" y="81"/>
                    <a:pt x="444" y="84"/>
                    <a:pt x="449" y="86"/>
                  </a:cubicBezTo>
                  <a:cubicBezTo>
                    <a:pt x="454" y="89"/>
                    <a:pt x="459" y="91"/>
                    <a:pt x="462" y="96"/>
                  </a:cubicBezTo>
                  <a:cubicBezTo>
                    <a:pt x="464" y="99"/>
                    <a:pt x="464" y="101"/>
                    <a:pt x="467" y="104"/>
                  </a:cubicBezTo>
                  <a:cubicBezTo>
                    <a:pt x="469" y="106"/>
                    <a:pt x="469" y="109"/>
                    <a:pt x="472" y="111"/>
                  </a:cubicBezTo>
                  <a:cubicBezTo>
                    <a:pt x="474" y="114"/>
                    <a:pt x="479" y="114"/>
                    <a:pt x="489" y="111"/>
                  </a:cubicBezTo>
                  <a:cubicBezTo>
                    <a:pt x="500" y="109"/>
                    <a:pt x="510" y="106"/>
                    <a:pt x="517" y="111"/>
                  </a:cubicBezTo>
                  <a:cubicBezTo>
                    <a:pt x="528" y="119"/>
                    <a:pt x="533" y="132"/>
                    <a:pt x="528" y="152"/>
                  </a:cubicBezTo>
                  <a:cubicBezTo>
                    <a:pt x="522" y="170"/>
                    <a:pt x="517" y="185"/>
                    <a:pt x="505" y="195"/>
                  </a:cubicBezTo>
                  <a:cubicBezTo>
                    <a:pt x="500" y="200"/>
                    <a:pt x="492" y="200"/>
                    <a:pt x="487" y="203"/>
                  </a:cubicBezTo>
                  <a:cubicBezTo>
                    <a:pt x="479" y="205"/>
                    <a:pt x="472" y="208"/>
                    <a:pt x="467" y="213"/>
                  </a:cubicBezTo>
                  <a:cubicBezTo>
                    <a:pt x="464" y="215"/>
                    <a:pt x="464" y="221"/>
                    <a:pt x="464" y="226"/>
                  </a:cubicBezTo>
                  <a:cubicBezTo>
                    <a:pt x="464" y="228"/>
                    <a:pt x="464" y="228"/>
                    <a:pt x="464" y="228"/>
                  </a:cubicBezTo>
                  <a:cubicBezTo>
                    <a:pt x="464" y="256"/>
                    <a:pt x="454" y="284"/>
                    <a:pt x="434" y="304"/>
                  </a:cubicBezTo>
                  <a:cubicBezTo>
                    <a:pt x="421" y="317"/>
                    <a:pt x="411" y="325"/>
                    <a:pt x="398" y="327"/>
                  </a:cubicBezTo>
                  <a:cubicBezTo>
                    <a:pt x="390" y="327"/>
                    <a:pt x="383" y="327"/>
                    <a:pt x="375" y="325"/>
                  </a:cubicBezTo>
                  <a:cubicBezTo>
                    <a:pt x="365" y="322"/>
                    <a:pt x="355" y="322"/>
                    <a:pt x="350" y="327"/>
                  </a:cubicBezTo>
                  <a:cubicBezTo>
                    <a:pt x="347" y="330"/>
                    <a:pt x="347" y="330"/>
                    <a:pt x="347" y="330"/>
                  </a:cubicBezTo>
                  <a:cubicBezTo>
                    <a:pt x="345" y="332"/>
                    <a:pt x="342" y="335"/>
                    <a:pt x="340" y="335"/>
                  </a:cubicBezTo>
                  <a:cubicBezTo>
                    <a:pt x="337" y="337"/>
                    <a:pt x="335" y="337"/>
                    <a:pt x="332" y="337"/>
                  </a:cubicBezTo>
                  <a:cubicBezTo>
                    <a:pt x="325" y="337"/>
                    <a:pt x="317" y="332"/>
                    <a:pt x="312" y="327"/>
                  </a:cubicBezTo>
                  <a:cubicBezTo>
                    <a:pt x="309" y="327"/>
                    <a:pt x="309" y="325"/>
                    <a:pt x="307" y="325"/>
                  </a:cubicBezTo>
                  <a:cubicBezTo>
                    <a:pt x="297" y="317"/>
                    <a:pt x="281" y="319"/>
                    <a:pt x="271" y="327"/>
                  </a:cubicBezTo>
                  <a:cubicBezTo>
                    <a:pt x="271" y="327"/>
                    <a:pt x="269" y="327"/>
                    <a:pt x="269" y="330"/>
                  </a:cubicBezTo>
                  <a:cubicBezTo>
                    <a:pt x="266" y="332"/>
                    <a:pt x="261" y="335"/>
                    <a:pt x="256" y="337"/>
                  </a:cubicBezTo>
                  <a:cubicBezTo>
                    <a:pt x="248" y="340"/>
                    <a:pt x="238" y="335"/>
                    <a:pt x="233" y="327"/>
                  </a:cubicBezTo>
                  <a:cubicBezTo>
                    <a:pt x="231" y="325"/>
                    <a:pt x="228" y="322"/>
                    <a:pt x="228" y="319"/>
                  </a:cubicBezTo>
                  <a:cubicBezTo>
                    <a:pt x="226" y="317"/>
                    <a:pt x="226" y="314"/>
                    <a:pt x="223" y="312"/>
                  </a:cubicBezTo>
                  <a:cubicBezTo>
                    <a:pt x="218" y="307"/>
                    <a:pt x="208" y="302"/>
                    <a:pt x="200" y="302"/>
                  </a:cubicBezTo>
                  <a:cubicBezTo>
                    <a:pt x="182" y="322"/>
                    <a:pt x="182" y="340"/>
                    <a:pt x="187" y="363"/>
                  </a:cubicBezTo>
                  <a:cubicBezTo>
                    <a:pt x="193" y="388"/>
                    <a:pt x="190" y="418"/>
                    <a:pt x="190" y="418"/>
                  </a:cubicBezTo>
                  <a:cubicBezTo>
                    <a:pt x="190" y="418"/>
                    <a:pt x="190" y="449"/>
                    <a:pt x="195" y="462"/>
                  </a:cubicBezTo>
                  <a:cubicBezTo>
                    <a:pt x="203" y="474"/>
                    <a:pt x="218" y="464"/>
                    <a:pt x="213" y="489"/>
                  </a:cubicBezTo>
                  <a:cubicBezTo>
                    <a:pt x="208" y="515"/>
                    <a:pt x="205" y="515"/>
                    <a:pt x="203" y="530"/>
                  </a:cubicBezTo>
                  <a:cubicBezTo>
                    <a:pt x="200" y="545"/>
                    <a:pt x="208" y="545"/>
                    <a:pt x="205" y="566"/>
                  </a:cubicBezTo>
                  <a:cubicBezTo>
                    <a:pt x="203" y="586"/>
                    <a:pt x="200" y="601"/>
                    <a:pt x="200" y="601"/>
                  </a:cubicBezTo>
                  <a:cubicBezTo>
                    <a:pt x="190" y="626"/>
                    <a:pt x="190" y="626"/>
                    <a:pt x="190" y="626"/>
                  </a:cubicBezTo>
                  <a:cubicBezTo>
                    <a:pt x="190" y="626"/>
                    <a:pt x="177" y="632"/>
                    <a:pt x="190" y="649"/>
                  </a:cubicBezTo>
                  <a:cubicBezTo>
                    <a:pt x="200" y="667"/>
                    <a:pt x="215" y="649"/>
                    <a:pt x="200" y="680"/>
                  </a:cubicBezTo>
                  <a:cubicBezTo>
                    <a:pt x="185" y="710"/>
                    <a:pt x="175" y="710"/>
                    <a:pt x="175" y="710"/>
                  </a:cubicBezTo>
                  <a:cubicBezTo>
                    <a:pt x="175" y="710"/>
                    <a:pt x="154" y="710"/>
                    <a:pt x="124" y="710"/>
                  </a:cubicBezTo>
                  <a:cubicBezTo>
                    <a:pt x="94" y="710"/>
                    <a:pt x="101" y="695"/>
                    <a:pt x="83" y="710"/>
                  </a:cubicBezTo>
                  <a:cubicBezTo>
                    <a:pt x="66" y="725"/>
                    <a:pt x="61" y="705"/>
                    <a:pt x="55" y="733"/>
                  </a:cubicBezTo>
                  <a:cubicBezTo>
                    <a:pt x="50" y="763"/>
                    <a:pt x="58" y="758"/>
                    <a:pt x="40" y="771"/>
                  </a:cubicBezTo>
                  <a:cubicBezTo>
                    <a:pt x="22" y="781"/>
                    <a:pt x="17" y="786"/>
                    <a:pt x="7" y="799"/>
                  </a:cubicBezTo>
                  <a:cubicBezTo>
                    <a:pt x="0" y="812"/>
                    <a:pt x="20" y="829"/>
                    <a:pt x="38" y="852"/>
                  </a:cubicBezTo>
                  <a:cubicBezTo>
                    <a:pt x="53" y="875"/>
                    <a:pt x="61" y="883"/>
                    <a:pt x="68" y="900"/>
                  </a:cubicBezTo>
                  <a:cubicBezTo>
                    <a:pt x="76" y="918"/>
                    <a:pt x="81" y="938"/>
                    <a:pt x="81" y="938"/>
                  </a:cubicBezTo>
                  <a:cubicBezTo>
                    <a:pt x="81" y="938"/>
                    <a:pt x="76" y="971"/>
                    <a:pt x="88" y="984"/>
                  </a:cubicBezTo>
                  <a:cubicBezTo>
                    <a:pt x="104" y="997"/>
                    <a:pt x="124" y="999"/>
                    <a:pt x="114" y="1030"/>
                  </a:cubicBezTo>
                  <a:cubicBezTo>
                    <a:pt x="104" y="1060"/>
                    <a:pt x="99" y="1030"/>
                    <a:pt x="104" y="1060"/>
                  </a:cubicBezTo>
                  <a:cubicBezTo>
                    <a:pt x="109" y="1091"/>
                    <a:pt x="101" y="1098"/>
                    <a:pt x="101" y="1098"/>
                  </a:cubicBezTo>
                  <a:cubicBezTo>
                    <a:pt x="78" y="1108"/>
                    <a:pt x="78" y="1108"/>
                    <a:pt x="78" y="1108"/>
                  </a:cubicBezTo>
                  <a:cubicBezTo>
                    <a:pt x="78" y="1108"/>
                    <a:pt x="61" y="1108"/>
                    <a:pt x="53" y="1121"/>
                  </a:cubicBezTo>
                  <a:cubicBezTo>
                    <a:pt x="45" y="1134"/>
                    <a:pt x="45" y="1139"/>
                    <a:pt x="58" y="1152"/>
                  </a:cubicBezTo>
                  <a:cubicBezTo>
                    <a:pt x="71" y="1164"/>
                    <a:pt x="81" y="1174"/>
                    <a:pt x="81" y="1174"/>
                  </a:cubicBezTo>
                  <a:cubicBezTo>
                    <a:pt x="81" y="1174"/>
                    <a:pt x="96" y="1195"/>
                    <a:pt x="99" y="1174"/>
                  </a:cubicBezTo>
                  <a:cubicBezTo>
                    <a:pt x="101" y="1154"/>
                    <a:pt x="101" y="1149"/>
                    <a:pt x="94" y="1139"/>
                  </a:cubicBezTo>
                  <a:cubicBezTo>
                    <a:pt x="86" y="1129"/>
                    <a:pt x="78" y="1126"/>
                    <a:pt x="94" y="1124"/>
                  </a:cubicBezTo>
                  <a:cubicBezTo>
                    <a:pt x="109" y="1121"/>
                    <a:pt x="106" y="1129"/>
                    <a:pt x="119" y="1124"/>
                  </a:cubicBezTo>
                  <a:cubicBezTo>
                    <a:pt x="129" y="1119"/>
                    <a:pt x="132" y="1124"/>
                    <a:pt x="137" y="1103"/>
                  </a:cubicBezTo>
                  <a:cubicBezTo>
                    <a:pt x="142" y="1083"/>
                    <a:pt x="134" y="1101"/>
                    <a:pt x="142" y="1083"/>
                  </a:cubicBezTo>
                  <a:cubicBezTo>
                    <a:pt x="149" y="1065"/>
                    <a:pt x="154" y="1045"/>
                    <a:pt x="154" y="1045"/>
                  </a:cubicBezTo>
                  <a:cubicBezTo>
                    <a:pt x="154" y="1045"/>
                    <a:pt x="160" y="1032"/>
                    <a:pt x="157" y="1015"/>
                  </a:cubicBezTo>
                  <a:cubicBezTo>
                    <a:pt x="154" y="999"/>
                    <a:pt x="142" y="984"/>
                    <a:pt x="162" y="989"/>
                  </a:cubicBezTo>
                  <a:cubicBezTo>
                    <a:pt x="182" y="992"/>
                    <a:pt x="165" y="1002"/>
                    <a:pt x="190" y="997"/>
                  </a:cubicBezTo>
                  <a:cubicBezTo>
                    <a:pt x="215" y="992"/>
                    <a:pt x="200" y="974"/>
                    <a:pt x="215" y="979"/>
                  </a:cubicBezTo>
                  <a:cubicBezTo>
                    <a:pt x="231" y="984"/>
                    <a:pt x="228" y="997"/>
                    <a:pt x="233" y="1015"/>
                  </a:cubicBezTo>
                  <a:cubicBezTo>
                    <a:pt x="238" y="1032"/>
                    <a:pt x="246" y="1032"/>
                    <a:pt x="246" y="1032"/>
                  </a:cubicBezTo>
                  <a:cubicBezTo>
                    <a:pt x="246" y="1032"/>
                    <a:pt x="256" y="1032"/>
                    <a:pt x="274" y="1022"/>
                  </a:cubicBezTo>
                  <a:cubicBezTo>
                    <a:pt x="289" y="1012"/>
                    <a:pt x="289" y="1022"/>
                    <a:pt x="294" y="1027"/>
                  </a:cubicBezTo>
                  <a:cubicBezTo>
                    <a:pt x="297" y="1035"/>
                    <a:pt x="304" y="1037"/>
                    <a:pt x="307" y="1025"/>
                  </a:cubicBezTo>
                  <a:cubicBezTo>
                    <a:pt x="309" y="1012"/>
                    <a:pt x="312" y="1009"/>
                    <a:pt x="325" y="1020"/>
                  </a:cubicBezTo>
                  <a:cubicBezTo>
                    <a:pt x="335" y="1027"/>
                    <a:pt x="340" y="1035"/>
                    <a:pt x="350" y="1009"/>
                  </a:cubicBezTo>
                  <a:cubicBezTo>
                    <a:pt x="360" y="984"/>
                    <a:pt x="357" y="979"/>
                    <a:pt x="373" y="976"/>
                  </a:cubicBezTo>
                  <a:cubicBezTo>
                    <a:pt x="388" y="976"/>
                    <a:pt x="388" y="976"/>
                    <a:pt x="388" y="976"/>
                  </a:cubicBezTo>
                  <a:cubicBezTo>
                    <a:pt x="388" y="976"/>
                    <a:pt x="396" y="936"/>
                    <a:pt x="418" y="916"/>
                  </a:cubicBezTo>
                  <a:cubicBezTo>
                    <a:pt x="441" y="895"/>
                    <a:pt x="454" y="875"/>
                    <a:pt x="464" y="857"/>
                  </a:cubicBezTo>
                  <a:cubicBezTo>
                    <a:pt x="477" y="842"/>
                    <a:pt x="497" y="824"/>
                    <a:pt x="487" y="812"/>
                  </a:cubicBezTo>
                  <a:cubicBezTo>
                    <a:pt x="477" y="799"/>
                    <a:pt x="477" y="804"/>
                    <a:pt x="489" y="786"/>
                  </a:cubicBezTo>
                  <a:cubicBezTo>
                    <a:pt x="502" y="771"/>
                    <a:pt x="512" y="738"/>
                    <a:pt x="502" y="723"/>
                  </a:cubicBezTo>
                  <a:cubicBezTo>
                    <a:pt x="495" y="710"/>
                    <a:pt x="487" y="705"/>
                    <a:pt x="489" y="692"/>
                  </a:cubicBezTo>
                  <a:cubicBezTo>
                    <a:pt x="492" y="680"/>
                    <a:pt x="505" y="687"/>
                    <a:pt x="512" y="664"/>
                  </a:cubicBezTo>
                  <a:cubicBezTo>
                    <a:pt x="520" y="642"/>
                    <a:pt x="533" y="632"/>
                    <a:pt x="530" y="593"/>
                  </a:cubicBezTo>
                  <a:cubicBezTo>
                    <a:pt x="530" y="555"/>
                    <a:pt x="528" y="553"/>
                    <a:pt x="538" y="538"/>
                  </a:cubicBezTo>
                  <a:cubicBezTo>
                    <a:pt x="548" y="522"/>
                    <a:pt x="543" y="520"/>
                    <a:pt x="558" y="500"/>
                  </a:cubicBezTo>
                  <a:cubicBezTo>
                    <a:pt x="571" y="479"/>
                    <a:pt x="566" y="482"/>
                    <a:pt x="571" y="459"/>
                  </a:cubicBezTo>
                  <a:cubicBezTo>
                    <a:pt x="576" y="436"/>
                    <a:pt x="573" y="446"/>
                    <a:pt x="586" y="416"/>
                  </a:cubicBezTo>
                  <a:cubicBezTo>
                    <a:pt x="596" y="383"/>
                    <a:pt x="604" y="406"/>
                    <a:pt x="601" y="350"/>
                  </a:cubicBezTo>
                  <a:cubicBezTo>
                    <a:pt x="599" y="294"/>
                    <a:pt x="594" y="302"/>
                    <a:pt x="601" y="271"/>
                  </a:cubicBezTo>
                  <a:cubicBezTo>
                    <a:pt x="611" y="238"/>
                    <a:pt x="619" y="231"/>
                    <a:pt x="609" y="215"/>
                  </a:cubicBezTo>
                  <a:cubicBezTo>
                    <a:pt x="601" y="198"/>
                    <a:pt x="594" y="208"/>
                    <a:pt x="599" y="180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1" name="Freeform 258"/>
            <p:cNvSpPr>
              <a:spLocks/>
            </p:cNvSpPr>
            <p:nvPr/>
          </p:nvSpPr>
          <p:spPr bwMode="auto">
            <a:xfrm>
              <a:off x="4073" y="2102"/>
              <a:ext cx="72" cy="129"/>
            </a:xfrm>
            <a:custGeom>
              <a:avLst/>
              <a:gdLst>
                <a:gd name="T0" fmla="*/ 1183 w 1231"/>
                <a:gd name="T1" fmla="*/ 1981 h 2234"/>
                <a:gd name="T2" fmla="*/ 1117 w 1231"/>
                <a:gd name="T3" fmla="*/ 1922 h 2234"/>
                <a:gd name="T4" fmla="*/ 1145 w 1231"/>
                <a:gd name="T5" fmla="*/ 1808 h 2234"/>
                <a:gd name="T6" fmla="*/ 1155 w 1231"/>
                <a:gd name="T7" fmla="*/ 1768 h 2234"/>
                <a:gd name="T8" fmla="*/ 1092 w 1231"/>
                <a:gd name="T9" fmla="*/ 1704 h 2234"/>
                <a:gd name="T10" fmla="*/ 1094 w 1231"/>
                <a:gd name="T11" fmla="*/ 1557 h 2234"/>
                <a:gd name="T12" fmla="*/ 1102 w 1231"/>
                <a:gd name="T13" fmla="*/ 1458 h 2234"/>
                <a:gd name="T14" fmla="*/ 972 w 1231"/>
                <a:gd name="T15" fmla="*/ 1303 h 2234"/>
                <a:gd name="T16" fmla="*/ 977 w 1231"/>
                <a:gd name="T17" fmla="*/ 1243 h 2234"/>
                <a:gd name="T18" fmla="*/ 1010 w 1231"/>
                <a:gd name="T19" fmla="*/ 1283 h 2234"/>
                <a:gd name="T20" fmla="*/ 962 w 1231"/>
                <a:gd name="T21" fmla="*/ 1179 h 2234"/>
                <a:gd name="T22" fmla="*/ 904 w 1231"/>
                <a:gd name="T23" fmla="*/ 1169 h 2234"/>
                <a:gd name="T24" fmla="*/ 790 w 1231"/>
                <a:gd name="T25" fmla="*/ 1103 h 2234"/>
                <a:gd name="T26" fmla="*/ 764 w 1231"/>
                <a:gd name="T27" fmla="*/ 1146 h 2234"/>
                <a:gd name="T28" fmla="*/ 680 w 1231"/>
                <a:gd name="T29" fmla="*/ 966 h 2234"/>
                <a:gd name="T30" fmla="*/ 614 w 1231"/>
                <a:gd name="T31" fmla="*/ 844 h 2234"/>
                <a:gd name="T32" fmla="*/ 627 w 1231"/>
                <a:gd name="T33" fmla="*/ 783 h 2234"/>
                <a:gd name="T34" fmla="*/ 655 w 1231"/>
                <a:gd name="T35" fmla="*/ 697 h 2234"/>
                <a:gd name="T36" fmla="*/ 670 w 1231"/>
                <a:gd name="T37" fmla="*/ 644 h 2234"/>
                <a:gd name="T38" fmla="*/ 703 w 1231"/>
                <a:gd name="T39" fmla="*/ 624 h 2234"/>
                <a:gd name="T40" fmla="*/ 746 w 1231"/>
                <a:gd name="T41" fmla="*/ 482 h 2234"/>
                <a:gd name="T42" fmla="*/ 805 w 1231"/>
                <a:gd name="T43" fmla="*/ 444 h 2234"/>
                <a:gd name="T44" fmla="*/ 828 w 1231"/>
                <a:gd name="T45" fmla="*/ 365 h 2234"/>
                <a:gd name="T46" fmla="*/ 800 w 1231"/>
                <a:gd name="T47" fmla="*/ 195 h 2234"/>
                <a:gd name="T48" fmla="*/ 772 w 1231"/>
                <a:gd name="T49" fmla="*/ 121 h 2234"/>
                <a:gd name="T50" fmla="*/ 767 w 1231"/>
                <a:gd name="T51" fmla="*/ 22 h 2234"/>
                <a:gd name="T52" fmla="*/ 686 w 1231"/>
                <a:gd name="T53" fmla="*/ 7 h 2234"/>
                <a:gd name="T54" fmla="*/ 620 w 1231"/>
                <a:gd name="T55" fmla="*/ 109 h 2234"/>
                <a:gd name="T56" fmla="*/ 482 w 1231"/>
                <a:gd name="T57" fmla="*/ 233 h 2234"/>
                <a:gd name="T58" fmla="*/ 384 w 1231"/>
                <a:gd name="T59" fmla="*/ 197 h 2234"/>
                <a:gd name="T60" fmla="*/ 300 w 1231"/>
                <a:gd name="T61" fmla="*/ 180 h 2234"/>
                <a:gd name="T62" fmla="*/ 252 w 1231"/>
                <a:gd name="T63" fmla="*/ 175 h 2234"/>
                <a:gd name="T64" fmla="*/ 168 w 1231"/>
                <a:gd name="T65" fmla="*/ 220 h 2234"/>
                <a:gd name="T66" fmla="*/ 79 w 1231"/>
                <a:gd name="T67" fmla="*/ 266 h 2234"/>
                <a:gd name="T68" fmla="*/ 76 w 1231"/>
                <a:gd name="T69" fmla="*/ 319 h 2234"/>
                <a:gd name="T70" fmla="*/ 0 w 1231"/>
                <a:gd name="T71" fmla="*/ 350 h 2234"/>
                <a:gd name="T72" fmla="*/ 21 w 1231"/>
                <a:gd name="T73" fmla="*/ 383 h 2234"/>
                <a:gd name="T74" fmla="*/ 71 w 1231"/>
                <a:gd name="T75" fmla="*/ 405 h 2234"/>
                <a:gd name="T76" fmla="*/ 87 w 1231"/>
                <a:gd name="T77" fmla="*/ 459 h 2234"/>
                <a:gd name="T78" fmla="*/ 117 w 1231"/>
                <a:gd name="T79" fmla="*/ 492 h 2234"/>
                <a:gd name="T80" fmla="*/ 178 w 1231"/>
                <a:gd name="T81" fmla="*/ 573 h 2234"/>
                <a:gd name="T82" fmla="*/ 257 w 1231"/>
                <a:gd name="T83" fmla="*/ 624 h 2234"/>
                <a:gd name="T84" fmla="*/ 282 w 1231"/>
                <a:gd name="T85" fmla="*/ 672 h 2234"/>
                <a:gd name="T86" fmla="*/ 358 w 1231"/>
                <a:gd name="T87" fmla="*/ 692 h 2234"/>
                <a:gd name="T88" fmla="*/ 297 w 1231"/>
                <a:gd name="T89" fmla="*/ 624 h 2234"/>
                <a:gd name="T90" fmla="*/ 274 w 1231"/>
                <a:gd name="T91" fmla="*/ 573 h 2234"/>
                <a:gd name="T92" fmla="*/ 340 w 1231"/>
                <a:gd name="T93" fmla="*/ 492 h 2234"/>
                <a:gd name="T94" fmla="*/ 338 w 1231"/>
                <a:gd name="T95" fmla="*/ 555 h 2234"/>
                <a:gd name="T96" fmla="*/ 452 w 1231"/>
                <a:gd name="T97" fmla="*/ 700 h 2234"/>
                <a:gd name="T98" fmla="*/ 462 w 1231"/>
                <a:gd name="T99" fmla="*/ 776 h 2234"/>
                <a:gd name="T100" fmla="*/ 493 w 1231"/>
                <a:gd name="T101" fmla="*/ 908 h 2234"/>
                <a:gd name="T102" fmla="*/ 495 w 1231"/>
                <a:gd name="T103" fmla="*/ 1022 h 2234"/>
                <a:gd name="T104" fmla="*/ 508 w 1231"/>
                <a:gd name="T105" fmla="*/ 1133 h 2234"/>
                <a:gd name="T106" fmla="*/ 541 w 1231"/>
                <a:gd name="T107" fmla="*/ 1293 h 2234"/>
                <a:gd name="T108" fmla="*/ 508 w 1231"/>
                <a:gd name="T109" fmla="*/ 1359 h 2234"/>
                <a:gd name="T110" fmla="*/ 490 w 1231"/>
                <a:gd name="T111" fmla="*/ 1438 h 2234"/>
                <a:gd name="T112" fmla="*/ 546 w 1231"/>
                <a:gd name="T113" fmla="*/ 1529 h 2234"/>
                <a:gd name="T114" fmla="*/ 587 w 1231"/>
                <a:gd name="T115" fmla="*/ 1653 h 2234"/>
                <a:gd name="T116" fmla="*/ 708 w 1231"/>
                <a:gd name="T117" fmla="*/ 1836 h 2234"/>
                <a:gd name="T118" fmla="*/ 835 w 1231"/>
                <a:gd name="T119" fmla="*/ 1933 h 2234"/>
                <a:gd name="T120" fmla="*/ 939 w 1231"/>
                <a:gd name="T121" fmla="*/ 2034 h 2234"/>
                <a:gd name="T122" fmla="*/ 1069 w 1231"/>
                <a:gd name="T123" fmla="*/ 2123 h 2234"/>
                <a:gd name="T124" fmla="*/ 1206 w 1231"/>
                <a:gd name="T125" fmla="*/ 2168 h 2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31" h="2234">
                  <a:moveTo>
                    <a:pt x="1213" y="2077"/>
                  </a:moveTo>
                  <a:cubicBezTo>
                    <a:pt x="1213" y="2069"/>
                    <a:pt x="1216" y="2059"/>
                    <a:pt x="1211" y="2052"/>
                  </a:cubicBezTo>
                  <a:cubicBezTo>
                    <a:pt x="1208" y="2047"/>
                    <a:pt x="1206" y="2042"/>
                    <a:pt x="1203" y="2037"/>
                  </a:cubicBezTo>
                  <a:cubicBezTo>
                    <a:pt x="1191" y="2019"/>
                    <a:pt x="1186" y="2001"/>
                    <a:pt x="1183" y="1981"/>
                  </a:cubicBezTo>
                  <a:cubicBezTo>
                    <a:pt x="1183" y="1973"/>
                    <a:pt x="1183" y="1968"/>
                    <a:pt x="1180" y="1960"/>
                  </a:cubicBezTo>
                  <a:cubicBezTo>
                    <a:pt x="1178" y="1955"/>
                    <a:pt x="1173" y="1950"/>
                    <a:pt x="1168" y="1945"/>
                  </a:cubicBezTo>
                  <a:cubicBezTo>
                    <a:pt x="1158" y="1935"/>
                    <a:pt x="1147" y="1925"/>
                    <a:pt x="1135" y="1922"/>
                  </a:cubicBezTo>
                  <a:cubicBezTo>
                    <a:pt x="1130" y="1922"/>
                    <a:pt x="1122" y="1922"/>
                    <a:pt x="1117" y="1922"/>
                  </a:cubicBezTo>
                  <a:cubicBezTo>
                    <a:pt x="1112" y="1922"/>
                    <a:pt x="1104" y="1917"/>
                    <a:pt x="1104" y="1912"/>
                  </a:cubicBezTo>
                  <a:cubicBezTo>
                    <a:pt x="1104" y="1905"/>
                    <a:pt x="1114" y="1900"/>
                    <a:pt x="1125" y="1897"/>
                  </a:cubicBezTo>
                  <a:cubicBezTo>
                    <a:pt x="1130" y="1887"/>
                    <a:pt x="1130" y="1877"/>
                    <a:pt x="1130" y="1864"/>
                  </a:cubicBezTo>
                  <a:cubicBezTo>
                    <a:pt x="1130" y="1844"/>
                    <a:pt x="1135" y="1826"/>
                    <a:pt x="1145" y="1808"/>
                  </a:cubicBezTo>
                  <a:cubicBezTo>
                    <a:pt x="1147" y="1803"/>
                    <a:pt x="1150" y="1801"/>
                    <a:pt x="1155" y="1798"/>
                  </a:cubicBezTo>
                  <a:cubicBezTo>
                    <a:pt x="1163" y="1796"/>
                    <a:pt x="1168" y="1801"/>
                    <a:pt x="1175" y="1798"/>
                  </a:cubicBezTo>
                  <a:cubicBezTo>
                    <a:pt x="1183" y="1796"/>
                    <a:pt x="1183" y="1783"/>
                    <a:pt x="1175" y="1778"/>
                  </a:cubicBezTo>
                  <a:cubicBezTo>
                    <a:pt x="1170" y="1773"/>
                    <a:pt x="1163" y="1770"/>
                    <a:pt x="1155" y="1768"/>
                  </a:cubicBezTo>
                  <a:cubicBezTo>
                    <a:pt x="1147" y="1765"/>
                    <a:pt x="1140" y="1763"/>
                    <a:pt x="1137" y="1755"/>
                  </a:cubicBezTo>
                  <a:cubicBezTo>
                    <a:pt x="1137" y="1750"/>
                    <a:pt x="1137" y="1747"/>
                    <a:pt x="1135" y="1742"/>
                  </a:cubicBezTo>
                  <a:cubicBezTo>
                    <a:pt x="1132" y="1732"/>
                    <a:pt x="1117" y="1730"/>
                    <a:pt x="1107" y="1722"/>
                  </a:cubicBezTo>
                  <a:cubicBezTo>
                    <a:pt x="1102" y="1717"/>
                    <a:pt x="1097" y="1712"/>
                    <a:pt x="1092" y="1704"/>
                  </a:cubicBezTo>
                  <a:cubicBezTo>
                    <a:pt x="1079" y="1684"/>
                    <a:pt x="1066" y="1659"/>
                    <a:pt x="1066" y="1636"/>
                  </a:cubicBezTo>
                  <a:cubicBezTo>
                    <a:pt x="1066" y="1623"/>
                    <a:pt x="1069" y="1613"/>
                    <a:pt x="1074" y="1603"/>
                  </a:cubicBezTo>
                  <a:cubicBezTo>
                    <a:pt x="1076" y="1593"/>
                    <a:pt x="1081" y="1582"/>
                    <a:pt x="1087" y="1570"/>
                  </a:cubicBezTo>
                  <a:cubicBezTo>
                    <a:pt x="1089" y="1565"/>
                    <a:pt x="1092" y="1560"/>
                    <a:pt x="1094" y="1557"/>
                  </a:cubicBezTo>
                  <a:cubicBezTo>
                    <a:pt x="1099" y="1552"/>
                    <a:pt x="1104" y="1552"/>
                    <a:pt x="1109" y="1549"/>
                  </a:cubicBezTo>
                  <a:cubicBezTo>
                    <a:pt x="1114" y="1547"/>
                    <a:pt x="1120" y="1539"/>
                    <a:pt x="1117" y="1534"/>
                  </a:cubicBezTo>
                  <a:cubicBezTo>
                    <a:pt x="1127" y="1522"/>
                    <a:pt x="1135" y="1504"/>
                    <a:pt x="1130" y="1489"/>
                  </a:cubicBezTo>
                  <a:cubicBezTo>
                    <a:pt x="1127" y="1476"/>
                    <a:pt x="1114" y="1466"/>
                    <a:pt x="1102" y="1458"/>
                  </a:cubicBezTo>
                  <a:cubicBezTo>
                    <a:pt x="1089" y="1453"/>
                    <a:pt x="1076" y="1451"/>
                    <a:pt x="1064" y="1443"/>
                  </a:cubicBezTo>
                  <a:cubicBezTo>
                    <a:pt x="1043" y="1435"/>
                    <a:pt x="1026" y="1420"/>
                    <a:pt x="1015" y="1400"/>
                  </a:cubicBezTo>
                  <a:cubicBezTo>
                    <a:pt x="1005" y="1382"/>
                    <a:pt x="1000" y="1362"/>
                    <a:pt x="988" y="1344"/>
                  </a:cubicBezTo>
                  <a:cubicBezTo>
                    <a:pt x="980" y="1331"/>
                    <a:pt x="967" y="1319"/>
                    <a:pt x="972" y="1303"/>
                  </a:cubicBezTo>
                  <a:cubicBezTo>
                    <a:pt x="975" y="1298"/>
                    <a:pt x="977" y="1293"/>
                    <a:pt x="977" y="1286"/>
                  </a:cubicBezTo>
                  <a:cubicBezTo>
                    <a:pt x="975" y="1278"/>
                    <a:pt x="965" y="1281"/>
                    <a:pt x="957" y="1276"/>
                  </a:cubicBezTo>
                  <a:cubicBezTo>
                    <a:pt x="950" y="1270"/>
                    <a:pt x="950" y="1260"/>
                    <a:pt x="955" y="1253"/>
                  </a:cubicBezTo>
                  <a:cubicBezTo>
                    <a:pt x="960" y="1245"/>
                    <a:pt x="970" y="1243"/>
                    <a:pt x="977" y="1243"/>
                  </a:cubicBezTo>
                  <a:cubicBezTo>
                    <a:pt x="980" y="1243"/>
                    <a:pt x="980" y="1243"/>
                    <a:pt x="980" y="1243"/>
                  </a:cubicBezTo>
                  <a:cubicBezTo>
                    <a:pt x="982" y="1245"/>
                    <a:pt x="982" y="1248"/>
                    <a:pt x="982" y="1250"/>
                  </a:cubicBezTo>
                  <a:cubicBezTo>
                    <a:pt x="982" y="1258"/>
                    <a:pt x="982" y="1268"/>
                    <a:pt x="988" y="1276"/>
                  </a:cubicBezTo>
                  <a:cubicBezTo>
                    <a:pt x="993" y="1283"/>
                    <a:pt x="1003" y="1288"/>
                    <a:pt x="1010" y="1283"/>
                  </a:cubicBezTo>
                  <a:cubicBezTo>
                    <a:pt x="1021" y="1278"/>
                    <a:pt x="1026" y="1265"/>
                    <a:pt x="1026" y="1255"/>
                  </a:cubicBezTo>
                  <a:cubicBezTo>
                    <a:pt x="1023" y="1235"/>
                    <a:pt x="1005" y="1220"/>
                    <a:pt x="990" y="1204"/>
                  </a:cubicBezTo>
                  <a:cubicBezTo>
                    <a:pt x="982" y="1197"/>
                    <a:pt x="972" y="1189"/>
                    <a:pt x="965" y="1182"/>
                  </a:cubicBezTo>
                  <a:cubicBezTo>
                    <a:pt x="962" y="1179"/>
                    <a:pt x="962" y="1179"/>
                    <a:pt x="962" y="1179"/>
                  </a:cubicBezTo>
                  <a:cubicBezTo>
                    <a:pt x="957" y="1177"/>
                    <a:pt x="950" y="1182"/>
                    <a:pt x="947" y="1189"/>
                  </a:cubicBezTo>
                  <a:cubicBezTo>
                    <a:pt x="944" y="1194"/>
                    <a:pt x="942" y="1202"/>
                    <a:pt x="937" y="1204"/>
                  </a:cubicBezTo>
                  <a:cubicBezTo>
                    <a:pt x="929" y="1207"/>
                    <a:pt x="919" y="1199"/>
                    <a:pt x="917" y="1192"/>
                  </a:cubicBezTo>
                  <a:cubicBezTo>
                    <a:pt x="911" y="1184"/>
                    <a:pt x="911" y="1174"/>
                    <a:pt x="904" y="1169"/>
                  </a:cubicBezTo>
                  <a:cubicBezTo>
                    <a:pt x="896" y="1164"/>
                    <a:pt x="886" y="1164"/>
                    <a:pt x="878" y="1156"/>
                  </a:cubicBezTo>
                  <a:cubicBezTo>
                    <a:pt x="858" y="1141"/>
                    <a:pt x="876" y="1106"/>
                    <a:pt x="858" y="1090"/>
                  </a:cubicBezTo>
                  <a:cubicBezTo>
                    <a:pt x="851" y="1080"/>
                    <a:pt x="835" y="1080"/>
                    <a:pt x="823" y="1085"/>
                  </a:cubicBezTo>
                  <a:cubicBezTo>
                    <a:pt x="810" y="1090"/>
                    <a:pt x="800" y="1098"/>
                    <a:pt x="790" y="1103"/>
                  </a:cubicBezTo>
                  <a:cubicBezTo>
                    <a:pt x="785" y="1106"/>
                    <a:pt x="779" y="1108"/>
                    <a:pt x="779" y="1113"/>
                  </a:cubicBezTo>
                  <a:cubicBezTo>
                    <a:pt x="779" y="1118"/>
                    <a:pt x="790" y="1118"/>
                    <a:pt x="795" y="1123"/>
                  </a:cubicBezTo>
                  <a:cubicBezTo>
                    <a:pt x="802" y="1128"/>
                    <a:pt x="797" y="1141"/>
                    <a:pt x="790" y="1146"/>
                  </a:cubicBezTo>
                  <a:cubicBezTo>
                    <a:pt x="782" y="1151"/>
                    <a:pt x="772" y="1149"/>
                    <a:pt x="764" y="1146"/>
                  </a:cubicBezTo>
                  <a:cubicBezTo>
                    <a:pt x="752" y="1141"/>
                    <a:pt x="739" y="1128"/>
                    <a:pt x="746" y="1118"/>
                  </a:cubicBezTo>
                  <a:cubicBezTo>
                    <a:pt x="731" y="1106"/>
                    <a:pt x="724" y="1083"/>
                    <a:pt x="716" y="1065"/>
                  </a:cubicBezTo>
                  <a:cubicBezTo>
                    <a:pt x="708" y="1040"/>
                    <a:pt x="698" y="1017"/>
                    <a:pt x="691" y="991"/>
                  </a:cubicBezTo>
                  <a:cubicBezTo>
                    <a:pt x="688" y="981"/>
                    <a:pt x="686" y="974"/>
                    <a:pt x="680" y="966"/>
                  </a:cubicBezTo>
                  <a:cubicBezTo>
                    <a:pt x="678" y="958"/>
                    <a:pt x="673" y="951"/>
                    <a:pt x="668" y="943"/>
                  </a:cubicBezTo>
                  <a:cubicBezTo>
                    <a:pt x="658" y="923"/>
                    <a:pt x="653" y="898"/>
                    <a:pt x="635" y="885"/>
                  </a:cubicBezTo>
                  <a:cubicBezTo>
                    <a:pt x="627" y="877"/>
                    <a:pt x="617" y="872"/>
                    <a:pt x="614" y="862"/>
                  </a:cubicBezTo>
                  <a:cubicBezTo>
                    <a:pt x="620" y="860"/>
                    <a:pt x="617" y="849"/>
                    <a:pt x="614" y="844"/>
                  </a:cubicBezTo>
                  <a:cubicBezTo>
                    <a:pt x="612" y="839"/>
                    <a:pt x="607" y="834"/>
                    <a:pt x="609" y="829"/>
                  </a:cubicBezTo>
                  <a:cubicBezTo>
                    <a:pt x="609" y="821"/>
                    <a:pt x="620" y="819"/>
                    <a:pt x="622" y="811"/>
                  </a:cubicBezTo>
                  <a:cubicBezTo>
                    <a:pt x="625" y="806"/>
                    <a:pt x="622" y="801"/>
                    <a:pt x="622" y="796"/>
                  </a:cubicBezTo>
                  <a:cubicBezTo>
                    <a:pt x="622" y="791"/>
                    <a:pt x="625" y="786"/>
                    <a:pt x="627" y="783"/>
                  </a:cubicBezTo>
                  <a:cubicBezTo>
                    <a:pt x="637" y="788"/>
                    <a:pt x="647" y="788"/>
                    <a:pt x="658" y="786"/>
                  </a:cubicBezTo>
                  <a:cubicBezTo>
                    <a:pt x="668" y="781"/>
                    <a:pt x="673" y="768"/>
                    <a:pt x="668" y="761"/>
                  </a:cubicBezTo>
                  <a:cubicBezTo>
                    <a:pt x="663" y="750"/>
                    <a:pt x="650" y="748"/>
                    <a:pt x="647" y="738"/>
                  </a:cubicBezTo>
                  <a:cubicBezTo>
                    <a:pt x="642" y="725"/>
                    <a:pt x="655" y="712"/>
                    <a:pt x="655" y="697"/>
                  </a:cubicBezTo>
                  <a:cubicBezTo>
                    <a:pt x="655" y="690"/>
                    <a:pt x="653" y="684"/>
                    <a:pt x="650" y="677"/>
                  </a:cubicBezTo>
                  <a:cubicBezTo>
                    <a:pt x="647" y="667"/>
                    <a:pt x="647" y="659"/>
                    <a:pt x="647" y="649"/>
                  </a:cubicBezTo>
                  <a:cubicBezTo>
                    <a:pt x="647" y="644"/>
                    <a:pt x="650" y="639"/>
                    <a:pt x="655" y="636"/>
                  </a:cubicBezTo>
                  <a:cubicBezTo>
                    <a:pt x="660" y="634"/>
                    <a:pt x="668" y="639"/>
                    <a:pt x="670" y="644"/>
                  </a:cubicBezTo>
                  <a:cubicBezTo>
                    <a:pt x="683" y="662"/>
                    <a:pt x="698" y="682"/>
                    <a:pt x="711" y="700"/>
                  </a:cubicBezTo>
                  <a:cubicBezTo>
                    <a:pt x="716" y="702"/>
                    <a:pt x="721" y="697"/>
                    <a:pt x="721" y="695"/>
                  </a:cubicBezTo>
                  <a:cubicBezTo>
                    <a:pt x="724" y="690"/>
                    <a:pt x="724" y="687"/>
                    <a:pt x="721" y="682"/>
                  </a:cubicBezTo>
                  <a:cubicBezTo>
                    <a:pt x="719" y="662"/>
                    <a:pt x="713" y="641"/>
                    <a:pt x="703" y="624"/>
                  </a:cubicBezTo>
                  <a:cubicBezTo>
                    <a:pt x="701" y="616"/>
                    <a:pt x="696" y="611"/>
                    <a:pt x="696" y="603"/>
                  </a:cubicBezTo>
                  <a:cubicBezTo>
                    <a:pt x="693" y="591"/>
                    <a:pt x="698" y="578"/>
                    <a:pt x="703" y="565"/>
                  </a:cubicBezTo>
                  <a:cubicBezTo>
                    <a:pt x="708" y="550"/>
                    <a:pt x="716" y="535"/>
                    <a:pt x="721" y="520"/>
                  </a:cubicBezTo>
                  <a:cubicBezTo>
                    <a:pt x="726" y="507"/>
                    <a:pt x="734" y="492"/>
                    <a:pt x="746" y="482"/>
                  </a:cubicBezTo>
                  <a:cubicBezTo>
                    <a:pt x="752" y="476"/>
                    <a:pt x="759" y="474"/>
                    <a:pt x="764" y="466"/>
                  </a:cubicBezTo>
                  <a:cubicBezTo>
                    <a:pt x="767" y="461"/>
                    <a:pt x="764" y="454"/>
                    <a:pt x="767" y="449"/>
                  </a:cubicBezTo>
                  <a:cubicBezTo>
                    <a:pt x="769" y="441"/>
                    <a:pt x="777" y="438"/>
                    <a:pt x="785" y="438"/>
                  </a:cubicBezTo>
                  <a:cubicBezTo>
                    <a:pt x="792" y="438"/>
                    <a:pt x="800" y="441"/>
                    <a:pt x="805" y="444"/>
                  </a:cubicBezTo>
                  <a:cubicBezTo>
                    <a:pt x="818" y="446"/>
                    <a:pt x="828" y="451"/>
                    <a:pt x="840" y="449"/>
                  </a:cubicBezTo>
                  <a:cubicBezTo>
                    <a:pt x="853" y="449"/>
                    <a:pt x="866" y="444"/>
                    <a:pt x="873" y="433"/>
                  </a:cubicBezTo>
                  <a:cubicBezTo>
                    <a:pt x="881" y="423"/>
                    <a:pt x="863" y="416"/>
                    <a:pt x="853" y="405"/>
                  </a:cubicBezTo>
                  <a:cubicBezTo>
                    <a:pt x="840" y="395"/>
                    <a:pt x="833" y="380"/>
                    <a:pt x="828" y="365"/>
                  </a:cubicBezTo>
                  <a:cubicBezTo>
                    <a:pt x="820" y="332"/>
                    <a:pt x="833" y="294"/>
                    <a:pt x="818" y="261"/>
                  </a:cubicBezTo>
                  <a:cubicBezTo>
                    <a:pt x="812" y="253"/>
                    <a:pt x="807" y="243"/>
                    <a:pt x="807" y="235"/>
                  </a:cubicBezTo>
                  <a:cubicBezTo>
                    <a:pt x="807" y="228"/>
                    <a:pt x="810" y="220"/>
                    <a:pt x="810" y="213"/>
                  </a:cubicBezTo>
                  <a:cubicBezTo>
                    <a:pt x="810" y="205"/>
                    <a:pt x="807" y="197"/>
                    <a:pt x="800" y="195"/>
                  </a:cubicBezTo>
                  <a:cubicBezTo>
                    <a:pt x="790" y="182"/>
                    <a:pt x="785" y="170"/>
                    <a:pt x="782" y="154"/>
                  </a:cubicBezTo>
                  <a:cubicBezTo>
                    <a:pt x="782" y="152"/>
                    <a:pt x="779" y="147"/>
                    <a:pt x="777" y="144"/>
                  </a:cubicBezTo>
                  <a:cubicBezTo>
                    <a:pt x="774" y="142"/>
                    <a:pt x="769" y="139"/>
                    <a:pt x="767" y="137"/>
                  </a:cubicBezTo>
                  <a:cubicBezTo>
                    <a:pt x="764" y="131"/>
                    <a:pt x="769" y="126"/>
                    <a:pt x="772" y="121"/>
                  </a:cubicBezTo>
                  <a:cubicBezTo>
                    <a:pt x="777" y="111"/>
                    <a:pt x="772" y="96"/>
                    <a:pt x="764" y="86"/>
                  </a:cubicBezTo>
                  <a:cubicBezTo>
                    <a:pt x="762" y="81"/>
                    <a:pt x="759" y="76"/>
                    <a:pt x="759" y="68"/>
                  </a:cubicBezTo>
                  <a:cubicBezTo>
                    <a:pt x="759" y="66"/>
                    <a:pt x="759" y="63"/>
                    <a:pt x="762" y="58"/>
                  </a:cubicBezTo>
                  <a:cubicBezTo>
                    <a:pt x="764" y="45"/>
                    <a:pt x="767" y="33"/>
                    <a:pt x="767" y="22"/>
                  </a:cubicBezTo>
                  <a:cubicBezTo>
                    <a:pt x="759" y="22"/>
                    <a:pt x="754" y="22"/>
                    <a:pt x="752" y="22"/>
                  </a:cubicBezTo>
                  <a:cubicBezTo>
                    <a:pt x="749" y="22"/>
                    <a:pt x="746" y="22"/>
                    <a:pt x="744" y="22"/>
                  </a:cubicBezTo>
                  <a:cubicBezTo>
                    <a:pt x="729" y="22"/>
                    <a:pt x="708" y="25"/>
                    <a:pt x="693" y="15"/>
                  </a:cubicBezTo>
                  <a:cubicBezTo>
                    <a:pt x="691" y="12"/>
                    <a:pt x="688" y="10"/>
                    <a:pt x="686" y="7"/>
                  </a:cubicBezTo>
                  <a:cubicBezTo>
                    <a:pt x="678" y="2"/>
                    <a:pt x="673" y="0"/>
                    <a:pt x="670" y="0"/>
                  </a:cubicBezTo>
                  <a:cubicBezTo>
                    <a:pt x="663" y="2"/>
                    <a:pt x="663" y="15"/>
                    <a:pt x="663" y="33"/>
                  </a:cubicBezTo>
                  <a:cubicBezTo>
                    <a:pt x="663" y="35"/>
                    <a:pt x="663" y="35"/>
                    <a:pt x="663" y="35"/>
                  </a:cubicBezTo>
                  <a:cubicBezTo>
                    <a:pt x="663" y="66"/>
                    <a:pt x="645" y="96"/>
                    <a:pt x="620" y="109"/>
                  </a:cubicBezTo>
                  <a:cubicBezTo>
                    <a:pt x="620" y="129"/>
                    <a:pt x="622" y="154"/>
                    <a:pt x="614" y="177"/>
                  </a:cubicBezTo>
                  <a:cubicBezTo>
                    <a:pt x="604" y="208"/>
                    <a:pt x="587" y="238"/>
                    <a:pt x="559" y="230"/>
                  </a:cubicBezTo>
                  <a:cubicBezTo>
                    <a:pt x="541" y="225"/>
                    <a:pt x="528" y="228"/>
                    <a:pt x="513" y="230"/>
                  </a:cubicBezTo>
                  <a:cubicBezTo>
                    <a:pt x="503" y="233"/>
                    <a:pt x="493" y="233"/>
                    <a:pt x="482" y="233"/>
                  </a:cubicBezTo>
                  <a:cubicBezTo>
                    <a:pt x="462" y="230"/>
                    <a:pt x="455" y="241"/>
                    <a:pt x="447" y="248"/>
                  </a:cubicBezTo>
                  <a:cubicBezTo>
                    <a:pt x="442" y="253"/>
                    <a:pt x="437" y="258"/>
                    <a:pt x="429" y="258"/>
                  </a:cubicBezTo>
                  <a:cubicBezTo>
                    <a:pt x="419" y="258"/>
                    <a:pt x="406" y="253"/>
                    <a:pt x="396" y="243"/>
                  </a:cubicBezTo>
                  <a:cubicBezTo>
                    <a:pt x="384" y="230"/>
                    <a:pt x="381" y="213"/>
                    <a:pt x="384" y="197"/>
                  </a:cubicBezTo>
                  <a:cubicBezTo>
                    <a:pt x="386" y="182"/>
                    <a:pt x="384" y="175"/>
                    <a:pt x="368" y="159"/>
                  </a:cubicBezTo>
                  <a:cubicBezTo>
                    <a:pt x="358" y="152"/>
                    <a:pt x="345" y="147"/>
                    <a:pt x="330" y="149"/>
                  </a:cubicBezTo>
                  <a:cubicBezTo>
                    <a:pt x="318" y="152"/>
                    <a:pt x="310" y="159"/>
                    <a:pt x="305" y="167"/>
                  </a:cubicBezTo>
                  <a:cubicBezTo>
                    <a:pt x="300" y="180"/>
                    <a:pt x="300" y="180"/>
                    <a:pt x="300" y="180"/>
                  </a:cubicBezTo>
                  <a:cubicBezTo>
                    <a:pt x="292" y="170"/>
                    <a:pt x="292" y="170"/>
                    <a:pt x="292" y="170"/>
                  </a:cubicBezTo>
                  <a:cubicBezTo>
                    <a:pt x="290" y="164"/>
                    <a:pt x="282" y="162"/>
                    <a:pt x="274" y="159"/>
                  </a:cubicBezTo>
                  <a:cubicBezTo>
                    <a:pt x="267" y="159"/>
                    <a:pt x="259" y="162"/>
                    <a:pt x="257" y="167"/>
                  </a:cubicBezTo>
                  <a:cubicBezTo>
                    <a:pt x="254" y="170"/>
                    <a:pt x="252" y="172"/>
                    <a:pt x="252" y="175"/>
                  </a:cubicBezTo>
                  <a:cubicBezTo>
                    <a:pt x="246" y="182"/>
                    <a:pt x="244" y="190"/>
                    <a:pt x="234" y="192"/>
                  </a:cubicBezTo>
                  <a:cubicBezTo>
                    <a:pt x="224" y="195"/>
                    <a:pt x="216" y="192"/>
                    <a:pt x="208" y="192"/>
                  </a:cubicBezTo>
                  <a:cubicBezTo>
                    <a:pt x="203" y="190"/>
                    <a:pt x="201" y="190"/>
                    <a:pt x="196" y="190"/>
                  </a:cubicBezTo>
                  <a:cubicBezTo>
                    <a:pt x="183" y="190"/>
                    <a:pt x="178" y="203"/>
                    <a:pt x="168" y="220"/>
                  </a:cubicBezTo>
                  <a:cubicBezTo>
                    <a:pt x="160" y="235"/>
                    <a:pt x="153" y="251"/>
                    <a:pt x="140" y="258"/>
                  </a:cubicBezTo>
                  <a:cubicBezTo>
                    <a:pt x="137" y="258"/>
                    <a:pt x="137" y="258"/>
                    <a:pt x="137" y="258"/>
                  </a:cubicBezTo>
                  <a:cubicBezTo>
                    <a:pt x="135" y="258"/>
                    <a:pt x="135" y="258"/>
                    <a:pt x="135" y="258"/>
                  </a:cubicBezTo>
                  <a:cubicBezTo>
                    <a:pt x="114" y="256"/>
                    <a:pt x="97" y="258"/>
                    <a:pt x="79" y="266"/>
                  </a:cubicBezTo>
                  <a:cubicBezTo>
                    <a:pt x="74" y="268"/>
                    <a:pt x="71" y="271"/>
                    <a:pt x="71" y="271"/>
                  </a:cubicBezTo>
                  <a:cubicBezTo>
                    <a:pt x="71" y="274"/>
                    <a:pt x="74" y="279"/>
                    <a:pt x="76" y="284"/>
                  </a:cubicBezTo>
                  <a:cubicBezTo>
                    <a:pt x="81" y="291"/>
                    <a:pt x="89" y="301"/>
                    <a:pt x="81" y="312"/>
                  </a:cubicBezTo>
                  <a:cubicBezTo>
                    <a:pt x="76" y="319"/>
                    <a:pt x="76" y="319"/>
                    <a:pt x="76" y="319"/>
                  </a:cubicBezTo>
                  <a:cubicBezTo>
                    <a:pt x="71" y="314"/>
                    <a:pt x="71" y="314"/>
                    <a:pt x="71" y="314"/>
                  </a:cubicBezTo>
                  <a:cubicBezTo>
                    <a:pt x="64" y="307"/>
                    <a:pt x="48" y="307"/>
                    <a:pt x="38" y="312"/>
                  </a:cubicBezTo>
                  <a:cubicBezTo>
                    <a:pt x="28" y="317"/>
                    <a:pt x="18" y="324"/>
                    <a:pt x="8" y="337"/>
                  </a:cubicBezTo>
                  <a:cubicBezTo>
                    <a:pt x="3" y="342"/>
                    <a:pt x="0" y="345"/>
                    <a:pt x="0" y="350"/>
                  </a:cubicBezTo>
                  <a:cubicBezTo>
                    <a:pt x="0" y="352"/>
                    <a:pt x="3" y="355"/>
                    <a:pt x="5" y="357"/>
                  </a:cubicBezTo>
                  <a:cubicBezTo>
                    <a:pt x="8" y="360"/>
                    <a:pt x="10" y="365"/>
                    <a:pt x="13" y="370"/>
                  </a:cubicBezTo>
                  <a:cubicBezTo>
                    <a:pt x="13" y="372"/>
                    <a:pt x="13" y="375"/>
                    <a:pt x="13" y="378"/>
                  </a:cubicBezTo>
                  <a:cubicBezTo>
                    <a:pt x="15" y="378"/>
                    <a:pt x="18" y="380"/>
                    <a:pt x="21" y="383"/>
                  </a:cubicBezTo>
                  <a:cubicBezTo>
                    <a:pt x="23" y="385"/>
                    <a:pt x="26" y="388"/>
                    <a:pt x="26" y="388"/>
                  </a:cubicBezTo>
                  <a:cubicBezTo>
                    <a:pt x="28" y="390"/>
                    <a:pt x="31" y="393"/>
                    <a:pt x="33" y="393"/>
                  </a:cubicBezTo>
                  <a:cubicBezTo>
                    <a:pt x="36" y="395"/>
                    <a:pt x="41" y="395"/>
                    <a:pt x="46" y="395"/>
                  </a:cubicBezTo>
                  <a:cubicBezTo>
                    <a:pt x="54" y="395"/>
                    <a:pt x="64" y="398"/>
                    <a:pt x="71" y="405"/>
                  </a:cubicBezTo>
                  <a:cubicBezTo>
                    <a:pt x="79" y="416"/>
                    <a:pt x="76" y="428"/>
                    <a:pt x="76" y="438"/>
                  </a:cubicBezTo>
                  <a:cubicBezTo>
                    <a:pt x="76" y="441"/>
                    <a:pt x="76" y="441"/>
                    <a:pt x="76" y="441"/>
                  </a:cubicBezTo>
                  <a:cubicBezTo>
                    <a:pt x="76" y="449"/>
                    <a:pt x="76" y="456"/>
                    <a:pt x="81" y="459"/>
                  </a:cubicBezTo>
                  <a:cubicBezTo>
                    <a:pt x="81" y="459"/>
                    <a:pt x="84" y="459"/>
                    <a:pt x="87" y="459"/>
                  </a:cubicBezTo>
                  <a:cubicBezTo>
                    <a:pt x="89" y="459"/>
                    <a:pt x="94" y="459"/>
                    <a:pt x="97" y="461"/>
                  </a:cubicBezTo>
                  <a:cubicBezTo>
                    <a:pt x="104" y="466"/>
                    <a:pt x="109" y="474"/>
                    <a:pt x="109" y="482"/>
                  </a:cubicBezTo>
                  <a:cubicBezTo>
                    <a:pt x="112" y="487"/>
                    <a:pt x="112" y="492"/>
                    <a:pt x="114" y="492"/>
                  </a:cubicBezTo>
                  <a:cubicBezTo>
                    <a:pt x="117" y="492"/>
                    <a:pt x="117" y="492"/>
                    <a:pt x="117" y="492"/>
                  </a:cubicBezTo>
                  <a:cubicBezTo>
                    <a:pt x="120" y="492"/>
                    <a:pt x="120" y="492"/>
                    <a:pt x="122" y="492"/>
                  </a:cubicBezTo>
                  <a:cubicBezTo>
                    <a:pt x="130" y="494"/>
                    <a:pt x="132" y="497"/>
                    <a:pt x="137" y="502"/>
                  </a:cubicBezTo>
                  <a:cubicBezTo>
                    <a:pt x="158" y="520"/>
                    <a:pt x="178" y="540"/>
                    <a:pt x="178" y="568"/>
                  </a:cubicBezTo>
                  <a:cubicBezTo>
                    <a:pt x="178" y="570"/>
                    <a:pt x="178" y="570"/>
                    <a:pt x="178" y="573"/>
                  </a:cubicBezTo>
                  <a:cubicBezTo>
                    <a:pt x="178" y="575"/>
                    <a:pt x="178" y="580"/>
                    <a:pt x="178" y="583"/>
                  </a:cubicBezTo>
                  <a:cubicBezTo>
                    <a:pt x="180" y="593"/>
                    <a:pt x="196" y="596"/>
                    <a:pt x="208" y="601"/>
                  </a:cubicBezTo>
                  <a:cubicBezTo>
                    <a:pt x="211" y="601"/>
                    <a:pt x="211" y="601"/>
                    <a:pt x="211" y="601"/>
                  </a:cubicBezTo>
                  <a:cubicBezTo>
                    <a:pt x="229" y="606"/>
                    <a:pt x="244" y="613"/>
                    <a:pt x="257" y="624"/>
                  </a:cubicBezTo>
                  <a:cubicBezTo>
                    <a:pt x="272" y="636"/>
                    <a:pt x="282" y="649"/>
                    <a:pt x="279" y="664"/>
                  </a:cubicBezTo>
                  <a:cubicBezTo>
                    <a:pt x="279" y="667"/>
                    <a:pt x="279" y="667"/>
                    <a:pt x="279" y="667"/>
                  </a:cubicBezTo>
                  <a:cubicBezTo>
                    <a:pt x="279" y="669"/>
                    <a:pt x="279" y="669"/>
                    <a:pt x="279" y="669"/>
                  </a:cubicBezTo>
                  <a:cubicBezTo>
                    <a:pt x="282" y="672"/>
                    <a:pt x="282" y="672"/>
                    <a:pt x="282" y="672"/>
                  </a:cubicBezTo>
                  <a:cubicBezTo>
                    <a:pt x="297" y="684"/>
                    <a:pt x="318" y="700"/>
                    <a:pt x="338" y="702"/>
                  </a:cubicBezTo>
                  <a:cubicBezTo>
                    <a:pt x="340" y="702"/>
                    <a:pt x="340" y="702"/>
                    <a:pt x="340" y="702"/>
                  </a:cubicBezTo>
                  <a:cubicBezTo>
                    <a:pt x="343" y="702"/>
                    <a:pt x="343" y="702"/>
                    <a:pt x="345" y="702"/>
                  </a:cubicBezTo>
                  <a:cubicBezTo>
                    <a:pt x="348" y="697"/>
                    <a:pt x="353" y="695"/>
                    <a:pt x="358" y="692"/>
                  </a:cubicBezTo>
                  <a:cubicBezTo>
                    <a:pt x="361" y="692"/>
                    <a:pt x="361" y="692"/>
                    <a:pt x="363" y="692"/>
                  </a:cubicBezTo>
                  <a:cubicBezTo>
                    <a:pt x="371" y="690"/>
                    <a:pt x="371" y="679"/>
                    <a:pt x="366" y="674"/>
                  </a:cubicBezTo>
                  <a:cubicBezTo>
                    <a:pt x="361" y="669"/>
                    <a:pt x="353" y="667"/>
                    <a:pt x="345" y="664"/>
                  </a:cubicBezTo>
                  <a:cubicBezTo>
                    <a:pt x="325" y="657"/>
                    <a:pt x="310" y="639"/>
                    <a:pt x="297" y="624"/>
                  </a:cubicBezTo>
                  <a:cubicBezTo>
                    <a:pt x="295" y="621"/>
                    <a:pt x="292" y="616"/>
                    <a:pt x="292" y="613"/>
                  </a:cubicBezTo>
                  <a:cubicBezTo>
                    <a:pt x="292" y="611"/>
                    <a:pt x="292" y="606"/>
                    <a:pt x="292" y="603"/>
                  </a:cubicBezTo>
                  <a:cubicBezTo>
                    <a:pt x="290" y="596"/>
                    <a:pt x="277" y="593"/>
                    <a:pt x="274" y="583"/>
                  </a:cubicBezTo>
                  <a:cubicBezTo>
                    <a:pt x="274" y="580"/>
                    <a:pt x="274" y="575"/>
                    <a:pt x="274" y="573"/>
                  </a:cubicBezTo>
                  <a:cubicBezTo>
                    <a:pt x="279" y="555"/>
                    <a:pt x="285" y="537"/>
                    <a:pt x="292" y="522"/>
                  </a:cubicBezTo>
                  <a:cubicBezTo>
                    <a:pt x="295" y="520"/>
                    <a:pt x="295" y="515"/>
                    <a:pt x="300" y="512"/>
                  </a:cubicBezTo>
                  <a:cubicBezTo>
                    <a:pt x="305" y="509"/>
                    <a:pt x="310" y="512"/>
                    <a:pt x="315" y="509"/>
                  </a:cubicBezTo>
                  <a:cubicBezTo>
                    <a:pt x="325" y="507"/>
                    <a:pt x="330" y="492"/>
                    <a:pt x="340" y="492"/>
                  </a:cubicBezTo>
                  <a:cubicBezTo>
                    <a:pt x="348" y="492"/>
                    <a:pt x="353" y="497"/>
                    <a:pt x="353" y="504"/>
                  </a:cubicBezTo>
                  <a:cubicBezTo>
                    <a:pt x="353" y="512"/>
                    <a:pt x="351" y="517"/>
                    <a:pt x="345" y="522"/>
                  </a:cubicBezTo>
                  <a:cubicBezTo>
                    <a:pt x="340" y="525"/>
                    <a:pt x="335" y="527"/>
                    <a:pt x="333" y="532"/>
                  </a:cubicBezTo>
                  <a:cubicBezTo>
                    <a:pt x="328" y="540"/>
                    <a:pt x="333" y="548"/>
                    <a:pt x="338" y="555"/>
                  </a:cubicBezTo>
                  <a:cubicBezTo>
                    <a:pt x="343" y="560"/>
                    <a:pt x="351" y="565"/>
                    <a:pt x="356" y="573"/>
                  </a:cubicBezTo>
                  <a:cubicBezTo>
                    <a:pt x="361" y="580"/>
                    <a:pt x="366" y="588"/>
                    <a:pt x="368" y="596"/>
                  </a:cubicBezTo>
                  <a:cubicBezTo>
                    <a:pt x="381" y="619"/>
                    <a:pt x="396" y="641"/>
                    <a:pt x="414" y="659"/>
                  </a:cubicBezTo>
                  <a:cubicBezTo>
                    <a:pt x="434" y="659"/>
                    <a:pt x="455" y="679"/>
                    <a:pt x="452" y="700"/>
                  </a:cubicBezTo>
                  <a:cubicBezTo>
                    <a:pt x="452" y="707"/>
                    <a:pt x="449" y="715"/>
                    <a:pt x="455" y="720"/>
                  </a:cubicBezTo>
                  <a:cubicBezTo>
                    <a:pt x="457" y="723"/>
                    <a:pt x="460" y="725"/>
                    <a:pt x="465" y="728"/>
                  </a:cubicBezTo>
                  <a:cubicBezTo>
                    <a:pt x="477" y="738"/>
                    <a:pt x="480" y="758"/>
                    <a:pt x="470" y="768"/>
                  </a:cubicBezTo>
                  <a:cubicBezTo>
                    <a:pt x="467" y="771"/>
                    <a:pt x="465" y="773"/>
                    <a:pt x="462" y="776"/>
                  </a:cubicBezTo>
                  <a:cubicBezTo>
                    <a:pt x="460" y="781"/>
                    <a:pt x="462" y="788"/>
                    <a:pt x="465" y="794"/>
                  </a:cubicBezTo>
                  <a:cubicBezTo>
                    <a:pt x="472" y="821"/>
                    <a:pt x="462" y="852"/>
                    <a:pt x="470" y="880"/>
                  </a:cubicBezTo>
                  <a:cubicBezTo>
                    <a:pt x="467" y="885"/>
                    <a:pt x="472" y="892"/>
                    <a:pt x="477" y="895"/>
                  </a:cubicBezTo>
                  <a:cubicBezTo>
                    <a:pt x="482" y="898"/>
                    <a:pt x="490" y="900"/>
                    <a:pt x="493" y="908"/>
                  </a:cubicBezTo>
                  <a:cubicBezTo>
                    <a:pt x="495" y="913"/>
                    <a:pt x="493" y="918"/>
                    <a:pt x="490" y="920"/>
                  </a:cubicBezTo>
                  <a:cubicBezTo>
                    <a:pt x="488" y="933"/>
                    <a:pt x="482" y="943"/>
                    <a:pt x="485" y="956"/>
                  </a:cubicBezTo>
                  <a:cubicBezTo>
                    <a:pt x="488" y="969"/>
                    <a:pt x="493" y="979"/>
                    <a:pt x="495" y="989"/>
                  </a:cubicBezTo>
                  <a:cubicBezTo>
                    <a:pt x="500" y="999"/>
                    <a:pt x="500" y="1012"/>
                    <a:pt x="495" y="1022"/>
                  </a:cubicBezTo>
                  <a:cubicBezTo>
                    <a:pt x="493" y="1027"/>
                    <a:pt x="488" y="1029"/>
                    <a:pt x="488" y="1037"/>
                  </a:cubicBezTo>
                  <a:cubicBezTo>
                    <a:pt x="488" y="1042"/>
                    <a:pt x="490" y="1045"/>
                    <a:pt x="490" y="1050"/>
                  </a:cubicBezTo>
                  <a:cubicBezTo>
                    <a:pt x="498" y="1062"/>
                    <a:pt x="508" y="1078"/>
                    <a:pt x="513" y="1090"/>
                  </a:cubicBezTo>
                  <a:cubicBezTo>
                    <a:pt x="518" y="1103"/>
                    <a:pt x="503" y="1121"/>
                    <a:pt x="508" y="1133"/>
                  </a:cubicBezTo>
                  <a:cubicBezTo>
                    <a:pt x="510" y="1139"/>
                    <a:pt x="513" y="1141"/>
                    <a:pt x="518" y="1144"/>
                  </a:cubicBezTo>
                  <a:cubicBezTo>
                    <a:pt x="523" y="1151"/>
                    <a:pt x="528" y="1161"/>
                    <a:pt x="531" y="1172"/>
                  </a:cubicBezTo>
                  <a:cubicBezTo>
                    <a:pt x="533" y="1187"/>
                    <a:pt x="531" y="1204"/>
                    <a:pt x="531" y="1220"/>
                  </a:cubicBezTo>
                  <a:cubicBezTo>
                    <a:pt x="531" y="1245"/>
                    <a:pt x="536" y="1268"/>
                    <a:pt x="541" y="1293"/>
                  </a:cubicBezTo>
                  <a:cubicBezTo>
                    <a:pt x="543" y="1309"/>
                    <a:pt x="543" y="1324"/>
                    <a:pt x="538" y="1339"/>
                  </a:cubicBezTo>
                  <a:cubicBezTo>
                    <a:pt x="538" y="1344"/>
                    <a:pt x="536" y="1347"/>
                    <a:pt x="531" y="1349"/>
                  </a:cubicBezTo>
                  <a:cubicBezTo>
                    <a:pt x="528" y="1352"/>
                    <a:pt x="523" y="1352"/>
                    <a:pt x="518" y="1352"/>
                  </a:cubicBezTo>
                  <a:cubicBezTo>
                    <a:pt x="513" y="1352"/>
                    <a:pt x="508" y="1354"/>
                    <a:pt x="508" y="1359"/>
                  </a:cubicBezTo>
                  <a:cubicBezTo>
                    <a:pt x="508" y="1362"/>
                    <a:pt x="510" y="1367"/>
                    <a:pt x="510" y="1369"/>
                  </a:cubicBezTo>
                  <a:cubicBezTo>
                    <a:pt x="518" y="1380"/>
                    <a:pt x="523" y="1392"/>
                    <a:pt x="518" y="1402"/>
                  </a:cubicBezTo>
                  <a:cubicBezTo>
                    <a:pt x="515" y="1410"/>
                    <a:pt x="508" y="1413"/>
                    <a:pt x="500" y="1418"/>
                  </a:cubicBezTo>
                  <a:cubicBezTo>
                    <a:pt x="495" y="1423"/>
                    <a:pt x="488" y="1430"/>
                    <a:pt x="490" y="1438"/>
                  </a:cubicBezTo>
                  <a:cubicBezTo>
                    <a:pt x="493" y="1448"/>
                    <a:pt x="503" y="1451"/>
                    <a:pt x="510" y="1456"/>
                  </a:cubicBezTo>
                  <a:cubicBezTo>
                    <a:pt x="518" y="1461"/>
                    <a:pt x="538" y="1476"/>
                    <a:pt x="543" y="1478"/>
                  </a:cubicBezTo>
                  <a:cubicBezTo>
                    <a:pt x="554" y="1486"/>
                    <a:pt x="556" y="1501"/>
                    <a:pt x="551" y="1514"/>
                  </a:cubicBezTo>
                  <a:cubicBezTo>
                    <a:pt x="548" y="1519"/>
                    <a:pt x="546" y="1524"/>
                    <a:pt x="546" y="1529"/>
                  </a:cubicBezTo>
                  <a:cubicBezTo>
                    <a:pt x="546" y="1534"/>
                    <a:pt x="551" y="1537"/>
                    <a:pt x="554" y="1542"/>
                  </a:cubicBezTo>
                  <a:cubicBezTo>
                    <a:pt x="556" y="1549"/>
                    <a:pt x="551" y="1560"/>
                    <a:pt x="548" y="1570"/>
                  </a:cubicBezTo>
                  <a:cubicBezTo>
                    <a:pt x="546" y="1585"/>
                    <a:pt x="554" y="1600"/>
                    <a:pt x="564" y="1613"/>
                  </a:cubicBezTo>
                  <a:cubicBezTo>
                    <a:pt x="574" y="1626"/>
                    <a:pt x="584" y="1638"/>
                    <a:pt x="587" y="1653"/>
                  </a:cubicBezTo>
                  <a:cubicBezTo>
                    <a:pt x="587" y="1656"/>
                    <a:pt x="587" y="1661"/>
                    <a:pt x="589" y="1664"/>
                  </a:cubicBezTo>
                  <a:cubicBezTo>
                    <a:pt x="592" y="1669"/>
                    <a:pt x="594" y="1671"/>
                    <a:pt x="599" y="1676"/>
                  </a:cubicBezTo>
                  <a:cubicBezTo>
                    <a:pt x="640" y="1714"/>
                    <a:pt x="647" y="1778"/>
                    <a:pt x="688" y="1816"/>
                  </a:cubicBezTo>
                  <a:cubicBezTo>
                    <a:pt x="696" y="1823"/>
                    <a:pt x="703" y="1829"/>
                    <a:pt x="708" y="1836"/>
                  </a:cubicBezTo>
                  <a:cubicBezTo>
                    <a:pt x="719" y="1849"/>
                    <a:pt x="759" y="1874"/>
                    <a:pt x="774" y="1882"/>
                  </a:cubicBezTo>
                  <a:cubicBezTo>
                    <a:pt x="782" y="1887"/>
                    <a:pt x="790" y="1892"/>
                    <a:pt x="800" y="1897"/>
                  </a:cubicBezTo>
                  <a:cubicBezTo>
                    <a:pt x="805" y="1900"/>
                    <a:pt x="810" y="1900"/>
                    <a:pt x="812" y="1902"/>
                  </a:cubicBezTo>
                  <a:cubicBezTo>
                    <a:pt x="823" y="1910"/>
                    <a:pt x="825" y="1922"/>
                    <a:pt x="835" y="1933"/>
                  </a:cubicBezTo>
                  <a:cubicBezTo>
                    <a:pt x="840" y="1938"/>
                    <a:pt x="848" y="1938"/>
                    <a:pt x="853" y="1943"/>
                  </a:cubicBezTo>
                  <a:cubicBezTo>
                    <a:pt x="858" y="1948"/>
                    <a:pt x="861" y="1953"/>
                    <a:pt x="863" y="1960"/>
                  </a:cubicBezTo>
                  <a:cubicBezTo>
                    <a:pt x="878" y="1983"/>
                    <a:pt x="917" y="1983"/>
                    <a:pt x="929" y="2009"/>
                  </a:cubicBezTo>
                  <a:cubicBezTo>
                    <a:pt x="934" y="2016"/>
                    <a:pt x="934" y="2026"/>
                    <a:pt x="939" y="2034"/>
                  </a:cubicBezTo>
                  <a:cubicBezTo>
                    <a:pt x="947" y="2044"/>
                    <a:pt x="957" y="2047"/>
                    <a:pt x="970" y="2052"/>
                  </a:cubicBezTo>
                  <a:cubicBezTo>
                    <a:pt x="988" y="2057"/>
                    <a:pt x="1005" y="2064"/>
                    <a:pt x="1015" y="2080"/>
                  </a:cubicBezTo>
                  <a:cubicBezTo>
                    <a:pt x="1018" y="2085"/>
                    <a:pt x="1021" y="2090"/>
                    <a:pt x="1023" y="2095"/>
                  </a:cubicBezTo>
                  <a:cubicBezTo>
                    <a:pt x="1033" y="2110"/>
                    <a:pt x="1056" y="2110"/>
                    <a:pt x="1069" y="2123"/>
                  </a:cubicBezTo>
                  <a:cubicBezTo>
                    <a:pt x="1089" y="2138"/>
                    <a:pt x="1092" y="2168"/>
                    <a:pt x="1112" y="2184"/>
                  </a:cubicBezTo>
                  <a:cubicBezTo>
                    <a:pt x="1130" y="2196"/>
                    <a:pt x="1158" y="2194"/>
                    <a:pt x="1173" y="2212"/>
                  </a:cubicBezTo>
                  <a:cubicBezTo>
                    <a:pt x="1180" y="2219"/>
                    <a:pt x="1186" y="2234"/>
                    <a:pt x="1196" y="2232"/>
                  </a:cubicBezTo>
                  <a:cubicBezTo>
                    <a:pt x="1193" y="2212"/>
                    <a:pt x="1198" y="2189"/>
                    <a:pt x="1206" y="2168"/>
                  </a:cubicBezTo>
                  <a:cubicBezTo>
                    <a:pt x="1211" y="2161"/>
                    <a:pt x="1216" y="2151"/>
                    <a:pt x="1216" y="2143"/>
                  </a:cubicBezTo>
                  <a:cubicBezTo>
                    <a:pt x="1231" y="2130"/>
                    <a:pt x="1213" y="2105"/>
                    <a:pt x="1213" y="2077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" name="Freeform 259"/>
            <p:cNvSpPr>
              <a:spLocks/>
            </p:cNvSpPr>
            <p:nvPr/>
          </p:nvSpPr>
          <p:spPr bwMode="auto">
            <a:xfrm>
              <a:off x="3855" y="2273"/>
              <a:ext cx="92" cy="67"/>
            </a:xfrm>
            <a:custGeom>
              <a:avLst/>
              <a:gdLst>
                <a:gd name="T0" fmla="*/ 845 w 1591"/>
                <a:gd name="T1" fmla="*/ 1114 h 1155"/>
                <a:gd name="T2" fmla="*/ 881 w 1591"/>
                <a:gd name="T3" fmla="*/ 1079 h 1155"/>
                <a:gd name="T4" fmla="*/ 903 w 1591"/>
                <a:gd name="T5" fmla="*/ 1043 h 1155"/>
                <a:gd name="T6" fmla="*/ 906 w 1591"/>
                <a:gd name="T7" fmla="*/ 914 h 1155"/>
                <a:gd name="T8" fmla="*/ 967 w 1591"/>
                <a:gd name="T9" fmla="*/ 914 h 1155"/>
                <a:gd name="T10" fmla="*/ 1066 w 1591"/>
                <a:gd name="T11" fmla="*/ 893 h 1155"/>
                <a:gd name="T12" fmla="*/ 1152 w 1591"/>
                <a:gd name="T13" fmla="*/ 838 h 1155"/>
                <a:gd name="T14" fmla="*/ 1239 w 1591"/>
                <a:gd name="T15" fmla="*/ 772 h 1155"/>
                <a:gd name="T16" fmla="*/ 1274 w 1591"/>
                <a:gd name="T17" fmla="*/ 744 h 1155"/>
                <a:gd name="T18" fmla="*/ 1403 w 1591"/>
                <a:gd name="T19" fmla="*/ 665 h 1155"/>
                <a:gd name="T20" fmla="*/ 1398 w 1591"/>
                <a:gd name="T21" fmla="*/ 513 h 1155"/>
                <a:gd name="T22" fmla="*/ 1548 w 1591"/>
                <a:gd name="T23" fmla="*/ 373 h 1155"/>
                <a:gd name="T24" fmla="*/ 1581 w 1591"/>
                <a:gd name="T25" fmla="*/ 323 h 1155"/>
                <a:gd name="T26" fmla="*/ 1500 w 1591"/>
                <a:gd name="T27" fmla="*/ 262 h 1155"/>
                <a:gd name="T28" fmla="*/ 1452 w 1591"/>
                <a:gd name="T29" fmla="*/ 132 h 1155"/>
                <a:gd name="T30" fmla="*/ 1449 w 1591"/>
                <a:gd name="T31" fmla="*/ 28 h 1155"/>
                <a:gd name="T32" fmla="*/ 1447 w 1591"/>
                <a:gd name="T33" fmla="*/ 6 h 1155"/>
                <a:gd name="T34" fmla="*/ 1393 w 1591"/>
                <a:gd name="T35" fmla="*/ 51 h 1155"/>
                <a:gd name="T36" fmla="*/ 1279 w 1591"/>
                <a:gd name="T37" fmla="*/ 120 h 1155"/>
                <a:gd name="T38" fmla="*/ 1162 w 1591"/>
                <a:gd name="T39" fmla="*/ 89 h 1155"/>
                <a:gd name="T40" fmla="*/ 1096 w 1591"/>
                <a:gd name="T41" fmla="*/ 77 h 1155"/>
                <a:gd name="T42" fmla="*/ 1005 w 1591"/>
                <a:gd name="T43" fmla="*/ 92 h 1155"/>
                <a:gd name="T44" fmla="*/ 921 w 1591"/>
                <a:gd name="T45" fmla="*/ 145 h 1155"/>
                <a:gd name="T46" fmla="*/ 914 w 1591"/>
                <a:gd name="T47" fmla="*/ 229 h 1155"/>
                <a:gd name="T48" fmla="*/ 886 w 1591"/>
                <a:gd name="T49" fmla="*/ 333 h 1155"/>
                <a:gd name="T50" fmla="*/ 906 w 1591"/>
                <a:gd name="T51" fmla="*/ 411 h 1155"/>
                <a:gd name="T52" fmla="*/ 972 w 1591"/>
                <a:gd name="T53" fmla="*/ 280 h 1155"/>
                <a:gd name="T54" fmla="*/ 964 w 1591"/>
                <a:gd name="T55" fmla="*/ 513 h 1155"/>
                <a:gd name="T56" fmla="*/ 916 w 1591"/>
                <a:gd name="T57" fmla="*/ 571 h 1155"/>
                <a:gd name="T58" fmla="*/ 896 w 1591"/>
                <a:gd name="T59" fmla="*/ 650 h 1155"/>
                <a:gd name="T60" fmla="*/ 733 w 1591"/>
                <a:gd name="T61" fmla="*/ 782 h 1155"/>
                <a:gd name="T62" fmla="*/ 553 w 1591"/>
                <a:gd name="T63" fmla="*/ 926 h 1155"/>
                <a:gd name="T64" fmla="*/ 464 w 1591"/>
                <a:gd name="T65" fmla="*/ 962 h 1155"/>
                <a:gd name="T66" fmla="*/ 406 w 1591"/>
                <a:gd name="T67" fmla="*/ 916 h 1155"/>
                <a:gd name="T68" fmla="*/ 304 w 1591"/>
                <a:gd name="T69" fmla="*/ 812 h 1155"/>
                <a:gd name="T70" fmla="*/ 231 w 1591"/>
                <a:gd name="T71" fmla="*/ 741 h 1155"/>
                <a:gd name="T72" fmla="*/ 160 w 1591"/>
                <a:gd name="T73" fmla="*/ 660 h 1155"/>
                <a:gd name="T74" fmla="*/ 99 w 1591"/>
                <a:gd name="T75" fmla="*/ 657 h 1155"/>
                <a:gd name="T76" fmla="*/ 63 w 1591"/>
                <a:gd name="T77" fmla="*/ 685 h 1155"/>
                <a:gd name="T78" fmla="*/ 5 w 1591"/>
                <a:gd name="T79" fmla="*/ 754 h 1155"/>
                <a:gd name="T80" fmla="*/ 15 w 1591"/>
                <a:gd name="T81" fmla="*/ 817 h 1155"/>
                <a:gd name="T82" fmla="*/ 86 w 1591"/>
                <a:gd name="T83" fmla="*/ 853 h 1155"/>
                <a:gd name="T84" fmla="*/ 213 w 1591"/>
                <a:gd name="T85" fmla="*/ 911 h 1155"/>
                <a:gd name="T86" fmla="*/ 299 w 1591"/>
                <a:gd name="T87" fmla="*/ 967 h 1155"/>
                <a:gd name="T88" fmla="*/ 335 w 1591"/>
                <a:gd name="T89" fmla="*/ 1068 h 1155"/>
                <a:gd name="T90" fmla="*/ 431 w 1591"/>
                <a:gd name="T91" fmla="*/ 1134 h 1155"/>
                <a:gd name="T92" fmla="*/ 574 w 1591"/>
                <a:gd name="T93" fmla="*/ 1099 h 1155"/>
                <a:gd name="T94" fmla="*/ 698 w 1591"/>
                <a:gd name="T95" fmla="*/ 1106 h 1155"/>
                <a:gd name="T96" fmla="*/ 840 w 1591"/>
                <a:gd name="T97" fmla="*/ 1155 h 1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91" h="1155">
                  <a:moveTo>
                    <a:pt x="840" y="1145"/>
                  </a:moveTo>
                  <a:cubicBezTo>
                    <a:pt x="840" y="1139"/>
                    <a:pt x="840" y="1134"/>
                    <a:pt x="840" y="1129"/>
                  </a:cubicBezTo>
                  <a:cubicBezTo>
                    <a:pt x="840" y="1127"/>
                    <a:pt x="843" y="1124"/>
                    <a:pt x="843" y="1122"/>
                  </a:cubicBezTo>
                  <a:cubicBezTo>
                    <a:pt x="843" y="1119"/>
                    <a:pt x="845" y="1117"/>
                    <a:pt x="845" y="1114"/>
                  </a:cubicBezTo>
                  <a:cubicBezTo>
                    <a:pt x="845" y="1112"/>
                    <a:pt x="845" y="1112"/>
                    <a:pt x="845" y="1109"/>
                  </a:cubicBezTo>
                  <a:cubicBezTo>
                    <a:pt x="845" y="1106"/>
                    <a:pt x="845" y="1101"/>
                    <a:pt x="845" y="1099"/>
                  </a:cubicBezTo>
                  <a:cubicBezTo>
                    <a:pt x="848" y="1086"/>
                    <a:pt x="860" y="1079"/>
                    <a:pt x="873" y="1079"/>
                  </a:cubicBezTo>
                  <a:cubicBezTo>
                    <a:pt x="876" y="1079"/>
                    <a:pt x="878" y="1079"/>
                    <a:pt x="881" y="1079"/>
                  </a:cubicBezTo>
                  <a:cubicBezTo>
                    <a:pt x="886" y="1079"/>
                    <a:pt x="893" y="1079"/>
                    <a:pt x="898" y="1076"/>
                  </a:cubicBezTo>
                  <a:cubicBezTo>
                    <a:pt x="903" y="1073"/>
                    <a:pt x="906" y="1068"/>
                    <a:pt x="909" y="1063"/>
                  </a:cubicBezTo>
                  <a:cubicBezTo>
                    <a:pt x="903" y="1061"/>
                    <a:pt x="903" y="1053"/>
                    <a:pt x="903" y="1046"/>
                  </a:cubicBezTo>
                  <a:cubicBezTo>
                    <a:pt x="903" y="1043"/>
                    <a:pt x="903" y="1043"/>
                    <a:pt x="903" y="1043"/>
                  </a:cubicBezTo>
                  <a:cubicBezTo>
                    <a:pt x="863" y="1041"/>
                    <a:pt x="863" y="1041"/>
                    <a:pt x="863" y="1041"/>
                  </a:cubicBezTo>
                  <a:cubicBezTo>
                    <a:pt x="881" y="975"/>
                    <a:pt x="881" y="975"/>
                    <a:pt x="881" y="975"/>
                  </a:cubicBezTo>
                  <a:cubicBezTo>
                    <a:pt x="901" y="964"/>
                    <a:pt x="901" y="964"/>
                    <a:pt x="901" y="964"/>
                  </a:cubicBezTo>
                  <a:cubicBezTo>
                    <a:pt x="893" y="949"/>
                    <a:pt x="896" y="929"/>
                    <a:pt x="906" y="914"/>
                  </a:cubicBezTo>
                  <a:cubicBezTo>
                    <a:pt x="909" y="911"/>
                    <a:pt x="909" y="911"/>
                    <a:pt x="909" y="911"/>
                  </a:cubicBezTo>
                  <a:cubicBezTo>
                    <a:pt x="911" y="911"/>
                    <a:pt x="911" y="911"/>
                    <a:pt x="911" y="911"/>
                  </a:cubicBezTo>
                  <a:cubicBezTo>
                    <a:pt x="926" y="909"/>
                    <a:pt x="944" y="906"/>
                    <a:pt x="962" y="911"/>
                  </a:cubicBezTo>
                  <a:cubicBezTo>
                    <a:pt x="964" y="911"/>
                    <a:pt x="964" y="911"/>
                    <a:pt x="967" y="914"/>
                  </a:cubicBezTo>
                  <a:cubicBezTo>
                    <a:pt x="969" y="914"/>
                    <a:pt x="975" y="916"/>
                    <a:pt x="977" y="916"/>
                  </a:cubicBezTo>
                  <a:cubicBezTo>
                    <a:pt x="985" y="916"/>
                    <a:pt x="992" y="911"/>
                    <a:pt x="1002" y="904"/>
                  </a:cubicBezTo>
                  <a:cubicBezTo>
                    <a:pt x="1010" y="898"/>
                    <a:pt x="1020" y="891"/>
                    <a:pt x="1030" y="888"/>
                  </a:cubicBezTo>
                  <a:cubicBezTo>
                    <a:pt x="1043" y="886"/>
                    <a:pt x="1053" y="888"/>
                    <a:pt x="1066" y="893"/>
                  </a:cubicBezTo>
                  <a:cubicBezTo>
                    <a:pt x="1081" y="898"/>
                    <a:pt x="1091" y="898"/>
                    <a:pt x="1096" y="893"/>
                  </a:cubicBezTo>
                  <a:cubicBezTo>
                    <a:pt x="1099" y="891"/>
                    <a:pt x="1101" y="888"/>
                    <a:pt x="1101" y="883"/>
                  </a:cubicBezTo>
                  <a:cubicBezTo>
                    <a:pt x="1101" y="881"/>
                    <a:pt x="1104" y="881"/>
                    <a:pt x="1104" y="878"/>
                  </a:cubicBezTo>
                  <a:cubicBezTo>
                    <a:pt x="1114" y="860"/>
                    <a:pt x="1134" y="848"/>
                    <a:pt x="1152" y="838"/>
                  </a:cubicBezTo>
                  <a:cubicBezTo>
                    <a:pt x="1173" y="827"/>
                    <a:pt x="1190" y="817"/>
                    <a:pt x="1198" y="797"/>
                  </a:cubicBezTo>
                  <a:cubicBezTo>
                    <a:pt x="1198" y="794"/>
                    <a:pt x="1198" y="794"/>
                    <a:pt x="1198" y="794"/>
                  </a:cubicBezTo>
                  <a:cubicBezTo>
                    <a:pt x="1200" y="782"/>
                    <a:pt x="1208" y="761"/>
                    <a:pt x="1226" y="767"/>
                  </a:cubicBezTo>
                  <a:cubicBezTo>
                    <a:pt x="1231" y="767"/>
                    <a:pt x="1233" y="772"/>
                    <a:pt x="1239" y="772"/>
                  </a:cubicBezTo>
                  <a:cubicBezTo>
                    <a:pt x="1241" y="772"/>
                    <a:pt x="1244" y="774"/>
                    <a:pt x="1244" y="774"/>
                  </a:cubicBezTo>
                  <a:cubicBezTo>
                    <a:pt x="1244" y="774"/>
                    <a:pt x="1246" y="772"/>
                    <a:pt x="1246" y="769"/>
                  </a:cubicBezTo>
                  <a:cubicBezTo>
                    <a:pt x="1246" y="767"/>
                    <a:pt x="1246" y="767"/>
                    <a:pt x="1246" y="767"/>
                  </a:cubicBezTo>
                  <a:cubicBezTo>
                    <a:pt x="1251" y="756"/>
                    <a:pt x="1261" y="746"/>
                    <a:pt x="1274" y="744"/>
                  </a:cubicBezTo>
                  <a:cubicBezTo>
                    <a:pt x="1284" y="741"/>
                    <a:pt x="1292" y="741"/>
                    <a:pt x="1299" y="744"/>
                  </a:cubicBezTo>
                  <a:cubicBezTo>
                    <a:pt x="1307" y="731"/>
                    <a:pt x="1325" y="726"/>
                    <a:pt x="1340" y="721"/>
                  </a:cubicBezTo>
                  <a:cubicBezTo>
                    <a:pt x="1345" y="718"/>
                    <a:pt x="1353" y="718"/>
                    <a:pt x="1358" y="716"/>
                  </a:cubicBezTo>
                  <a:cubicBezTo>
                    <a:pt x="1378" y="708"/>
                    <a:pt x="1391" y="685"/>
                    <a:pt x="1403" y="665"/>
                  </a:cubicBezTo>
                  <a:cubicBezTo>
                    <a:pt x="1409" y="655"/>
                    <a:pt x="1414" y="650"/>
                    <a:pt x="1411" y="642"/>
                  </a:cubicBezTo>
                  <a:cubicBezTo>
                    <a:pt x="1411" y="630"/>
                    <a:pt x="1398" y="622"/>
                    <a:pt x="1386" y="612"/>
                  </a:cubicBezTo>
                  <a:cubicBezTo>
                    <a:pt x="1373" y="602"/>
                    <a:pt x="1358" y="592"/>
                    <a:pt x="1355" y="574"/>
                  </a:cubicBezTo>
                  <a:cubicBezTo>
                    <a:pt x="1350" y="546"/>
                    <a:pt x="1376" y="528"/>
                    <a:pt x="1398" y="513"/>
                  </a:cubicBezTo>
                  <a:cubicBezTo>
                    <a:pt x="1401" y="510"/>
                    <a:pt x="1403" y="510"/>
                    <a:pt x="1403" y="508"/>
                  </a:cubicBezTo>
                  <a:cubicBezTo>
                    <a:pt x="1426" y="490"/>
                    <a:pt x="1444" y="470"/>
                    <a:pt x="1464" y="444"/>
                  </a:cubicBezTo>
                  <a:cubicBezTo>
                    <a:pt x="1477" y="427"/>
                    <a:pt x="1492" y="409"/>
                    <a:pt x="1508" y="396"/>
                  </a:cubicBezTo>
                  <a:cubicBezTo>
                    <a:pt x="1518" y="389"/>
                    <a:pt x="1530" y="376"/>
                    <a:pt x="1548" y="373"/>
                  </a:cubicBezTo>
                  <a:cubicBezTo>
                    <a:pt x="1553" y="373"/>
                    <a:pt x="1558" y="373"/>
                    <a:pt x="1561" y="373"/>
                  </a:cubicBezTo>
                  <a:cubicBezTo>
                    <a:pt x="1566" y="373"/>
                    <a:pt x="1574" y="373"/>
                    <a:pt x="1576" y="373"/>
                  </a:cubicBezTo>
                  <a:cubicBezTo>
                    <a:pt x="1581" y="371"/>
                    <a:pt x="1586" y="368"/>
                    <a:pt x="1586" y="361"/>
                  </a:cubicBezTo>
                  <a:cubicBezTo>
                    <a:pt x="1591" y="351"/>
                    <a:pt x="1589" y="335"/>
                    <a:pt x="1581" y="323"/>
                  </a:cubicBezTo>
                  <a:cubicBezTo>
                    <a:pt x="1576" y="315"/>
                    <a:pt x="1571" y="310"/>
                    <a:pt x="1563" y="302"/>
                  </a:cubicBezTo>
                  <a:cubicBezTo>
                    <a:pt x="1553" y="292"/>
                    <a:pt x="1541" y="282"/>
                    <a:pt x="1538" y="264"/>
                  </a:cubicBezTo>
                  <a:cubicBezTo>
                    <a:pt x="1535" y="264"/>
                    <a:pt x="1530" y="264"/>
                    <a:pt x="1525" y="264"/>
                  </a:cubicBezTo>
                  <a:cubicBezTo>
                    <a:pt x="1515" y="264"/>
                    <a:pt x="1505" y="267"/>
                    <a:pt x="1500" y="262"/>
                  </a:cubicBezTo>
                  <a:cubicBezTo>
                    <a:pt x="1492" y="254"/>
                    <a:pt x="1495" y="247"/>
                    <a:pt x="1495" y="241"/>
                  </a:cubicBezTo>
                  <a:cubicBezTo>
                    <a:pt x="1495" y="239"/>
                    <a:pt x="1495" y="236"/>
                    <a:pt x="1495" y="236"/>
                  </a:cubicBezTo>
                  <a:cubicBezTo>
                    <a:pt x="1480" y="219"/>
                    <a:pt x="1472" y="193"/>
                    <a:pt x="1467" y="173"/>
                  </a:cubicBezTo>
                  <a:cubicBezTo>
                    <a:pt x="1462" y="155"/>
                    <a:pt x="1457" y="140"/>
                    <a:pt x="1452" y="132"/>
                  </a:cubicBezTo>
                  <a:cubicBezTo>
                    <a:pt x="1442" y="120"/>
                    <a:pt x="1449" y="110"/>
                    <a:pt x="1452" y="104"/>
                  </a:cubicBezTo>
                  <a:cubicBezTo>
                    <a:pt x="1442" y="102"/>
                    <a:pt x="1429" y="99"/>
                    <a:pt x="1424" y="89"/>
                  </a:cubicBezTo>
                  <a:cubicBezTo>
                    <a:pt x="1419" y="79"/>
                    <a:pt x="1424" y="64"/>
                    <a:pt x="1436" y="44"/>
                  </a:cubicBezTo>
                  <a:cubicBezTo>
                    <a:pt x="1439" y="39"/>
                    <a:pt x="1444" y="33"/>
                    <a:pt x="1449" y="28"/>
                  </a:cubicBezTo>
                  <a:cubicBezTo>
                    <a:pt x="1452" y="26"/>
                    <a:pt x="1457" y="21"/>
                    <a:pt x="1459" y="18"/>
                  </a:cubicBezTo>
                  <a:cubicBezTo>
                    <a:pt x="1462" y="13"/>
                    <a:pt x="1462" y="8"/>
                    <a:pt x="1462" y="3"/>
                  </a:cubicBezTo>
                  <a:cubicBezTo>
                    <a:pt x="1462" y="0"/>
                    <a:pt x="1459" y="0"/>
                    <a:pt x="1459" y="0"/>
                  </a:cubicBezTo>
                  <a:cubicBezTo>
                    <a:pt x="1457" y="0"/>
                    <a:pt x="1452" y="3"/>
                    <a:pt x="1447" y="6"/>
                  </a:cubicBezTo>
                  <a:cubicBezTo>
                    <a:pt x="1398" y="36"/>
                    <a:pt x="1398" y="36"/>
                    <a:pt x="1398" y="36"/>
                  </a:cubicBezTo>
                  <a:cubicBezTo>
                    <a:pt x="1398" y="36"/>
                    <a:pt x="1393" y="39"/>
                    <a:pt x="1393" y="41"/>
                  </a:cubicBezTo>
                  <a:cubicBezTo>
                    <a:pt x="1393" y="41"/>
                    <a:pt x="1393" y="44"/>
                    <a:pt x="1393" y="46"/>
                  </a:cubicBezTo>
                  <a:cubicBezTo>
                    <a:pt x="1393" y="49"/>
                    <a:pt x="1393" y="49"/>
                    <a:pt x="1393" y="51"/>
                  </a:cubicBezTo>
                  <a:cubicBezTo>
                    <a:pt x="1396" y="59"/>
                    <a:pt x="1391" y="69"/>
                    <a:pt x="1383" y="79"/>
                  </a:cubicBezTo>
                  <a:cubicBezTo>
                    <a:pt x="1360" y="107"/>
                    <a:pt x="1322" y="125"/>
                    <a:pt x="1287" y="122"/>
                  </a:cubicBezTo>
                  <a:cubicBezTo>
                    <a:pt x="1282" y="122"/>
                    <a:pt x="1282" y="122"/>
                    <a:pt x="1282" y="122"/>
                  </a:cubicBezTo>
                  <a:cubicBezTo>
                    <a:pt x="1279" y="120"/>
                    <a:pt x="1279" y="120"/>
                    <a:pt x="1279" y="120"/>
                  </a:cubicBezTo>
                  <a:cubicBezTo>
                    <a:pt x="1277" y="115"/>
                    <a:pt x="1266" y="115"/>
                    <a:pt x="1254" y="115"/>
                  </a:cubicBezTo>
                  <a:cubicBezTo>
                    <a:pt x="1246" y="115"/>
                    <a:pt x="1236" y="117"/>
                    <a:pt x="1228" y="115"/>
                  </a:cubicBezTo>
                  <a:cubicBezTo>
                    <a:pt x="1213" y="112"/>
                    <a:pt x="1203" y="97"/>
                    <a:pt x="1200" y="84"/>
                  </a:cubicBezTo>
                  <a:cubicBezTo>
                    <a:pt x="1162" y="89"/>
                    <a:pt x="1162" y="89"/>
                    <a:pt x="1162" y="89"/>
                  </a:cubicBezTo>
                  <a:cubicBezTo>
                    <a:pt x="1155" y="89"/>
                    <a:pt x="1145" y="92"/>
                    <a:pt x="1134" y="89"/>
                  </a:cubicBezTo>
                  <a:cubicBezTo>
                    <a:pt x="1129" y="87"/>
                    <a:pt x="1124" y="84"/>
                    <a:pt x="1119" y="82"/>
                  </a:cubicBezTo>
                  <a:cubicBezTo>
                    <a:pt x="1117" y="79"/>
                    <a:pt x="1112" y="79"/>
                    <a:pt x="1109" y="77"/>
                  </a:cubicBezTo>
                  <a:cubicBezTo>
                    <a:pt x="1104" y="74"/>
                    <a:pt x="1099" y="74"/>
                    <a:pt x="1096" y="77"/>
                  </a:cubicBezTo>
                  <a:cubicBezTo>
                    <a:pt x="1096" y="79"/>
                    <a:pt x="1096" y="79"/>
                    <a:pt x="1099" y="82"/>
                  </a:cubicBezTo>
                  <a:cubicBezTo>
                    <a:pt x="1099" y="89"/>
                    <a:pt x="1096" y="97"/>
                    <a:pt x="1089" y="99"/>
                  </a:cubicBezTo>
                  <a:cubicBezTo>
                    <a:pt x="1079" y="104"/>
                    <a:pt x="1068" y="102"/>
                    <a:pt x="1061" y="102"/>
                  </a:cubicBezTo>
                  <a:cubicBezTo>
                    <a:pt x="1005" y="92"/>
                    <a:pt x="1005" y="92"/>
                    <a:pt x="1005" y="92"/>
                  </a:cubicBezTo>
                  <a:cubicBezTo>
                    <a:pt x="995" y="89"/>
                    <a:pt x="982" y="89"/>
                    <a:pt x="977" y="94"/>
                  </a:cubicBezTo>
                  <a:cubicBezTo>
                    <a:pt x="975" y="97"/>
                    <a:pt x="972" y="102"/>
                    <a:pt x="972" y="107"/>
                  </a:cubicBezTo>
                  <a:cubicBezTo>
                    <a:pt x="969" y="112"/>
                    <a:pt x="969" y="115"/>
                    <a:pt x="967" y="120"/>
                  </a:cubicBezTo>
                  <a:cubicBezTo>
                    <a:pt x="957" y="137"/>
                    <a:pt x="936" y="140"/>
                    <a:pt x="921" y="145"/>
                  </a:cubicBezTo>
                  <a:cubicBezTo>
                    <a:pt x="919" y="145"/>
                    <a:pt x="916" y="145"/>
                    <a:pt x="914" y="148"/>
                  </a:cubicBezTo>
                  <a:cubicBezTo>
                    <a:pt x="898" y="150"/>
                    <a:pt x="881" y="163"/>
                    <a:pt x="883" y="176"/>
                  </a:cubicBezTo>
                  <a:cubicBezTo>
                    <a:pt x="883" y="178"/>
                    <a:pt x="886" y="181"/>
                    <a:pt x="888" y="183"/>
                  </a:cubicBezTo>
                  <a:cubicBezTo>
                    <a:pt x="914" y="229"/>
                    <a:pt x="914" y="229"/>
                    <a:pt x="914" y="229"/>
                  </a:cubicBezTo>
                  <a:cubicBezTo>
                    <a:pt x="921" y="241"/>
                    <a:pt x="919" y="252"/>
                    <a:pt x="914" y="254"/>
                  </a:cubicBezTo>
                  <a:cubicBezTo>
                    <a:pt x="911" y="257"/>
                    <a:pt x="909" y="259"/>
                    <a:pt x="906" y="259"/>
                  </a:cubicBezTo>
                  <a:cubicBezTo>
                    <a:pt x="891" y="264"/>
                    <a:pt x="886" y="282"/>
                    <a:pt x="883" y="295"/>
                  </a:cubicBezTo>
                  <a:cubicBezTo>
                    <a:pt x="881" y="307"/>
                    <a:pt x="883" y="320"/>
                    <a:pt x="886" y="333"/>
                  </a:cubicBezTo>
                  <a:cubicBezTo>
                    <a:pt x="886" y="335"/>
                    <a:pt x="886" y="340"/>
                    <a:pt x="888" y="343"/>
                  </a:cubicBezTo>
                  <a:cubicBezTo>
                    <a:pt x="893" y="389"/>
                    <a:pt x="888" y="434"/>
                    <a:pt x="883" y="477"/>
                  </a:cubicBezTo>
                  <a:cubicBezTo>
                    <a:pt x="891" y="467"/>
                    <a:pt x="898" y="457"/>
                    <a:pt x="901" y="444"/>
                  </a:cubicBezTo>
                  <a:cubicBezTo>
                    <a:pt x="903" y="434"/>
                    <a:pt x="903" y="422"/>
                    <a:pt x="906" y="411"/>
                  </a:cubicBezTo>
                  <a:cubicBezTo>
                    <a:pt x="909" y="404"/>
                    <a:pt x="914" y="396"/>
                    <a:pt x="916" y="389"/>
                  </a:cubicBezTo>
                  <a:cubicBezTo>
                    <a:pt x="924" y="368"/>
                    <a:pt x="924" y="348"/>
                    <a:pt x="926" y="325"/>
                  </a:cubicBezTo>
                  <a:cubicBezTo>
                    <a:pt x="929" y="305"/>
                    <a:pt x="942" y="282"/>
                    <a:pt x="964" y="280"/>
                  </a:cubicBezTo>
                  <a:cubicBezTo>
                    <a:pt x="972" y="280"/>
                    <a:pt x="972" y="280"/>
                    <a:pt x="972" y="280"/>
                  </a:cubicBezTo>
                  <a:cubicBezTo>
                    <a:pt x="982" y="295"/>
                    <a:pt x="972" y="315"/>
                    <a:pt x="969" y="333"/>
                  </a:cubicBezTo>
                  <a:cubicBezTo>
                    <a:pt x="967" y="348"/>
                    <a:pt x="972" y="363"/>
                    <a:pt x="972" y="378"/>
                  </a:cubicBezTo>
                  <a:cubicBezTo>
                    <a:pt x="972" y="411"/>
                    <a:pt x="954" y="442"/>
                    <a:pt x="959" y="475"/>
                  </a:cubicBezTo>
                  <a:cubicBezTo>
                    <a:pt x="962" y="488"/>
                    <a:pt x="967" y="500"/>
                    <a:pt x="964" y="513"/>
                  </a:cubicBezTo>
                  <a:cubicBezTo>
                    <a:pt x="962" y="531"/>
                    <a:pt x="949" y="543"/>
                    <a:pt x="947" y="559"/>
                  </a:cubicBezTo>
                  <a:cubicBezTo>
                    <a:pt x="944" y="569"/>
                    <a:pt x="947" y="579"/>
                    <a:pt x="942" y="586"/>
                  </a:cubicBezTo>
                  <a:cubicBezTo>
                    <a:pt x="936" y="594"/>
                    <a:pt x="921" y="597"/>
                    <a:pt x="919" y="589"/>
                  </a:cubicBezTo>
                  <a:cubicBezTo>
                    <a:pt x="916" y="581"/>
                    <a:pt x="921" y="574"/>
                    <a:pt x="916" y="571"/>
                  </a:cubicBezTo>
                  <a:cubicBezTo>
                    <a:pt x="914" y="571"/>
                    <a:pt x="911" y="571"/>
                    <a:pt x="911" y="574"/>
                  </a:cubicBezTo>
                  <a:cubicBezTo>
                    <a:pt x="896" y="584"/>
                    <a:pt x="886" y="599"/>
                    <a:pt x="886" y="617"/>
                  </a:cubicBezTo>
                  <a:cubicBezTo>
                    <a:pt x="898" y="614"/>
                    <a:pt x="916" y="619"/>
                    <a:pt x="914" y="632"/>
                  </a:cubicBezTo>
                  <a:cubicBezTo>
                    <a:pt x="911" y="640"/>
                    <a:pt x="903" y="645"/>
                    <a:pt x="896" y="650"/>
                  </a:cubicBezTo>
                  <a:cubicBezTo>
                    <a:pt x="865" y="668"/>
                    <a:pt x="858" y="713"/>
                    <a:pt x="827" y="728"/>
                  </a:cubicBezTo>
                  <a:cubicBezTo>
                    <a:pt x="810" y="739"/>
                    <a:pt x="787" y="739"/>
                    <a:pt x="774" y="751"/>
                  </a:cubicBezTo>
                  <a:cubicBezTo>
                    <a:pt x="766" y="761"/>
                    <a:pt x="761" y="774"/>
                    <a:pt x="751" y="779"/>
                  </a:cubicBezTo>
                  <a:cubicBezTo>
                    <a:pt x="746" y="782"/>
                    <a:pt x="741" y="782"/>
                    <a:pt x="733" y="782"/>
                  </a:cubicBezTo>
                  <a:cubicBezTo>
                    <a:pt x="713" y="782"/>
                    <a:pt x="693" y="794"/>
                    <a:pt x="683" y="812"/>
                  </a:cubicBezTo>
                  <a:cubicBezTo>
                    <a:pt x="675" y="827"/>
                    <a:pt x="675" y="845"/>
                    <a:pt x="667" y="863"/>
                  </a:cubicBezTo>
                  <a:cubicBezTo>
                    <a:pt x="655" y="891"/>
                    <a:pt x="632" y="898"/>
                    <a:pt x="601" y="904"/>
                  </a:cubicBezTo>
                  <a:cubicBezTo>
                    <a:pt x="584" y="909"/>
                    <a:pt x="571" y="924"/>
                    <a:pt x="553" y="926"/>
                  </a:cubicBezTo>
                  <a:cubicBezTo>
                    <a:pt x="558" y="931"/>
                    <a:pt x="558" y="931"/>
                    <a:pt x="558" y="931"/>
                  </a:cubicBezTo>
                  <a:cubicBezTo>
                    <a:pt x="538" y="952"/>
                    <a:pt x="510" y="964"/>
                    <a:pt x="482" y="964"/>
                  </a:cubicBezTo>
                  <a:cubicBezTo>
                    <a:pt x="480" y="964"/>
                    <a:pt x="477" y="964"/>
                    <a:pt x="475" y="964"/>
                  </a:cubicBezTo>
                  <a:cubicBezTo>
                    <a:pt x="472" y="964"/>
                    <a:pt x="467" y="964"/>
                    <a:pt x="464" y="962"/>
                  </a:cubicBezTo>
                  <a:cubicBezTo>
                    <a:pt x="459" y="959"/>
                    <a:pt x="457" y="957"/>
                    <a:pt x="454" y="954"/>
                  </a:cubicBezTo>
                  <a:cubicBezTo>
                    <a:pt x="442" y="942"/>
                    <a:pt x="426" y="931"/>
                    <a:pt x="409" y="926"/>
                  </a:cubicBezTo>
                  <a:cubicBezTo>
                    <a:pt x="401" y="924"/>
                    <a:pt x="401" y="924"/>
                    <a:pt x="401" y="924"/>
                  </a:cubicBezTo>
                  <a:cubicBezTo>
                    <a:pt x="406" y="916"/>
                    <a:pt x="406" y="916"/>
                    <a:pt x="406" y="916"/>
                  </a:cubicBezTo>
                  <a:cubicBezTo>
                    <a:pt x="411" y="906"/>
                    <a:pt x="411" y="896"/>
                    <a:pt x="403" y="883"/>
                  </a:cubicBezTo>
                  <a:cubicBezTo>
                    <a:pt x="398" y="876"/>
                    <a:pt x="393" y="868"/>
                    <a:pt x="388" y="860"/>
                  </a:cubicBezTo>
                  <a:cubicBezTo>
                    <a:pt x="378" y="848"/>
                    <a:pt x="365" y="833"/>
                    <a:pt x="350" y="822"/>
                  </a:cubicBezTo>
                  <a:cubicBezTo>
                    <a:pt x="335" y="812"/>
                    <a:pt x="317" y="807"/>
                    <a:pt x="304" y="812"/>
                  </a:cubicBezTo>
                  <a:cubicBezTo>
                    <a:pt x="302" y="812"/>
                    <a:pt x="294" y="815"/>
                    <a:pt x="289" y="812"/>
                  </a:cubicBezTo>
                  <a:cubicBezTo>
                    <a:pt x="284" y="810"/>
                    <a:pt x="284" y="805"/>
                    <a:pt x="282" y="802"/>
                  </a:cubicBezTo>
                  <a:cubicBezTo>
                    <a:pt x="277" y="784"/>
                    <a:pt x="266" y="769"/>
                    <a:pt x="251" y="756"/>
                  </a:cubicBezTo>
                  <a:cubicBezTo>
                    <a:pt x="244" y="751"/>
                    <a:pt x="238" y="746"/>
                    <a:pt x="231" y="741"/>
                  </a:cubicBezTo>
                  <a:cubicBezTo>
                    <a:pt x="226" y="739"/>
                    <a:pt x="218" y="734"/>
                    <a:pt x="213" y="728"/>
                  </a:cubicBezTo>
                  <a:cubicBezTo>
                    <a:pt x="198" y="716"/>
                    <a:pt x="183" y="701"/>
                    <a:pt x="170" y="685"/>
                  </a:cubicBezTo>
                  <a:cubicBezTo>
                    <a:pt x="167" y="683"/>
                    <a:pt x="162" y="678"/>
                    <a:pt x="162" y="673"/>
                  </a:cubicBezTo>
                  <a:cubicBezTo>
                    <a:pt x="160" y="668"/>
                    <a:pt x="160" y="665"/>
                    <a:pt x="160" y="660"/>
                  </a:cubicBezTo>
                  <a:cubicBezTo>
                    <a:pt x="160" y="657"/>
                    <a:pt x="160" y="657"/>
                    <a:pt x="160" y="655"/>
                  </a:cubicBezTo>
                  <a:cubicBezTo>
                    <a:pt x="160" y="645"/>
                    <a:pt x="147" y="635"/>
                    <a:pt x="134" y="635"/>
                  </a:cubicBezTo>
                  <a:cubicBezTo>
                    <a:pt x="122" y="635"/>
                    <a:pt x="112" y="642"/>
                    <a:pt x="101" y="655"/>
                  </a:cubicBezTo>
                  <a:cubicBezTo>
                    <a:pt x="99" y="657"/>
                    <a:pt x="99" y="657"/>
                    <a:pt x="99" y="657"/>
                  </a:cubicBezTo>
                  <a:cubicBezTo>
                    <a:pt x="94" y="663"/>
                    <a:pt x="89" y="670"/>
                    <a:pt x="81" y="673"/>
                  </a:cubicBezTo>
                  <a:cubicBezTo>
                    <a:pt x="79" y="673"/>
                    <a:pt x="76" y="675"/>
                    <a:pt x="74" y="675"/>
                  </a:cubicBezTo>
                  <a:cubicBezTo>
                    <a:pt x="71" y="675"/>
                    <a:pt x="68" y="675"/>
                    <a:pt x="68" y="678"/>
                  </a:cubicBezTo>
                  <a:cubicBezTo>
                    <a:pt x="66" y="678"/>
                    <a:pt x="63" y="683"/>
                    <a:pt x="63" y="685"/>
                  </a:cubicBezTo>
                  <a:cubicBezTo>
                    <a:pt x="61" y="690"/>
                    <a:pt x="58" y="693"/>
                    <a:pt x="53" y="698"/>
                  </a:cubicBezTo>
                  <a:cubicBezTo>
                    <a:pt x="46" y="703"/>
                    <a:pt x="35" y="703"/>
                    <a:pt x="28" y="703"/>
                  </a:cubicBezTo>
                  <a:cubicBezTo>
                    <a:pt x="28" y="711"/>
                    <a:pt x="23" y="718"/>
                    <a:pt x="20" y="723"/>
                  </a:cubicBezTo>
                  <a:cubicBezTo>
                    <a:pt x="5" y="754"/>
                    <a:pt x="5" y="754"/>
                    <a:pt x="5" y="754"/>
                  </a:cubicBezTo>
                  <a:cubicBezTo>
                    <a:pt x="2" y="759"/>
                    <a:pt x="0" y="764"/>
                    <a:pt x="0" y="767"/>
                  </a:cubicBezTo>
                  <a:cubicBezTo>
                    <a:pt x="0" y="772"/>
                    <a:pt x="5" y="779"/>
                    <a:pt x="8" y="784"/>
                  </a:cubicBezTo>
                  <a:cubicBezTo>
                    <a:pt x="10" y="787"/>
                    <a:pt x="10" y="787"/>
                    <a:pt x="10" y="789"/>
                  </a:cubicBezTo>
                  <a:cubicBezTo>
                    <a:pt x="15" y="797"/>
                    <a:pt x="18" y="810"/>
                    <a:pt x="15" y="817"/>
                  </a:cubicBezTo>
                  <a:cubicBezTo>
                    <a:pt x="18" y="820"/>
                    <a:pt x="20" y="820"/>
                    <a:pt x="23" y="822"/>
                  </a:cubicBezTo>
                  <a:cubicBezTo>
                    <a:pt x="33" y="830"/>
                    <a:pt x="33" y="830"/>
                    <a:pt x="43" y="838"/>
                  </a:cubicBezTo>
                  <a:cubicBezTo>
                    <a:pt x="53" y="848"/>
                    <a:pt x="48" y="850"/>
                    <a:pt x="58" y="850"/>
                  </a:cubicBezTo>
                  <a:cubicBezTo>
                    <a:pt x="71" y="848"/>
                    <a:pt x="79" y="840"/>
                    <a:pt x="86" y="853"/>
                  </a:cubicBezTo>
                  <a:cubicBezTo>
                    <a:pt x="94" y="865"/>
                    <a:pt x="96" y="876"/>
                    <a:pt x="109" y="878"/>
                  </a:cubicBezTo>
                  <a:cubicBezTo>
                    <a:pt x="122" y="881"/>
                    <a:pt x="137" y="873"/>
                    <a:pt x="150" y="881"/>
                  </a:cubicBezTo>
                  <a:cubicBezTo>
                    <a:pt x="162" y="888"/>
                    <a:pt x="165" y="891"/>
                    <a:pt x="180" y="898"/>
                  </a:cubicBezTo>
                  <a:cubicBezTo>
                    <a:pt x="195" y="909"/>
                    <a:pt x="205" y="896"/>
                    <a:pt x="213" y="911"/>
                  </a:cubicBezTo>
                  <a:cubicBezTo>
                    <a:pt x="218" y="924"/>
                    <a:pt x="216" y="931"/>
                    <a:pt x="231" y="929"/>
                  </a:cubicBezTo>
                  <a:cubicBezTo>
                    <a:pt x="246" y="929"/>
                    <a:pt x="254" y="921"/>
                    <a:pt x="266" y="926"/>
                  </a:cubicBezTo>
                  <a:cubicBezTo>
                    <a:pt x="279" y="931"/>
                    <a:pt x="292" y="937"/>
                    <a:pt x="294" y="947"/>
                  </a:cubicBezTo>
                  <a:cubicBezTo>
                    <a:pt x="299" y="957"/>
                    <a:pt x="307" y="949"/>
                    <a:pt x="299" y="967"/>
                  </a:cubicBezTo>
                  <a:cubicBezTo>
                    <a:pt x="289" y="985"/>
                    <a:pt x="289" y="990"/>
                    <a:pt x="289" y="990"/>
                  </a:cubicBezTo>
                  <a:cubicBezTo>
                    <a:pt x="289" y="990"/>
                    <a:pt x="302" y="992"/>
                    <a:pt x="302" y="1008"/>
                  </a:cubicBezTo>
                  <a:cubicBezTo>
                    <a:pt x="302" y="1023"/>
                    <a:pt x="302" y="1033"/>
                    <a:pt x="312" y="1043"/>
                  </a:cubicBezTo>
                  <a:cubicBezTo>
                    <a:pt x="325" y="1053"/>
                    <a:pt x="330" y="1051"/>
                    <a:pt x="335" y="1068"/>
                  </a:cubicBezTo>
                  <a:cubicBezTo>
                    <a:pt x="340" y="1086"/>
                    <a:pt x="340" y="1091"/>
                    <a:pt x="355" y="1101"/>
                  </a:cubicBezTo>
                  <a:cubicBezTo>
                    <a:pt x="368" y="1112"/>
                    <a:pt x="376" y="1109"/>
                    <a:pt x="388" y="1109"/>
                  </a:cubicBezTo>
                  <a:cubicBezTo>
                    <a:pt x="401" y="1109"/>
                    <a:pt x="409" y="1119"/>
                    <a:pt x="409" y="1119"/>
                  </a:cubicBezTo>
                  <a:cubicBezTo>
                    <a:pt x="409" y="1119"/>
                    <a:pt x="416" y="1132"/>
                    <a:pt x="431" y="1134"/>
                  </a:cubicBezTo>
                  <a:cubicBezTo>
                    <a:pt x="444" y="1137"/>
                    <a:pt x="449" y="1132"/>
                    <a:pt x="469" y="1134"/>
                  </a:cubicBezTo>
                  <a:cubicBezTo>
                    <a:pt x="490" y="1137"/>
                    <a:pt x="492" y="1132"/>
                    <a:pt x="502" y="1124"/>
                  </a:cubicBezTo>
                  <a:cubicBezTo>
                    <a:pt x="513" y="1117"/>
                    <a:pt x="515" y="1112"/>
                    <a:pt x="533" y="1109"/>
                  </a:cubicBezTo>
                  <a:cubicBezTo>
                    <a:pt x="551" y="1104"/>
                    <a:pt x="558" y="1109"/>
                    <a:pt x="574" y="1099"/>
                  </a:cubicBezTo>
                  <a:cubicBezTo>
                    <a:pt x="589" y="1089"/>
                    <a:pt x="594" y="1099"/>
                    <a:pt x="604" y="1094"/>
                  </a:cubicBezTo>
                  <a:cubicBezTo>
                    <a:pt x="614" y="1089"/>
                    <a:pt x="614" y="1076"/>
                    <a:pt x="627" y="1084"/>
                  </a:cubicBezTo>
                  <a:cubicBezTo>
                    <a:pt x="640" y="1094"/>
                    <a:pt x="647" y="1096"/>
                    <a:pt x="665" y="1099"/>
                  </a:cubicBezTo>
                  <a:cubicBezTo>
                    <a:pt x="680" y="1101"/>
                    <a:pt x="678" y="1109"/>
                    <a:pt x="698" y="1106"/>
                  </a:cubicBezTo>
                  <a:cubicBezTo>
                    <a:pt x="716" y="1104"/>
                    <a:pt x="736" y="1106"/>
                    <a:pt x="746" y="1112"/>
                  </a:cubicBezTo>
                  <a:cubicBezTo>
                    <a:pt x="756" y="1114"/>
                    <a:pt x="769" y="1122"/>
                    <a:pt x="769" y="1122"/>
                  </a:cubicBezTo>
                  <a:cubicBezTo>
                    <a:pt x="797" y="1139"/>
                    <a:pt x="797" y="1139"/>
                    <a:pt x="797" y="1139"/>
                  </a:cubicBezTo>
                  <a:cubicBezTo>
                    <a:pt x="797" y="1139"/>
                    <a:pt x="822" y="1150"/>
                    <a:pt x="840" y="1155"/>
                  </a:cubicBezTo>
                  <a:cubicBezTo>
                    <a:pt x="840" y="1150"/>
                    <a:pt x="840" y="1147"/>
                    <a:pt x="840" y="1145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3" name="Freeform 260"/>
            <p:cNvSpPr>
              <a:spLocks/>
            </p:cNvSpPr>
            <p:nvPr/>
          </p:nvSpPr>
          <p:spPr bwMode="auto">
            <a:xfrm>
              <a:off x="4030" y="2316"/>
              <a:ext cx="24" cy="16"/>
            </a:xfrm>
            <a:custGeom>
              <a:avLst/>
              <a:gdLst>
                <a:gd name="T0" fmla="*/ 236 w 409"/>
                <a:gd name="T1" fmla="*/ 192 h 276"/>
                <a:gd name="T2" fmla="*/ 259 w 409"/>
                <a:gd name="T3" fmla="*/ 170 h 276"/>
                <a:gd name="T4" fmla="*/ 264 w 409"/>
                <a:gd name="T5" fmla="*/ 142 h 276"/>
                <a:gd name="T6" fmla="*/ 307 w 409"/>
                <a:gd name="T7" fmla="*/ 106 h 276"/>
                <a:gd name="T8" fmla="*/ 338 w 409"/>
                <a:gd name="T9" fmla="*/ 81 h 276"/>
                <a:gd name="T10" fmla="*/ 376 w 409"/>
                <a:gd name="T11" fmla="*/ 55 h 276"/>
                <a:gd name="T12" fmla="*/ 401 w 409"/>
                <a:gd name="T13" fmla="*/ 63 h 276"/>
                <a:gd name="T14" fmla="*/ 406 w 409"/>
                <a:gd name="T15" fmla="*/ 50 h 276"/>
                <a:gd name="T16" fmla="*/ 409 w 409"/>
                <a:gd name="T17" fmla="*/ 38 h 276"/>
                <a:gd name="T18" fmla="*/ 388 w 409"/>
                <a:gd name="T19" fmla="*/ 25 h 276"/>
                <a:gd name="T20" fmla="*/ 348 w 409"/>
                <a:gd name="T21" fmla="*/ 25 h 276"/>
                <a:gd name="T22" fmla="*/ 343 w 409"/>
                <a:gd name="T23" fmla="*/ 30 h 276"/>
                <a:gd name="T24" fmla="*/ 328 w 409"/>
                <a:gd name="T25" fmla="*/ 40 h 276"/>
                <a:gd name="T26" fmla="*/ 317 w 409"/>
                <a:gd name="T27" fmla="*/ 40 h 276"/>
                <a:gd name="T28" fmla="*/ 315 w 409"/>
                <a:gd name="T29" fmla="*/ 40 h 276"/>
                <a:gd name="T30" fmla="*/ 305 w 409"/>
                <a:gd name="T31" fmla="*/ 43 h 276"/>
                <a:gd name="T32" fmla="*/ 284 w 409"/>
                <a:gd name="T33" fmla="*/ 45 h 276"/>
                <a:gd name="T34" fmla="*/ 272 w 409"/>
                <a:gd name="T35" fmla="*/ 38 h 276"/>
                <a:gd name="T36" fmla="*/ 264 w 409"/>
                <a:gd name="T37" fmla="*/ 33 h 276"/>
                <a:gd name="T38" fmla="*/ 256 w 409"/>
                <a:gd name="T39" fmla="*/ 33 h 276"/>
                <a:gd name="T40" fmla="*/ 246 w 409"/>
                <a:gd name="T41" fmla="*/ 33 h 276"/>
                <a:gd name="T42" fmla="*/ 223 w 409"/>
                <a:gd name="T43" fmla="*/ 17 h 276"/>
                <a:gd name="T44" fmla="*/ 216 w 409"/>
                <a:gd name="T45" fmla="*/ 10 h 276"/>
                <a:gd name="T46" fmla="*/ 180 w 409"/>
                <a:gd name="T47" fmla="*/ 2 h 276"/>
                <a:gd name="T48" fmla="*/ 168 w 409"/>
                <a:gd name="T49" fmla="*/ 5 h 276"/>
                <a:gd name="T50" fmla="*/ 165 w 409"/>
                <a:gd name="T51" fmla="*/ 7 h 276"/>
                <a:gd name="T52" fmla="*/ 157 w 409"/>
                <a:gd name="T53" fmla="*/ 15 h 276"/>
                <a:gd name="T54" fmla="*/ 124 w 409"/>
                <a:gd name="T55" fmla="*/ 7 h 276"/>
                <a:gd name="T56" fmla="*/ 109 w 409"/>
                <a:gd name="T57" fmla="*/ 2 h 276"/>
                <a:gd name="T58" fmla="*/ 107 w 409"/>
                <a:gd name="T59" fmla="*/ 10 h 276"/>
                <a:gd name="T60" fmla="*/ 104 w 409"/>
                <a:gd name="T61" fmla="*/ 22 h 276"/>
                <a:gd name="T62" fmla="*/ 91 w 409"/>
                <a:gd name="T63" fmla="*/ 33 h 276"/>
                <a:gd name="T64" fmla="*/ 89 w 409"/>
                <a:gd name="T65" fmla="*/ 35 h 276"/>
                <a:gd name="T66" fmla="*/ 81 w 409"/>
                <a:gd name="T67" fmla="*/ 43 h 276"/>
                <a:gd name="T68" fmla="*/ 71 w 409"/>
                <a:gd name="T69" fmla="*/ 50 h 276"/>
                <a:gd name="T70" fmla="*/ 48 w 409"/>
                <a:gd name="T71" fmla="*/ 55 h 276"/>
                <a:gd name="T72" fmla="*/ 46 w 409"/>
                <a:gd name="T73" fmla="*/ 58 h 276"/>
                <a:gd name="T74" fmla="*/ 38 w 409"/>
                <a:gd name="T75" fmla="*/ 63 h 276"/>
                <a:gd name="T76" fmla="*/ 31 w 409"/>
                <a:gd name="T77" fmla="*/ 68 h 276"/>
                <a:gd name="T78" fmla="*/ 28 w 409"/>
                <a:gd name="T79" fmla="*/ 81 h 276"/>
                <a:gd name="T80" fmla="*/ 25 w 409"/>
                <a:gd name="T81" fmla="*/ 96 h 276"/>
                <a:gd name="T82" fmla="*/ 15 w 409"/>
                <a:gd name="T83" fmla="*/ 109 h 276"/>
                <a:gd name="T84" fmla="*/ 13 w 409"/>
                <a:gd name="T85" fmla="*/ 111 h 276"/>
                <a:gd name="T86" fmla="*/ 0 w 409"/>
                <a:gd name="T87" fmla="*/ 152 h 276"/>
                <a:gd name="T88" fmla="*/ 23 w 409"/>
                <a:gd name="T89" fmla="*/ 172 h 276"/>
                <a:gd name="T90" fmla="*/ 36 w 409"/>
                <a:gd name="T91" fmla="*/ 190 h 276"/>
                <a:gd name="T92" fmla="*/ 51 w 409"/>
                <a:gd name="T93" fmla="*/ 223 h 276"/>
                <a:gd name="T94" fmla="*/ 51 w 409"/>
                <a:gd name="T95" fmla="*/ 246 h 276"/>
                <a:gd name="T96" fmla="*/ 81 w 409"/>
                <a:gd name="T97" fmla="*/ 258 h 276"/>
                <a:gd name="T98" fmla="*/ 107 w 409"/>
                <a:gd name="T99" fmla="*/ 276 h 276"/>
                <a:gd name="T100" fmla="*/ 142 w 409"/>
                <a:gd name="T101" fmla="*/ 256 h 276"/>
                <a:gd name="T102" fmla="*/ 180 w 409"/>
                <a:gd name="T103" fmla="*/ 256 h 276"/>
                <a:gd name="T104" fmla="*/ 234 w 409"/>
                <a:gd name="T105" fmla="*/ 228 h 276"/>
                <a:gd name="T106" fmla="*/ 236 w 409"/>
                <a:gd name="T107" fmla="*/ 192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09" h="276">
                  <a:moveTo>
                    <a:pt x="236" y="192"/>
                  </a:moveTo>
                  <a:cubicBezTo>
                    <a:pt x="236" y="192"/>
                    <a:pt x="251" y="177"/>
                    <a:pt x="259" y="170"/>
                  </a:cubicBezTo>
                  <a:cubicBezTo>
                    <a:pt x="267" y="162"/>
                    <a:pt x="264" y="142"/>
                    <a:pt x="264" y="142"/>
                  </a:cubicBezTo>
                  <a:cubicBezTo>
                    <a:pt x="264" y="142"/>
                    <a:pt x="295" y="124"/>
                    <a:pt x="307" y="106"/>
                  </a:cubicBezTo>
                  <a:cubicBezTo>
                    <a:pt x="320" y="88"/>
                    <a:pt x="307" y="101"/>
                    <a:pt x="338" y="81"/>
                  </a:cubicBezTo>
                  <a:cubicBezTo>
                    <a:pt x="368" y="63"/>
                    <a:pt x="355" y="53"/>
                    <a:pt x="376" y="55"/>
                  </a:cubicBezTo>
                  <a:cubicBezTo>
                    <a:pt x="388" y="55"/>
                    <a:pt x="396" y="60"/>
                    <a:pt x="401" y="63"/>
                  </a:cubicBezTo>
                  <a:cubicBezTo>
                    <a:pt x="404" y="58"/>
                    <a:pt x="404" y="55"/>
                    <a:pt x="406" y="50"/>
                  </a:cubicBezTo>
                  <a:cubicBezTo>
                    <a:pt x="406" y="45"/>
                    <a:pt x="409" y="43"/>
                    <a:pt x="409" y="38"/>
                  </a:cubicBezTo>
                  <a:cubicBezTo>
                    <a:pt x="406" y="30"/>
                    <a:pt x="396" y="27"/>
                    <a:pt x="388" y="25"/>
                  </a:cubicBezTo>
                  <a:cubicBezTo>
                    <a:pt x="373" y="20"/>
                    <a:pt x="358" y="17"/>
                    <a:pt x="348" y="25"/>
                  </a:cubicBezTo>
                  <a:cubicBezTo>
                    <a:pt x="345" y="25"/>
                    <a:pt x="345" y="27"/>
                    <a:pt x="343" y="30"/>
                  </a:cubicBezTo>
                  <a:cubicBezTo>
                    <a:pt x="338" y="35"/>
                    <a:pt x="335" y="40"/>
                    <a:pt x="328" y="40"/>
                  </a:cubicBezTo>
                  <a:cubicBezTo>
                    <a:pt x="325" y="40"/>
                    <a:pt x="320" y="40"/>
                    <a:pt x="317" y="40"/>
                  </a:cubicBezTo>
                  <a:cubicBezTo>
                    <a:pt x="315" y="40"/>
                    <a:pt x="315" y="40"/>
                    <a:pt x="315" y="40"/>
                  </a:cubicBezTo>
                  <a:cubicBezTo>
                    <a:pt x="312" y="40"/>
                    <a:pt x="307" y="40"/>
                    <a:pt x="305" y="43"/>
                  </a:cubicBezTo>
                  <a:cubicBezTo>
                    <a:pt x="300" y="45"/>
                    <a:pt x="292" y="48"/>
                    <a:pt x="284" y="45"/>
                  </a:cubicBezTo>
                  <a:cubicBezTo>
                    <a:pt x="279" y="43"/>
                    <a:pt x="274" y="40"/>
                    <a:pt x="272" y="38"/>
                  </a:cubicBezTo>
                  <a:cubicBezTo>
                    <a:pt x="269" y="35"/>
                    <a:pt x="267" y="33"/>
                    <a:pt x="264" y="33"/>
                  </a:cubicBezTo>
                  <a:cubicBezTo>
                    <a:pt x="262" y="33"/>
                    <a:pt x="259" y="33"/>
                    <a:pt x="256" y="33"/>
                  </a:cubicBezTo>
                  <a:cubicBezTo>
                    <a:pt x="254" y="33"/>
                    <a:pt x="251" y="33"/>
                    <a:pt x="246" y="33"/>
                  </a:cubicBezTo>
                  <a:cubicBezTo>
                    <a:pt x="236" y="30"/>
                    <a:pt x="231" y="25"/>
                    <a:pt x="223" y="17"/>
                  </a:cubicBezTo>
                  <a:cubicBezTo>
                    <a:pt x="221" y="15"/>
                    <a:pt x="218" y="12"/>
                    <a:pt x="216" y="10"/>
                  </a:cubicBezTo>
                  <a:cubicBezTo>
                    <a:pt x="208" y="2"/>
                    <a:pt x="196" y="2"/>
                    <a:pt x="180" y="2"/>
                  </a:cubicBezTo>
                  <a:cubicBezTo>
                    <a:pt x="175" y="2"/>
                    <a:pt x="170" y="2"/>
                    <a:pt x="168" y="5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3" y="10"/>
                    <a:pt x="160" y="12"/>
                    <a:pt x="157" y="15"/>
                  </a:cubicBezTo>
                  <a:cubicBezTo>
                    <a:pt x="145" y="22"/>
                    <a:pt x="132" y="12"/>
                    <a:pt x="124" y="7"/>
                  </a:cubicBezTo>
                  <a:cubicBezTo>
                    <a:pt x="119" y="2"/>
                    <a:pt x="112" y="0"/>
                    <a:pt x="109" y="2"/>
                  </a:cubicBezTo>
                  <a:cubicBezTo>
                    <a:pt x="109" y="5"/>
                    <a:pt x="107" y="7"/>
                    <a:pt x="107" y="10"/>
                  </a:cubicBezTo>
                  <a:cubicBezTo>
                    <a:pt x="107" y="15"/>
                    <a:pt x="107" y="20"/>
                    <a:pt x="104" y="22"/>
                  </a:cubicBezTo>
                  <a:cubicBezTo>
                    <a:pt x="102" y="27"/>
                    <a:pt x="97" y="30"/>
                    <a:pt x="91" y="33"/>
                  </a:cubicBezTo>
                  <a:cubicBezTo>
                    <a:pt x="91" y="33"/>
                    <a:pt x="89" y="33"/>
                    <a:pt x="89" y="35"/>
                  </a:cubicBezTo>
                  <a:cubicBezTo>
                    <a:pt x="86" y="38"/>
                    <a:pt x="84" y="40"/>
                    <a:pt x="81" y="43"/>
                  </a:cubicBezTo>
                  <a:cubicBezTo>
                    <a:pt x="79" y="45"/>
                    <a:pt x="76" y="48"/>
                    <a:pt x="71" y="50"/>
                  </a:cubicBezTo>
                  <a:cubicBezTo>
                    <a:pt x="64" y="55"/>
                    <a:pt x="53" y="58"/>
                    <a:pt x="48" y="55"/>
                  </a:cubicBezTo>
                  <a:cubicBezTo>
                    <a:pt x="48" y="55"/>
                    <a:pt x="48" y="55"/>
                    <a:pt x="46" y="58"/>
                  </a:cubicBezTo>
                  <a:cubicBezTo>
                    <a:pt x="43" y="60"/>
                    <a:pt x="41" y="63"/>
                    <a:pt x="38" y="63"/>
                  </a:cubicBezTo>
                  <a:cubicBezTo>
                    <a:pt x="36" y="66"/>
                    <a:pt x="33" y="68"/>
                    <a:pt x="31" y="68"/>
                  </a:cubicBezTo>
                  <a:cubicBezTo>
                    <a:pt x="28" y="71"/>
                    <a:pt x="28" y="76"/>
                    <a:pt x="28" y="81"/>
                  </a:cubicBezTo>
                  <a:cubicBezTo>
                    <a:pt x="28" y="86"/>
                    <a:pt x="28" y="91"/>
                    <a:pt x="25" y="96"/>
                  </a:cubicBezTo>
                  <a:cubicBezTo>
                    <a:pt x="23" y="101"/>
                    <a:pt x="20" y="106"/>
                    <a:pt x="15" y="109"/>
                  </a:cubicBezTo>
                  <a:cubicBezTo>
                    <a:pt x="13" y="111"/>
                    <a:pt x="13" y="111"/>
                    <a:pt x="13" y="111"/>
                  </a:cubicBezTo>
                  <a:cubicBezTo>
                    <a:pt x="5" y="121"/>
                    <a:pt x="0" y="137"/>
                    <a:pt x="0" y="152"/>
                  </a:cubicBezTo>
                  <a:cubicBezTo>
                    <a:pt x="10" y="170"/>
                    <a:pt x="15" y="164"/>
                    <a:pt x="23" y="172"/>
                  </a:cubicBezTo>
                  <a:cubicBezTo>
                    <a:pt x="31" y="180"/>
                    <a:pt x="36" y="190"/>
                    <a:pt x="36" y="190"/>
                  </a:cubicBezTo>
                  <a:cubicBezTo>
                    <a:pt x="36" y="190"/>
                    <a:pt x="53" y="205"/>
                    <a:pt x="51" y="223"/>
                  </a:cubicBezTo>
                  <a:cubicBezTo>
                    <a:pt x="48" y="241"/>
                    <a:pt x="51" y="246"/>
                    <a:pt x="51" y="246"/>
                  </a:cubicBezTo>
                  <a:cubicBezTo>
                    <a:pt x="51" y="246"/>
                    <a:pt x="74" y="243"/>
                    <a:pt x="81" y="258"/>
                  </a:cubicBezTo>
                  <a:cubicBezTo>
                    <a:pt x="89" y="276"/>
                    <a:pt x="107" y="276"/>
                    <a:pt x="107" y="276"/>
                  </a:cubicBezTo>
                  <a:cubicBezTo>
                    <a:pt x="107" y="276"/>
                    <a:pt x="124" y="248"/>
                    <a:pt x="142" y="256"/>
                  </a:cubicBezTo>
                  <a:cubicBezTo>
                    <a:pt x="160" y="263"/>
                    <a:pt x="180" y="256"/>
                    <a:pt x="180" y="256"/>
                  </a:cubicBezTo>
                  <a:cubicBezTo>
                    <a:pt x="180" y="256"/>
                    <a:pt x="221" y="248"/>
                    <a:pt x="234" y="228"/>
                  </a:cubicBezTo>
                  <a:cubicBezTo>
                    <a:pt x="249" y="210"/>
                    <a:pt x="236" y="192"/>
                    <a:pt x="236" y="192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4" name="Freeform 261"/>
            <p:cNvSpPr>
              <a:spLocks/>
            </p:cNvSpPr>
            <p:nvPr/>
          </p:nvSpPr>
          <p:spPr bwMode="auto">
            <a:xfrm>
              <a:off x="3903" y="2262"/>
              <a:ext cx="71" cy="84"/>
            </a:xfrm>
            <a:custGeom>
              <a:avLst/>
              <a:gdLst>
                <a:gd name="T0" fmla="*/ 1196 w 1229"/>
                <a:gd name="T1" fmla="*/ 585 h 1466"/>
                <a:gd name="T2" fmla="*/ 1178 w 1229"/>
                <a:gd name="T3" fmla="*/ 507 h 1466"/>
                <a:gd name="T4" fmla="*/ 1155 w 1229"/>
                <a:gd name="T5" fmla="*/ 441 h 1466"/>
                <a:gd name="T6" fmla="*/ 1137 w 1229"/>
                <a:gd name="T7" fmla="*/ 350 h 1466"/>
                <a:gd name="T8" fmla="*/ 1091 w 1229"/>
                <a:gd name="T9" fmla="*/ 347 h 1466"/>
                <a:gd name="T10" fmla="*/ 1041 w 1229"/>
                <a:gd name="T11" fmla="*/ 306 h 1466"/>
                <a:gd name="T12" fmla="*/ 1003 w 1229"/>
                <a:gd name="T13" fmla="*/ 258 h 1466"/>
                <a:gd name="T14" fmla="*/ 954 w 1229"/>
                <a:gd name="T15" fmla="*/ 235 h 1466"/>
                <a:gd name="T16" fmla="*/ 916 w 1229"/>
                <a:gd name="T17" fmla="*/ 182 h 1466"/>
                <a:gd name="T18" fmla="*/ 899 w 1229"/>
                <a:gd name="T19" fmla="*/ 129 h 1466"/>
                <a:gd name="T20" fmla="*/ 876 w 1229"/>
                <a:gd name="T21" fmla="*/ 93 h 1466"/>
                <a:gd name="T22" fmla="*/ 838 w 1229"/>
                <a:gd name="T23" fmla="*/ 53 h 1466"/>
                <a:gd name="T24" fmla="*/ 825 w 1229"/>
                <a:gd name="T25" fmla="*/ 7 h 1466"/>
                <a:gd name="T26" fmla="*/ 751 w 1229"/>
                <a:gd name="T27" fmla="*/ 7 h 1466"/>
                <a:gd name="T28" fmla="*/ 716 w 1229"/>
                <a:gd name="T29" fmla="*/ 17 h 1466"/>
                <a:gd name="T30" fmla="*/ 716 w 1229"/>
                <a:gd name="T31" fmla="*/ 65 h 1466"/>
                <a:gd name="T32" fmla="*/ 706 w 1229"/>
                <a:gd name="T33" fmla="*/ 106 h 1466"/>
                <a:gd name="T34" fmla="*/ 759 w 1229"/>
                <a:gd name="T35" fmla="*/ 152 h 1466"/>
                <a:gd name="T36" fmla="*/ 754 w 1229"/>
                <a:gd name="T37" fmla="*/ 200 h 1466"/>
                <a:gd name="T38" fmla="*/ 726 w 1229"/>
                <a:gd name="T39" fmla="*/ 223 h 1466"/>
                <a:gd name="T40" fmla="*/ 675 w 1229"/>
                <a:gd name="T41" fmla="*/ 256 h 1466"/>
                <a:gd name="T42" fmla="*/ 650 w 1229"/>
                <a:gd name="T43" fmla="*/ 243 h 1466"/>
                <a:gd name="T44" fmla="*/ 609 w 1229"/>
                <a:gd name="T45" fmla="*/ 241 h 1466"/>
                <a:gd name="T46" fmla="*/ 619 w 1229"/>
                <a:gd name="T47" fmla="*/ 299 h 1466"/>
                <a:gd name="T48" fmla="*/ 657 w 1229"/>
                <a:gd name="T49" fmla="*/ 428 h 1466"/>
                <a:gd name="T50" fmla="*/ 703 w 1229"/>
                <a:gd name="T51" fmla="*/ 459 h 1466"/>
                <a:gd name="T52" fmla="*/ 731 w 1229"/>
                <a:gd name="T53" fmla="*/ 585 h 1466"/>
                <a:gd name="T54" fmla="*/ 624 w 1229"/>
                <a:gd name="T55" fmla="*/ 654 h 1466"/>
                <a:gd name="T56" fmla="*/ 546 w 1229"/>
                <a:gd name="T57" fmla="*/ 799 h 1466"/>
                <a:gd name="T58" fmla="*/ 495 w 1229"/>
                <a:gd name="T59" fmla="*/ 936 h 1466"/>
                <a:gd name="T60" fmla="*/ 426 w 1229"/>
                <a:gd name="T61" fmla="*/ 958 h 1466"/>
                <a:gd name="T62" fmla="*/ 378 w 1229"/>
                <a:gd name="T63" fmla="*/ 984 h 1466"/>
                <a:gd name="T64" fmla="*/ 312 w 1229"/>
                <a:gd name="T65" fmla="*/ 1050 h 1466"/>
                <a:gd name="T66" fmla="*/ 213 w 1229"/>
                <a:gd name="T67" fmla="*/ 1106 h 1466"/>
                <a:gd name="T68" fmla="*/ 117 w 1229"/>
                <a:gd name="T69" fmla="*/ 1128 h 1466"/>
                <a:gd name="T70" fmla="*/ 76 w 1229"/>
                <a:gd name="T71" fmla="*/ 1171 h 1466"/>
                <a:gd name="T72" fmla="*/ 71 w 1229"/>
                <a:gd name="T73" fmla="*/ 1245 h 1466"/>
                <a:gd name="T74" fmla="*/ 33 w 1229"/>
                <a:gd name="T75" fmla="*/ 1293 h 1466"/>
                <a:gd name="T76" fmla="*/ 10 w 1229"/>
                <a:gd name="T77" fmla="*/ 1316 h 1466"/>
                <a:gd name="T78" fmla="*/ 5 w 1229"/>
                <a:gd name="T79" fmla="*/ 1359 h 1466"/>
                <a:gd name="T80" fmla="*/ 56 w 1229"/>
                <a:gd name="T81" fmla="*/ 1438 h 1466"/>
                <a:gd name="T82" fmla="*/ 216 w 1229"/>
                <a:gd name="T83" fmla="*/ 1466 h 1466"/>
                <a:gd name="T84" fmla="*/ 353 w 1229"/>
                <a:gd name="T85" fmla="*/ 1428 h 1466"/>
                <a:gd name="T86" fmla="*/ 482 w 1229"/>
                <a:gd name="T87" fmla="*/ 1382 h 1466"/>
                <a:gd name="T88" fmla="*/ 604 w 1229"/>
                <a:gd name="T89" fmla="*/ 1258 h 1466"/>
                <a:gd name="T90" fmla="*/ 721 w 1229"/>
                <a:gd name="T91" fmla="*/ 1293 h 1466"/>
                <a:gd name="T92" fmla="*/ 861 w 1229"/>
                <a:gd name="T93" fmla="*/ 1293 h 1466"/>
                <a:gd name="T94" fmla="*/ 1020 w 1229"/>
                <a:gd name="T95" fmla="*/ 1242 h 1466"/>
                <a:gd name="T96" fmla="*/ 1084 w 1229"/>
                <a:gd name="T97" fmla="*/ 1103 h 1466"/>
                <a:gd name="T98" fmla="*/ 1145 w 1229"/>
                <a:gd name="T99" fmla="*/ 905 h 1466"/>
                <a:gd name="T100" fmla="*/ 1069 w 1229"/>
                <a:gd name="T101" fmla="*/ 816 h 1466"/>
                <a:gd name="T102" fmla="*/ 1145 w 1229"/>
                <a:gd name="T103" fmla="*/ 687 h 1466"/>
                <a:gd name="T104" fmla="*/ 1218 w 1229"/>
                <a:gd name="T105" fmla="*/ 618 h 1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29" h="1466">
                  <a:moveTo>
                    <a:pt x="1218" y="618"/>
                  </a:moveTo>
                  <a:cubicBezTo>
                    <a:pt x="1218" y="616"/>
                    <a:pt x="1218" y="616"/>
                    <a:pt x="1216" y="613"/>
                  </a:cubicBezTo>
                  <a:cubicBezTo>
                    <a:pt x="1213" y="608"/>
                    <a:pt x="1213" y="603"/>
                    <a:pt x="1211" y="598"/>
                  </a:cubicBezTo>
                  <a:cubicBezTo>
                    <a:pt x="1208" y="593"/>
                    <a:pt x="1201" y="588"/>
                    <a:pt x="1196" y="585"/>
                  </a:cubicBezTo>
                  <a:cubicBezTo>
                    <a:pt x="1185" y="578"/>
                    <a:pt x="1173" y="570"/>
                    <a:pt x="1173" y="555"/>
                  </a:cubicBezTo>
                  <a:cubicBezTo>
                    <a:pt x="1173" y="547"/>
                    <a:pt x="1175" y="542"/>
                    <a:pt x="1180" y="535"/>
                  </a:cubicBezTo>
                  <a:cubicBezTo>
                    <a:pt x="1178" y="532"/>
                    <a:pt x="1178" y="530"/>
                    <a:pt x="1175" y="530"/>
                  </a:cubicBezTo>
                  <a:cubicBezTo>
                    <a:pt x="1173" y="522"/>
                    <a:pt x="1173" y="514"/>
                    <a:pt x="1178" y="507"/>
                  </a:cubicBezTo>
                  <a:cubicBezTo>
                    <a:pt x="1183" y="499"/>
                    <a:pt x="1190" y="497"/>
                    <a:pt x="1198" y="497"/>
                  </a:cubicBezTo>
                  <a:cubicBezTo>
                    <a:pt x="1190" y="484"/>
                    <a:pt x="1180" y="474"/>
                    <a:pt x="1168" y="466"/>
                  </a:cubicBezTo>
                  <a:cubicBezTo>
                    <a:pt x="1165" y="464"/>
                    <a:pt x="1160" y="461"/>
                    <a:pt x="1157" y="459"/>
                  </a:cubicBezTo>
                  <a:cubicBezTo>
                    <a:pt x="1155" y="454"/>
                    <a:pt x="1155" y="446"/>
                    <a:pt x="1155" y="441"/>
                  </a:cubicBezTo>
                  <a:cubicBezTo>
                    <a:pt x="1155" y="433"/>
                    <a:pt x="1157" y="426"/>
                    <a:pt x="1157" y="418"/>
                  </a:cubicBezTo>
                  <a:cubicBezTo>
                    <a:pt x="1160" y="408"/>
                    <a:pt x="1160" y="400"/>
                    <a:pt x="1160" y="390"/>
                  </a:cubicBezTo>
                  <a:cubicBezTo>
                    <a:pt x="1160" y="372"/>
                    <a:pt x="1155" y="357"/>
                    <a:pt x="1142" y="352"/>
                  </a:cubicBezTo>
                  <a:cubicBezTo>
                    <a:pt x="1140" y="350"/>
                    <a:pt x="1137" y="350"/>
                    <a:pt x="1137" y="350"/>
                  </a:cubicBezTo>
                  <a:cubicBezTo>
                    <a:pt x="1135" y="352"/>
                    <a:pt x="1135" y="352"/>
                    <a:pt x="1135" y="352"/>
                  </a:cubicBezTo>
                  <a:cubicBezTo>
                    <a:pt x="1135" y="355"/>
                    <a:pt x="1132" y="355"/>
                    <a:pt x="1130" y="357"/>
                  </a:cubicBezTo>
                  <a:cubicBezTo>
                    <a:pt x="1124" y="362"/>
                    <a:pt x="1119" y="362"/>
                    <a:pt x="1112" y="362"/>
                  </a:cubicBezTo>
                  <a:cubicBezTo>
                    <a:pt x="1104" y="360"/>
                    <a:pt x="1097" y="355"/>
                    <a:pt x="1091" y="347"/>
                  </a:cubicBezTo>
                  <a:cubicBezTo>
                    <a:pt x="1086" y="337"/>
                    <a:pt x="1086" y="324"/>
                    <a:pt x="1086" y="314"/>
                  </a:cubicBezTo>
                  <a:cubicBezTo>
                    <a:pt x="1086" y="312"/>
                    <a:pt x="1086" y="306"/>
                    <a:pt x="1089" y="304"/>
                  </a:cubicBezTo>
                  <a:cubicBezTo>
                    <a:pt x="1089" y="301"/>
                    <a:pt x="1091" y="294"/>
                    <a:pt x="1089" y="291"/>
                  </a:cubicBezTo>
                  <a:cubicBezTo>
                    <a:pt x="1074" y="284"/>
                    <a:pt x="1053" y="296"/>
                    <a:pt x="1041" y="306"/>
                  </a:cubicBezTo>
                  <a:cubicBezTo>
                    <a:pt x="1015" y="327"/>
                    <a:pt x="992" y="332"/>
                    <a:pt x="977" y="322"/>
                  </a:cubicBezTo>
                  <a:cubicBezTo>
                    <a:pt x="970" y="317"/>
                    <a:pt x="967" y="312"/>
                    <a:pt x="965" y="304"/>
                  </a:cubicBezTo>
                  <a:cubicBezTo>
                    <a:pt x="962" y="286"/>
                    <a:pt x="982" y="276"/>
                    <a:pt x="990" y="271"/>
                  </a:cubicBezTo>
                  <a:cubicBezTo>
                    <a:pt x="995" y="268"/>
                    <a:pt x="1003" y="263"/>
                    <a:pt x="1003" y="258"/>
                  </a:cubicBezTo>
                  <a:cubicBezTo>
                    <a:pt x="1003" y="256"/>
                    <a:pt x="1003" y="256"/>
                    <a:pt x="1003" y="256"/>
                  </a:cubicBezTo>
                  <a:cubicBezTo>
                    <a:pt x="1003" y="256"/>
                    <a:pt x="1000" y="253"/>
                    <a:pt x="998" y="253"/>
                  </a:cubicBezTo>
                  <a:cubicBezTo>
                    <a:pt x="992" y="251"/>
                    <a:pt x="987" y="248"/>
                    <a:pt x="980" y="246"/>
                  </a:cubicBezTo>
                  <a:cubicBezTo>
                    <a:pt x="972" y="243"/>
                    <a:pt x="962" y="241"/>
                    <a:pt x="954" y="235"/>
                  </a:cubicBezTo>
                  <a:cubicBezTo>
                    <a:pt x="937" y="225"/>
                    <a:pt x="927" y="210"/>
                    <a:pt x="924" y="195"/>
                  </a:cubicBezTo>
                  <a:cubicBezTo>
                    <a:pt x="924" y="192"/>
                    <a:pt x="924" y="192"/>
                    <a:pt x="924" y="192"/>
                  </a:cubicBezTo>
                  <a:cubicBezTo>
                    <a:pt x="924" y="190"/>
                    <a:pt x="924" y="190"/>
                    <a:pt x="924" y="187"/>
                  </a:cubicBezTo>
                  <a:cubicBezTo>
                    <a:pt x="924" y="185"/>
                    <a:pt x="919" y="185"/>
                    <a:pt x="916" y="182"/>
                  </a:cubicBezTo>
                  <a:cubicBezTo>
                    <a:pt x="911" y="180"/>
                    <a:pt x="906" y="177"/>
                    <a:pt x="904" y="169"/>
                  </a:cubicBezTo>
                  <a:cubicBezTo>
                    <a:pt x="901" y="162"/>
                    <a:pt x="901" y="154"/>
                    <a:pt x="904" y="149"/>
                  </a:cubicBezTo>
                  <a:cubicBezTo>
                    <a:pt x="904" y="147"/>
                    <a:pt x="906" y="142"/>
                    <a:pt x="906" y="139"/>
                  </a:cubicBezTo>
                  <a:cubicBezTo>
                    <a:pt x="906" y="137"/>
                    <a:pt x="901" y="131"/>
                    <a:pt x="899" y="129"/>
                  </a:cubicBezTo>
                  <a:cubicBezTo>
                    <a:pt x="896" y="126"/>
                    <a:pt x="891" y="121"/>
                    <a:pt x="888" y="119"/>
                  </a:cubicBezTo>
                  <a:cubicBezTo>
                    <a:pt x="886" y="114"/>
                    <a:pt x="886" y="111"/>
                    <a:pt x="883" y="106"/>
                  </a:cubicBezTo>
                  <a:cubicBezTo>
                    <a:pt x="883" y="104"/>
                    <a:pt x="881" y="101"/>
                    <a:pt x="881" y="98"/>
                  </a:cubicBezTo>
                  <a:cubicBezTo>
                    <a:pt x="878" y="96"/>
                    <a:pt x="876" y="93"/>
                    <a:pt x="876" y="93"/>
                  </a:cubicBezTo>
                  <a:cubicBezTo>
                    <a:pt x="873" y="96"/>
                    <a:pt x="873" y="96"/>
                    <a:pt x="873" y="96"/>
                  </a:cubicBezTo>
                  <a:cubicBezTo>
                    <a:pt x="868" y="93"/>
                    <a:pt x="868" y="93"/>
                    <a:pt x="868" y="93"/>
                  </a:cubicBezTo>
                  <a:cubicBezTo>
                    <a:pt x="855" y="83"/>
                    <a:pt x="845" y="71"/>
                    <a:pt x="840" y="58"/>
                  </a:cubicBezTo>
                  <a:cubicBezTo>
                    <a:pt x="840" y="55"/>
                    <a:pt x="840" y="53"/>
                    <a:pt x="838" y="53"/>
                  </a:cubicBezTo>
                  <a:cubicBezTo>
                    <a:pt x="835" y="48"/>
                    <a:pt x="835" y="45"/>
                    <a:pt x="833" y="40"/>
                  </a:cubicBezTo>
                  <a:cubicBezTo>
                    <a:pt x="830" y="35"/>
                    <a:pt x="830" y="30"/>
                    <a:pt x="830" y="27"/>
                  </a:cubicBezTo>
                  <a:cubicBezTo>
                    <a:pt x="830" y="25"/>
                    <a:pt x="830" y="25"/>
                    <a:pt x="830" y="25"/>
                  </a:cubicBezTo>
                  <a:cubicBezTo>
                    <a:pt x="825" y="20"/>
                    <a:pt x="825" y="15"/>
                    <a:pt x="825" y="7"/>
                  </a:cubicBezTo>
                  <a:cubicBezTo>
                    <a:pt x="825" y="5"/>
                    <a:pt x="825" y="5"/>
                    <a:pt x="825" y="2"/>
                  </a:cubicBezTo>
                  <a:cubicBezTo>
                    <a:pt x="820" y="2"/>
                    <a:pt x="815" y="5"/>
                    <a:pt x="807" y="7"/>
                  </a:cubicBezTo>
                  <a:cubicBezTo>
                    <a:pt x="802" y="10"/>
                    <a:pt x="795" y="12"/>
                    <a:pt x="787" y="15"/>
                  </a:cubicBezTo>
                  <a:cubicBezTo>
                    <a:pt x="774" y="17"/>
                    <a:pt x="762" y="12"/>
                    <a:pt x="751" y="7"/>
                  </a:cubicBezTo>
                  <a:cubicBezTo>
                    <a:pt x="749" y="5"/>
                    <a:pt x="744" y="5"/>
                    <a:pt x="741" y="2"/>
                  </a:cubicBezTo>
                  <a:cubicBezTo>
                    <a:pt x="734" y="0"/>
                    <a:pt x="723" y="0"/>
                    <a:pt x="718" y="2"/>
                  </a:cubicBezTo>
                  <a:cubicBezTo>
                    <a:pt x="716" y="5"/>
                    <a:pt x="713" y="5"/>
                    <a:pt x="713" y="7"/>
                  </a:cubicBezTo>
                  <a:cubicBezTo>
                    <a:pt x="713" y="10"/>
                    <a:pt x="713" y="15"/>
                    <a:pt x="716" y="17"/>
                  </a:cubicBezTo>
                  <a:cubicBezTo>
                    <a:pt x="716" y="17"/>
                    <a:pt x="716" y="17"/>
                    <a:pt x="718" y="20"/>
                  </a:cubicBezTo>
                  <a:cubicBezTo>
                    <a:pt x="721" y="22"/>
                    <a:pt x="726" y="25"/>
                    <a:pt x="726" y="33"/>
                  </a:cubicBezTo>
                  <a:cubicBezTo>
                    <a:pt x="726" y="38"/>
                    <a:pt x="723" y="43"/>
                    <a:pt x="721" y="45"/>
                  </a:cubicBezTo>
                  <a:cubicBezTo>
                    <a:pt x="716" y="50"/>
                    <a:pt x="716" y="58"/>
                    <a:pt x="716" y="65"/>
                  </a:cubicBezTo>
                  <a:cubicBezTo>
                    <a:pt x="716" y="76"/>
                    <a:pt x="716" y="86"/>
                    <a:pt x="708" y="96"/>
                  </a:cubicBezTo>
                  <a:cubicBezTo>
                    <a:pt x="706" y="98"/>
                    <a:pt x="706" y="98"/>
                    <a:pt x="706" y="98"/>
                  </a:cubicBezTo>
                  <a:cubicBezTo>
                    <a:pt x="703" y="101"/>
                    <a:pt x="703" y="101"/>
                    <a:pt x="703" y="101"/>
                  </a:cubicBezTo>
                  <a:cubicBezTo>
                    <a:pt x="703" y="101"/>
                    <a:pt x="703" y="104"/>
                    <a:pt x="706" y="106"/>
                  </a:cubicBezTo>
                  <a:cubicBezTo>
                    <a:pt x="736" y="152"/>
                    <a:pt x="736" y="152"/>
                    <a:pt x="736" y="152"/>
                  </a:cubicBezTo>
                  <a:cubicBezTo>
                    <a:pt x="736" y="154"/>
                    <a:pt x="736" y="154"/>
                    <a:pt x="736" y="154"/>
                  </a:cubicBezTo>
                  <a:cubicBezTo>
                    <a:pt x="736" y="154"/>
                    <a:pt x="739" y="154"/>
                    <a:pt x="741" y="152"/>
                  </a:cubicBezTo>
                  <a:cubicBezTo>
                    <a:pt x="746" y="149"/>
                    <a:pt x="754" y="147"/>
                    <a:pt x="759" y="152"/>
                  </a:cubicBezTo>
                  <a:cubicBezTo>
                    <a:pt x="764" y="159"/>
                    <a:pt x="759" y="167"/>
                    <a:pt x="756" y="172"/>
                  </a:cubicBezTo>
                  <a:cubicBezTo>
                    <a:pt x="754" y="175"/>
                    <a:pt x="754" y="175"/>
                    <a:pt x="754" y="175"/>
                  </a:cubicBezTo>
                  <a:cubicBezTo>
                    <a:pt x="751" y="180"/>
                    <a:pt x="751" y="185"/>
                    <a:pt x="754" y="192"/>
                  </a:cubicBezTo>
                  <a:cubicBezTo>
                    <a:pt x="754" y="195"/>
                    <a:pt x="754" y="197"/>
                    <a:pt x="754" y="200"/>
                  </a:cubicBezTo>
                  <a:cubicBezTo>
                    <a:pt x="754" y="208"/>
                    <a:pt x="754" y="218"/>
                    <a:pt x="746" y="225"/>
                  </a:cubicBezTo>
                  <a:cubicBezTo>
                    <a:pt x="741" y="230"/>
                    <a:pt x="736" y="230"/>
                    <a:pt x="731" y="230"/>
                  </a:cubicBezTo>
                  <a:cubicBezTo>
                    <a:pt x="723" y="230"/>
                    <a:pt x="723" y="230"/>
                    <a:pt x="723" y="230"/>
                  </a:cubicBezTo>
                  <a:cubicBezTo>
                    <a:pt x="726" y="223"/>
                    <a:pt x="726" y="223"/>
                    <a:pt x="726" y="223"/>
                  </a:cubicBezTo>
                  <a:cubicBezTo>
                    <a:pt x="726" y="223"/>
                    <a:pt x="721" y="220"/>
                    <a:pt x="721" y="223"/>
                  </a:cubicBezTo>
                  <a:cubicBezTo>
                    <a:pt x="716" y="225"/>
                    <a:pt x="713" y="228"/>
                    <a:pt x="711" y="233"/>
                  </a:cubicBezTo>
                  <a:cubicBezTo>
                    <a:pt x="708" y="235"/>
                    <a:pt x="708" y="235"/>
                    <a:pt x="708" y="235"/>
                  </a:cubicBezTo>
                  <a:cubicBezTo>
                    <a:pt x="701" y="246"/>
                    <a:pt x="688" y="256"/>
                    <a:pt x="675" y="256"/>
                  </a:cubicBezTo>
                  <a:cubicBezTo>
                    <a:pt x="673" y="256"/>
                    <a:pt x="673" y="256"/>
                    <a:pt x="673" y="256"/>
                  </a:cubicBezTo>
                  <a:cubicBezTo>
                    <a:pt x="665" y="256"/>
                    <a:pt x="660" y="253"/>
                    <a:pt x="655" y="248"/>
                  </a:cubicBezTo>
                  <a:cubicBezTo>
                    <a:pt x="652" y="246"/>
                    <a:pt x="652" y="246"/>
                    <a:pt x="652" y="246"/>
                  </a:cubicBezTo>
                  <a:cubicBezTo>
                    <a:pt x="650" y="243"/>
                    <a:pt x="650" y="243"/>
                    <a:pt x="650" y="243"/>
                  </a:cubicBezTo>
                  <a:cubicBezTo>
                    <a:pt x="647" y="246"/>
                    <a:pt x="647" y="246"/>
                    <a:pt x="647" y="246"/>
                  </a:cubicBezTo>
                  <a:cubicBezTo>
                    <a:pt x="645" y="248"/>
                    <a:pt x="642" y="251"/>
                    <a:pt x="637" y="253"/>
                  </a:cubicBezTo>
                  <a:cubicBezTo>
                    <a:pt x="630" y="256"/>
                    <a:pt x="622" y="251"/>
                    <a:pt x="617" y="246"/>
                  </a:cubicBezTo>
                  <a:cubicBezTo>
                    <a:pt x="614" y="243"/>
                    <a:pt x="612" y="243"/>
                    <a:pt x="609" y="241"/>
                  </a:cubicBezTo>
                  <a:cubicBezTo>
                    <a:pt x="607" y="243"/>
                    <a:pt x="604" y="246"/>
                    <a:pt x="602" y="251"/>
                  </a:cubicBezTo>
                  <a:cubicBezTo>
                    <a:pt x="589" y="273"/>
                    <a:pt x="589" y="281"/>
                    <a:pt x="589" y="284"/>
                  </a:cubicBezTo>
                  <a:cubicBezTo>
                    <a:pt x="591" y="289"/>
                    <a:pt x="599" y="289"/>
                    <a:pt x="609" y="291"/>
                  </a:cubicBezTo>
                  <a:cubicBezTo>
                    <a:pt x="612" y="291"/>
                    <a:pt x="619" y="294"/>
                    <a:pt x="619" y="299"/>
                  </a:cubicBezTo>
                  <a:cubicBezTo>
                    <a:pt x="622" y="304"/>
                    <a:pt x="619" y="309"/>
                    <a:pt x="614" y="314"/>
                  </a:cubicBezTo>
                  <a:cubicBezTo>
                    <a:pt x="609" y="322"/>
                    <a:pt x="609" y="322"/>
                    <a:pt x="612" y="324"/>
                  </a:cubicBezTo>
                  <a:cubicBezTo>
                    <a:pt x="622" y="334"/>
                    <a:pt x="624" y="352"/>
                    <a:pt x="632" y="370"/>
                  </a:cubicBezTo>
                  <a:cubicBezTo>
                    <a:pt x="637" y="390"/>
                    <a:pt x="645" y="413"/>
                    <a:pt x="657" y="428"/>
                  </a:cubicBezTo>
                  <a:cubicBezTo>
                    <a:pt x="663" y="436"/>
                    <a:pt x="660" y="443"/>
                    <a:pt x="660" y="446"/>
                  </a:cubicBezTo>
                  <a:cubicBezTo>
                    <a:pt x="660" y="449"/>
                    <a:pt x="660" y="449"/>
                    <a:pt x="660" y="449"/>
                  </a:cubicBezTo>
                  <a:cubicBezTo>
                    <a:pt x="663" y="451"/>
                    <a:pt x="670" y="449"/>
                    <a:pt x="675" y="449"/>
                  </a:cubicBezTo>
                  <a:cubicBezTo>
                    <a:pt x="685" y="446"/>
                    <a:pt x="701" y="446"/>
                    <a:pt x="703" y="459"/>
                  </a:cubicBezTo>
                  <a:cubicBezTo>
                    <a:pt x="706" y="471"/>
                    <a:pt x="716" y="481"/>
                    <a:pt x="726" y="492"/>
                  </a:cubicBezTo>
                  <a:cubicBezTo>
                    <a:pt x="734" y="499"/>
                    <a:pt x="741" y="507"/>
                    <a:pt x="746" y="514"/>
                  </a:cubicBezTo>
                  <a:cubicBezTo>
                    <a:pt x="754" y="530"/>
                    <a:pt x="756" y="550"/>
                    <a:pt x="751" y="565"/>
                  </a:cubicBezTo>
                  <a:cubicBezTo>
                    <a:pt x="749" y="575"/>
                    <a:pt x="741" y="583"/>
                    <a:pt x="731" y="585"/>
                  </a:cubicBezTo>
                  <a:cubicBezTo>
                    <a:pt x="723" y="588"/>
                    <a:pt x="716" y="588"/>
                    <a:pt x="708" y="588"/>
                  </a:cubicBezTo>
                  <a:cubicBezTo>
                    <a:pt x="703" y="588"/>
                    <a:pt x="701" y="588"/>
                    <a:pt x="698" y="588"/>
                  </a:cubicBezTo>
                  <a:cubicBezTo>
                    <a:pt x="688" y="588"/>
                    <a:pt x="678" y="596"/>
                    <a:pt x="665" y="606"/>
                  </a:cubicBezTo>
                  <a:cubicBezTo>
                    <a:pt x="650" y="621"/>
                    <a:pt x="637" y="636"/>
                    <a:pt x="624" y="654"/>
                  </a:cubicBezTo>
                  <a:cubicBezTo>
                    <a:pt x="607" y="677"/>
                    <a:pt x="586" y="702"/>
                    <a:pt x="561" y="720"/>
                  </a:cubicBezTo>
                  <a:cubicBezTo>
                    <a:pt x="558" y="722"/>
                    <a:pt x="556" y="722"/>
                    <a:pt x="556" y="725"/>
                  </a:cubicBezTo>
                  <a:cubicBezTo>
                    <a:pt x="538" y="738"/>
                    <a:pt x="515" y="753"/>
                    <a:pt x="520" y="771"/>
                  </a:cubicBezTo>
                  <a:cubicBezTo>
                    <a:pt x="523" y="783"/>
                    <a:pt x="533" y="791"/>
                    <a:pt x="546" y="799"/>
                  </a:cubicBezTo>
                  <a:cubicBezTo>
                    <a:pt x="558" y="809"/>
                    <a:pt x="574" y="819"/>
                    <a:pt x="576" y="839"/>
                  </a:cubicBezTo>
                  <a:cubicBezTo>
                    <a:pt x="576" y="852"/>
                    <a:pt x="571" y="862"/>
                    <a:pt x="566" y="872"/>
                  </a:cubicBezTo>
                  <a:cubicBezTo>
                    <a:pt x="551" y="898"/>
                    <a:pt x="538" y="920"/>
                    <a:pt x="513" y="930"/>
                  </a:cubicBezTo>
                  <a:cubicBezTo>
                    <a:pt x="508" y="933"/>
                    <a:pt x="500" y="936"/>
                    <a:pt x="495" y="936"/>
                  </a:cubicBezTo>
                  <a:cubicBezTo>
                    <a:pt x="477" y="941"/>
                    <a:pt x="465" y="946"/>
                    <a:pt x="462" y="956"/>
                  </a:cubicBezTo>
                  <a:cubicBezTo>
                    <a:pt x="459" y="969"/>
                    <a:pt x="459" y="969"/>
                    <a:pt x="459" y="969"/>
                  </a:cubicBezTo>
                  <a:cubicBezTo>
                    <a:pt x="449" y="961"/>
                    <a:pt x="449" y="961"/>
                    <a:pt x="449" y="961"/>
                  </a:cubicBezTo>
                  <a:cubicBezTo>
                    <a:pt x="444" y="956"/>
                    <a:pt x="434" y="956"/>
                    <a:pt x="426" y="958"/>
                  </a:cubicBezTo>
                  <a:cubicBezTo>
                    <a:pt x="419" y="961"/>
                    <a:pt x="411" y="966"/>
                    <a:pt x="409" y="974"/>
                  </a:cubicBezTo>
                  <a:cubicBezTo>
                    <a:pt x="409" y="976"/>
                    <a:pt x="409" y="976"/>
                    <a:pt x="409" y="976"/>
                  </a:cubicBezTo>
                  <a:cubicBezTo>
                    <a:pt x="406" y="981"/>
                    <a:pt x="404" y="989"/>
                    <a:pt x="396" y="989"/>
                  </a:cubicBezTo>
                  <a:cubicBezTo>
                    <a:pt x="388" y="991"/>
                    <a:pt x="381" y="986"/>
                    <a:pt x="378" y="984"/>
                  </a:cubicBezTo>
                  <a:cubicBezTo>
                    <a:pt x="376" y="981"/>
                    <a:pt x="373" y="981"/>
                    <a:pt x="373" y="981"/>
                  </a:cubicBezTo>
                  <a:cubicBezTo>
                    <a:pt x="368" y="981"/>
                    <a:pt x="366" y="991"/>
                    <a:pt x="363" y="999"/>
                  </a:cubicBezTo>
                  <a:cubicBezTo>
                    <a:pt x="363" y="1002"/>
                    <a:pt x="363" y="1002"/>
                    <a:pt x="363" y="1002"/>
                  </a:cubicBezTo>
                  <a:cubicBezTo>
                    <a:pt x="355" y="1027"/>
                    <a:pt x="333" y="1040"/>
                    <a:pt x="312" y="1050"/>
                  </a:cubicBezTo>
                  <a:cubicBezTo>
                    <a:pt x="295" y="1060"/>
                    <a:pt x="277" y="1067"/>
                    <a:pt x="269" y="1083"/>
                  </a:cubicBezTo>
                  <a:cubicBezTo>
                    <a:pt x="269" y="1085"/>
                    <a:pt x="267" y="1085"/>
                    <a:pt x="267" y="1088"/>
                  </a:cubicBezTo>
                  <a:cubicBezTo>
                    <a:pt x="264" y="1093"/>
                    <a:pt x="262" y="1098"/>
                    <a:pt x="259" y="1100"/>
                  </a:cubicBezTo>
                  <a:cubicBezTo>
                    <a:pt x="246" y="1113"/>
                    <a:pt x="229" y="1108"/>
                    <a:pt x="213" y="1106"/>
                  </a:cubicBezTo>
                  <a:cubicBezTo>
                    <a:pt x="203" y="1103"/>
                    <a:pt x="193" y="1100"/>
                    <a:pt x="185" y="1103"/>
                  </a:cubicBezTo>
                  <a:cubicBezTo>
                    <a:pt x="178" y="1106"/>
                    <a:pt x="170" y="1111"/>
                    <a:pt x="165" y="1116"/>
                  </a:cubicBezTo>
                  <a:cubicBezTo>
                    <a:pt x="155" y="1123"/>
                    <a:pt x="145" y="1131"/>
                    <a:pt x="130" y="1131"/>
                  </a:cubicBezTo>
                  <a:cubicBezTo>
                    <a:pt x="124" y="1131"/>
                    <a:pt x="119" y="1128"/>
                    <a:pt x="117" y="1128"/>
                  </a:cubicBezTo>
                  <a:cubicBezTo>
                    <a:pt x="114" y="1128"/>
                    <a:pt x="114" y="1128"/>
                    <a:pt x="112" y="1126"/>
                  </a:cubicBezTo>
                  <a:cubicBezTo>
                    <a:pt x="99" y="1123"/>
                    <a:pt x="84" y="1123"/>
                    <a:pt x="71" y="1126"/>
                  </a:cubicBezTo>
                  <a:cubicBezTo>
                    <a:pt x="64" y="1136"/>
                    <a:pt x="64" y="1154"/>
                    <a:pt x="71" y="1164"/>
                  </a:cubicBezTo>
                  <a:cubicBezTo>
                    <a:pt x="76" y="1171"/>
                    <a:pt x="76" y="1171"/>
                    <a:pt x="76" y="1171"/>
                  </a:cubicBezTo>
                  <a:cubicBezTo>
                    <a:pt x="46" y="1184"/>
                    <a:pt x="46" y="1184"/>
                    <a:pt x="46" y="1184"/>
                  </a:cubicBezTo>
                  <a:cubicBezTo>
                    <a:pt x="36" y="1225"/>
                    <a:pt x="36" y="1225"/>
                    <a:pt x="36" y="1225"/>
                  </a:cubicBezTo>
                  <a:cubicBezTo>
                    <a:pt x="64" y="1227"/>
                    <a:pt x="64" y="1227"/>
                    <a:pt x="64" y="1227"/>
                  </a:cubicBezTo>
                  <a:cubicBezTo>
                    <a:pt x="66" y="1227"/>
                    <a:pt x="74" y="1232"/>
                    <a:pt x="71" y="1245"/>
                  </a:cubicBezTo>
                  <a:cubicBezTo>
                    <a:pt x="76" y="1248"/>
                    <a:pt x="76" y="1253"/>
                    <a:pt x="76" y="1258"/>
                  </a:cubicBezTo>
                  <a:cubicBezTo>
                    <a:pt x="76" y="1258"/>
                    <a:pt x="76" y="1260"/>
                    <a:pt x="76" y="1263"/>
                  </a:cubicBezTo>
                  <a:cubicBezTo>
                    <a:pt x="74" y="1273"/>
                    <a:pt x="66" y="1283"/>
                    <a:pt x="56" y="1288"/>
                  </a:cubicBezTo>
                  <a:cubicBezTo>
                    <a:pt x="48" y="1291"/>
                    <a:pt x="41" y="1293"/>
                    <a:pt x="33" y="1293"/>
                  </a:cubicBezTo>
                  <a:cubicBezTo>
                    <a:pt x="31" y="1293"/>
                    <a:pt x="28" y="1293"/>
                    <a:pt x="25" y="1293"/>
                  </a:cubicBezTo>
                  <a:cubicBezTo>
                    <a:pt x="18" y="1293"/>
                    <a:pt x="10" y="1298"/>
                    <a:pt x="10" y="1303"/>
                  </a:cubicBezTo>
                  <a:cubicBezTo>
                    <a:pt x="10" y="1306"/>
                    <a:pt x="10" y="1306"/>
                    <a:pt x="10" y="1308"/>
                  </a:cubicBezTo>
                  <a:cubicBezTo>
                    <a:pt x="10" y="1311"/>
                    <a:pt x="10" y="1314"/>
                    <a:pt x="10" y="1316"/>
                  </a:cubicBezTo>
                  <a:cubicBezTo>
                    <a:pt x="10" y="1321"/>
                    <a:pt x="8" y="1324"/>
                    <a:pt x="8" y="1329"/>
                  </a:cubicBezTo>
                  <a:cubicBezTo>
                    <a:pt x="8" y="1331"/>
                    <a:pt x="5" y="1334"/>
                    <a:pt x="5" y="1336"/>
                  </a:cubicBezTo>
                  <a:cubicBezTo>
                    <a:pt x="5" y="1339"/>
                    <a:pt x="5" y="1344"/>
                    <a:pt x="5" y="1346"/>
                  </a:cubicBezTo>
                  <a:cubicBezTo>
                    <a:pt x="5" y="1352"/>
                    <a:pt x="5" y="1354"/>
                    <a:pt x="5" y="1359"/>
                  </a:cubicBezTo>
                  <a:cubicBezTo>
                    <a:pt x="5" y="1362"/>
                    <a:pt x="5" y="1364"/>
                    <a:pt x="3" y="1367"/>
                  </a:cubicBezTo>
                  <a:cubicBezTo>
                    <a:pt x="3" y="1372"/>
                    <a:pt x="0" y="1377"/>
                    <a:pt x="5" y="1385"/>
                  </a:cubicBezTo>
                  <a:cubicBezTo>
                    <a:pt x="13" y="1400"/>
                    <a:pt x="25" y="1397"/>
                    <a:pt x="36" y="1415"/>
                  </a:cubicBezTo>
                  <a:cubicBezTo>
                    <a:pt x="46" y="1433"/>
                    <a:pt x="56" y="1438"/>
                    <a:pt x="56" y="1438"/>
                  </a:cubicBezTo>
                  <a:cubicBezTo>
                    <a:pt x="56" y="1438"/>
                    <a:pt x="76" y="1430"/>
                    <a:pt x="97" y="1438"/>
                  </a:cubicBezTo>
                  <a:cubicBezTo>
                    <a:pt x="117" y="1445"/>
                    <a:pt x="127" y="1435"/>
                    <a:pt x="152" y="1445"/>
                  </a:cubicBezTo>
                  <a:cubicBezTo>
                    <a:pt x="178" y="1456"/>
                    <a:pt x="178" y="1443"/>
                    <a:pt x="190" y="1453"/>
                  </a:cubicBezTo>
                  <a:cubicBezTo>
                    <a:pt x="206" y="1463"/>
                    <a:pt x="216" y="1466"/>
                    <a:pt x="216" y="1466"/>
                  </a:cubicBezTo>
                  <a:cubicBezTo>
                    <a:pt x="216" y="1466"/>
                    <a:pt x="223" y="1445"/>
                    <a:pt x="244" y="1450"/>
                  </a:cubicBezTo>
                  <a:cubicBezTo>
                    <a:pt x="264" y="1456"/>
                    <a:pt x="274" y="1458"/>
                    <a:pt x="274" y="1458"/>
                  </a:cubicBezTo>
                  <a:cubicBezTo>
                    <a:pt x="274" y="1458"/>
                    <a:pt x="289" y="1443"/>
                    <a:pt x="307" y="1435"/>
                  </a:cubicBezTo>
                  <a:cubicBezTo>
                    <a:pt x="322" y="1428"/>
                    <a:pt x="353" y="1428"/>
                    <a:pt x="353" y="1428"/>
                  </a:cubicBezTo>
                  <a:cubicBezTo>
                    <a:pt x="353" y="1428"/>
                    <a:pt x="358" y="1430"/>
                    <a:pt x="378" y="1425"/>
                  </a:cubicBezTo>
                  <a:cubicBezTo>
                    <a:pt x="399" y="1420"/>
                    <a:pt x="416" y="1407"/>
                    <a:pt x="416" y="1407"/>
                  </a:cubicBezTo>
                  <a:cubicBezTo>
                    <a:pt x="442" y="1379"/>
                    <a:pt x="442" y="1379"/>
                    <a:pt x="442" y="1379"/>
                  </a:cubicBezTo>
                  <a:cubicBezTo>
                    <a:pt x="482" y="1382"/>
                    <a:pt x="482" y="1382"/>
                    <a:pt x="482" y="1382"/>
                  </a:cubicBezTo>
                  <a:cubicBezTo>
                    <a:pt x="513" y="1352"/>
                    <a:pt x="513" y="1352"/>
                    <a:pt x="513" y="1352"/>
                  </a:cubicBezTo>
                  <a:cubicBezTo>
                    <a:pt x="513" y="1352"/>
                    <a:pt x="505" y="1336"/>
                    <a:pt x="536" y="1316"/>
                  </a:cubicBezTo>
                  <a:cubicBezTo>
                    <a:pt x="566" y="1298"/>
                    <a:pt x="558" y="1291"/>
                    <a:pt x="576" y="1278"/>
                  </a:cubicBezTo>
                  <a:cubicBezTo>
                    <a:pt x="594" y="1265"/>
                    <a:pt x="591" y="1250"/>
                    <a:pt x="604" y="1258"/>
                  </a:cubicBezTo>
                  <a:cubicBezTo>
                    <a:pt x="617" y="1265"/>
                    <a:pt x="617" y="1278"/>
                    <a:pt x="630" y="1263"/>
                  </a:cubicBezTo>
                  <a:cubicBezTo>
                    <a:pt x="642" y="1248"/>
                    <a:pt x="640" y="1240"/>
                    <a:pt x="655" y="1248"/>
                  </a:cubicBezTo>
                  <a:cubicBezTo>
                    <a:pt x="670" y="1255"/>
                    <a:pt x="690" y="1245"/>
                    <a:pt x="693" y="1265"/>
                  </a:cubicBezTo>
                  <a:cubicBezTo>
                    <a:pt x="696" y="1286"/>
                    <a:pt x="721" y="1293"/>
                    <a:pt x="721" y="1293"/>
                  </a:cubicBezTo>
                  <a:cubicBezTo>
                    <a:pt x="721" y="1293"/>
                    <a:pt x="751" y="1291"/>
                    <a:pt x="764" y="1286"/>
                  </a:cubicBezTo>
                  <a:cubicBezTo>
                    <a:pt x="777" y="1278"/>
                    <a:pt x="795" y="1265"/>
                    <a:pt x="807" y="1270"/>
                  </a:cubicBezTo>
                  <a:cubicBezTo>
                    <a:pt x="807" y="1270"/>
                    <a:pt x="817" y="1270"/>
                    <a:pt x="828" y="1275"/>
                  </a:cubicBezTo>
                  <a:cubicBezTo>
                    <a:pt x="840" y="1281"/>
                    <a:pt x="848" y="1288"/>
                    <a:pt x="861" y="1293"/>
                  </a:cubicBezTo>
                  <a:cubicBezTo>
                    <a:pt x="871" y="1298"/>
                    <a:pt x="899" y="1303"/>
                    <a:pt x="899" y="1303"/>
                  </a:cubicBezTo>
                  <a:cubicBezTo>
                    <a:pt x="942" y="1314"/>
                    <a:pt x="942" y="1314"/>
                    <a:pt x="942" y="1314"/>
                  </a:cubicBezTo>
                  <a:cubicBezTo>
                    <a:pt x="942" y="1314"/>
                    <a:pt x="960" y="1316"/>
                    <a:pt x="975" y="1301"/>
                  </a:cubicBezTo>
                  <a:cubicBezTo>
                    <a:pt x="990" y="1286"/>
                    <a:pt x="1010" y="1253"/>
                    <a:pt x="1020" y="1242"/>
                  </a:cubicBezTo>
                  <a:cubicBezTo>
                    <a:pt x="1031" y="1232"/>
                    <a:pt x="1058" y="1220"/>
                    <a:pt x="1058" y="1220"/>
                  </a:cubicBezTo>
                  <a:cubicBezTo>
                    <a:pt x="1058" y="1220"/>
                    <a:pt x="1084" y="1225"/>
                    <a:pt x="1079" y="1199"/>
                  </a:cubicBezTo>
                  <a:cubicBezTo>
                    <a:pt x="1076" y="1174"/>
                    <a:pt x="1071" y="1138"/>
                    <a:pt x="1071" y="1138"/>
                  </a:cubicBezTo>
                  <a:cubicBezTo>
                    <a:pt x="1071" y="1138"/>
                    <a:pt x="1086" y="1121"/>
                    <a:pt x="1084" y="1103"/>
                  </a:cubicBezTo>
                  <a:cubicBezTo>
                    <a:pt x="1081" y="1088"/>
                    <a:pt x="1081" y="1067"/>
                    <a:pt x="1081" y="1067"/>
                  </a:cubicBezTo>
                  <a:cubicBezTo>
                    <a:pt x="1081" y="1067"/>
                    <a:pt x="1097" y="1027"/>
                    <a:pt x="1102" y="1002"/>
                  </a:cubicBezTo>
                  <a:cubicBezTo>
                    <a:pt x="1107" y="976"/>
                    <a:pt x="1117" y="946"/>
                    <a:pt x="1117" y="946"/>
                  </a:cubicBezTo>
                  <a:cubicBezTo>
                    <a:pt x="1117" y="946"/>
                    <a:pt x="1147" y="930"/>
                    <a:pt x="1145" y="905"/>
                  </a:cubicBezTo>
                  <a:cubicBezTo>
                    <a:pt x="1142" y="877"/>
                    <a:pt x="1145" y="857"/>
                    <a:pt x="1145" y="857"/>
                  </a:cubicBezTo>
                  <a:cubicBezTo>
                    <a:pt x="1135" y="829"/>
                    <a:pt x="1135" y="829"/>
                    <a:pt x="1135" y="829"/>
                  </a:cubicBezTo>
                  <a:cubicBezTo>
                    <a:pt x="1135" y="829"/>
                    <a:pt x="1130" y="806"/>
                    <a:pt x="1102" y="814"/>
                  </a:cubicBezTo>
                  <a:cubicBezTo>
                    <a:pt x="1074" y="821"/>
                    <a:pt x="1071" y="829"/>
                    <a:pt x="1069" y="816"/>
                  </a:cubicBezTo>
                  <a:cubicBezTo>
                    <a:pt x="1066" y="804"/>
                    <a:pt x="1061" y="799"/>
                    <a:pt x="1076" y="783"/>
                  </a:cubicBezTo>
                  <a:cubicBezTo>
                    <a:pt x="1091" y="768"/>
                    <a:pt x="1107" y="738"/>
                    <a:pt x="1107" y="738"/>
                  </a:cubicBezTo>
                  <a:cubicBezTo>
                    <a:pt x="1124" y="712"/>
                    <a:pt x="1124" y="712"/>
                    <a:pt x="1124" y="712"/>
                  </a:cubicBezTo>
                  <a:cubicBezTo>
                    <a:pt x="1124" y="712"/>
                    <a:pt x="1127" y="690"/>
                    <a:pt x="1145" y="687"/>
                  </a:cubicBezTo>
                  <a:cubicBezTo>
                    <a:pt x="1163" y="687"/>
                    <a:pt x="1165" y="697"/>
                    <a:pt x="1178" y="684"/>
                  </a:cubicBezTo>
                  <a:cubicBezTo>
                    <a:pt x="1190" y="674"/>
                    <a:pt x="1185" y="669"/>
                    <a:pt x="1208" y="659"/>
                  </a:cubicBezTo>
                  <a:cubicBezTo>
                    <a:pt x="1213" y="657"/>
                    <a:pt x="1218" y="654"/>
                    <a:pt x="1223" y="654"/>
                  </a:cubicBezTo>
                  <a:cubicBezTo>
                    <a:pt x="1229" y="641"/>
                    <a:pt x="1223" y="631"/>
                    <a:pt x="1218" y="618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5" name="Freeform 262"/>
            <p:cNvSpPr>
              <a:spLocks/>
            </p:cNvSpPr>
            <p:nvPr/>
          </p:nvSpPr>
          <p:spPr bwMode="auto">
            <a:xfrm>
              <a:off x="3800" y="2306"/>
              <a:ext cx="55" cy="33"/>
            </a:xfrm>
            <a:custGeom>
              <a:avLst/>
              <a:gdLst>
                <a:gd name="T0" fmla="*/ 936 w 954"/>
                <a:gd name="T1" fmla="*/ 228 h 565"/>
                <a:gd name="T2" fmla="*/ 924 w 954"/>
                <a:gd name="T3" fmla="*/ 195 h 565"/>
                <a:gd name="T4" fmla="*/ 947 w 954"/>
                <a:gd name="T5" fmla="*/ 144 h 565"/>
                <a:gd name="T6" fmla="*/ 934 w 954"/>
                <a:gd name="T7" fmla="*/ 109 h 565"/>
                <a:gd name="T8" fmla="*/ 903 w 954"/>
                <a:gd name="T9" fmla="*/ 81 h 565"/>
                <a:gd name="T10" fmla="*/ 875 w 954"/>
                <a:gd name="T11" fmla="*/ 60 h 565"/>
                <a:gd name="T12" fmla="*/ 842 w 954"/>
                <a:gd name="T13" fmla="*/ 43 h 565"/>
                <a:gd name="T14" fmla="*/ 825 w 954"/>
                <a:gd name="T15" fmla="*/ 35 h 565"/>
                <a:gd name="T16" fmla="*/ 792 w 954"/>
                <a:gd name="T17" fmla="*/ 20 h 565"/>
                <a:gd name="T18" fmla="*/ 759 w 954"/>
                <a:gd name="T19" fmla="*/ 12 h 565"/>
                <a:gd name="T20" fmla="*/ 754 w 954"/>
                <a:gd name="T21" fmla="*/ 12 h 565"/>
                <a:gd name="T22" fmla="*/ 695 w 954"/>
                <a:gd name="T23" fmla="*/ 2 h 565"/>
                <a:gd name="T24" fmla="*/ 657 w 954"/>
                <a:gd name="T25" fmla="*/ 10 h 565"/>
                <a:gd name="T26" fmla="*/ 591 w 954"/>
                <a:gd name="T27" fmla="*/ 22 h 565"/>
                <a:gd name="T28" fmla="*/ 581 w 954"/>
                <a:gd name="T29" fmla="*/ 35 h 565"/>
                <a:gd name="T30" fmla="*/ 556 w 954"/>
                <a:gd name="T31" fmla="*/ 76 h 565"/>
                <a:gd name="T32" fmla="*/ 490 w 954"/>
                <a:gd name="T33" fmla="*/ 142 h 565"/>
                <a:gd name="T34" fmla="*/ 462 w 954"/>
                <a:gd name="T35" fmla="*/ 182 h 565"/>
                <a:gd name="T36" fmla="*/ 284 w 954"/>
                <a:gd name="T37" fmla="*/ 180 h 565"/>
                <a:gd name="T38" fmla="*/ 243 w 954"/>
                <a:gd name="T39" fmla="*/ 167 h 565"/>
                <a:gd name="T40" fmla="*/ 223 w 954"/>
                <a:gd name="T41" fmla="*/ 167 h 565"/>
                <a:gd name="T42" fmla="*/ 183 w 954"/>
                <a:gd name="T43" fmla="*/ 126 h 565"/>
                <a:gd name="T44" fmla="*/ 157 w 954"/>
                <a:gd name="T45" fmla="*/ 121 h 565"/>
                <a:gd name="T46" fmla="*/ 142 w 954"/>
                <a:gd name="T47" fmla="*/ 142 h 565"/>
                <a:gd name="T48" fmla="*/ 122 w 954"/>
                <a:gd name="T49" fmla="*/ 170 h 565"/>
                <a:gd name="T50" fmla="*/ 51 w 954"/>
                <a:gd name="T51" fmla="*/ 177 h 565"/>
                <a:gd name="T52" fmla="*/ 38 w 954"/>
                <a:gd name="T53" fmla="*/ 170 h 565"/>
                <a:gd name="T54" fmla="*/ 28 w 954"/>
                <a:gd name="T55" fmla="*/ 175 h 565"/>
                <a:gd name="T56" fmla="*/ 0 w 954"/>
                <a:gd name="T57" fmla="*/ 175 h 565"/>
                <a:gd name="T58" fmla="*/ 15 w 954"/>
                <a:gd name="T59" fmla="*/ 261 h 565"/>
                <a:gd name="T60" fmla="*/ 23 w 954"/>
                <a:gd name="T61" fmla="*/ 268 h 565"/>
                <a:gd name="T62" fmla="*/ 48 w 954"/>
                <a:gd name="T63" fmla="*/ 312 h 565"/>
                <a:gd name="T64" fmla="*/ 63 w 954"/>
                <a:gd name="T65" fmla="*/ 332 h 565"/>
                <a:gd name="T66" fmla="*/ 51 w 954"/>
                <a:gd name="T67" fmla="*/ 360 h 565"/>
                <a:gd name="T68" fmla="*/ 28 w 954"/>
                <a:gd name="T69" fmla="*/ 350 h 565"/>
                <a:gd name="T70" fmla="*/ 23 w 954"/>
                <a:gd name="T71" fmla="*/ 355 h 565"/>
                <a:gd name="T72" fmla="*/ 20 w 954"/>
                <a:gd name="T73" fmla="*/ 362 h 565"/>
                <a:gd name="T74" fmla="*/ 25 w 954"/>
                <a:gd name="T75" fmla="*/ 403 h 565"/>
                <a:gd name="T76" fmla="*/ 33 w 954"/>
                <a:gd name="T77" fmla="*/ 431 h 565"/>
                <a:gd name="T78" fmla="*/ 76 w 954"/>
                <a:gd name="T79" fmla="*/ 408 h 565"/>
                <a:gd name="T80" fmla="*/ 129 w 954"/>
                <a:gd name="T81" fmla="*/ 400 h 565"/>
                <a:gd name="T82" fmla="*/ 175 w 954"/>
                <a:gd name="T83" fmla="*/ 383 h 565"/>
                <a:gd name="T84" fmla="*/ 228 w 954"/>
                <a:gd name="T85" fmla="*/ 355 h 565"/>
                <a:gd name="T86" fmla="*/ 287 w 954"/>
                <a:gd name="T87" fmla="*/ 350 h 565"/>
                <a:gd name="T88" fmla="*/ 327 w 954"/>
                <a:gd name="T89" fmla="*/ 360 h 565"/>
                <a:gd name="T90" fmla="*/ 368 w 954"/>
                <a:gd name="T91" fmla="*/ 380 h 565"/>
                <a:gd name="T92" fmla="*/ 444 w 954"/>
                <a:gd name="T93" fmla="*/ 395 h 565"/>
                <a:gd name="T94" fmla="*/ 490 w 954"/>
                <a:gd name="T95" fmla="*/ 474 h 565"/>
                <a:gd name="T96" fmla="*/ 543 w 954"/>
                <a:gd name="T97" fmla="*/ 504 h 565"/>
                <a:gd name="T98" fmla="*/ 594 w 954"/>
                <a:gd name="T99" fmla="*/ 520 h 565"/>
                <a:gd name="T100" fmla="*/ 647 w 954"/>
                <a:gd name="T101" fmla="*/ 530 h 565"/>
                <a:gd name="T102" fmla="*/ 698 w 954"/>
                <a:gd name="T103" fmla="*/ 545 h 565"/>
                <a:gd name="T104" fmla="*/ 743 w 954"/>
                <a:gd name="T105" fmla="*/ 565 h 565"/>
                <a:gd name="T106" fmla="*/ 792 w 954"/>
                <a:gd name="T107" fmla="*/ 542 h 565"/>
                <a:gd name="T108" fmla="*/ 845 w 954"/>
                <a:gd name="T109" fmla="*/ 507 h 565"/>
                <a:gd name="T110" fmla="*/ 827 w 954"/>
                <a:gd name="T111" fmla="*/ 441 h 565"/>
                <a:gd name="T112" fmla="*/ 825 w 954"/>
                <a:gd name="T113" fmla="*/ 398 h 565"/>
                <a:gd name="T114" fmla="*/ 837 w 954"/>
                <a:gd name="T115" fmla="*/ 329 h 565"/>
                <a:gd name="T116" fmla="*/ 868 w 954"/>
                <a:gd name="T117" fmla="*/ 296 h 565"/>
                <a:gd name="T118" fmla="*/ 911 w 954"/>
                <a:gd name="T119" fmla="*/ 251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54" h="565">
                  <a:moveTo>
                    <a:pt x="941" y="241"/>
                  </a:moveTo>
                  <a:cubicBezTo>
                    <a:pt x="941" y="236"/>
                    <a:pt x="939" y="230"/>
                    <a:pt x="936" y="228"/>
                  </a:cubicBezTo>
                  <a:cubicBezTo>
                    <a:pt x="936" y="225"/>
                    <a:pt x="934" y="225"/>
                    <a:pt x="934" y="223"/>
                  </a:cubicBezTo>
                  <a:cubicBezTo>
                    <a:pt x="929" y="215"/>
                    <a:pt x="924" y="208"/>
                    <a:pt x="924" y="195"/>
                  </a:cubicBezTo>
                  <a:cubicBezTo>
                    <a:pt x="924" y="187"/>
                    <a:pt x="926" y="180"/>
                    <a:pt x="931" y="175"/>
                  </a:cubicBezTo>
                  <a:cubicBezTo>
                    <a:pt x="947" y="144"/>
                    <a:pt x="947" y="144"/>
                    <a:pt x="947" y="144"/>
                  </a:cubicBezTo>
                  <a:cubicBezTo>
                    <a:pt x="952" y="137"/>
                    <a:pt x="954" y="126"/>
                    <a:pt x="952" y="121"/>
                  </a:cubicBezTo>
                  <a:cubicBezTo>
                    <a:pt x="949" y="116"/>
                    <a:pt x="941" y="114"/>
                    <a:pt x="934" y="109"/>
                  </a:cubicBezTo>
                  <a:cubicBezTo>
                    <a:pt x="926" y="106"/>
                    <a:pt x="919" y="101"/>
                    <a:pt x="911" y="96"/>
                  </a:cubicBezTo>
                  <a:cubicBezTo>
                    <a:pt x="906" y="91"/>
                    <a:pt x="903" y="86"/>
                    <a:pt x="903" y="81"/>
                  </a:cubicBezTo>
                  <a:cubicBezTo>
                    <a:pt x="901" y="76"/>
                    <a:pt x="901" y="73"/>
                    <a:pt x="896" y="68"/>
                  </a:cubicBezTo>
                  <a:cubicBezTo>
                    <a:pt x="891" y="63"/>
                    <a:pt x="883" y="63"/>
                    <a:pt x="875" y="60"/>
                  </a:cubicBezTo>
                  <a:cubicBezTo>
                    <a:pt x="865" y="58"/>
                    <a:pt x="855" y="58"/>
                    <a:pt x="848" y="48"/>
                  </a:cubicBezTo>
                  <a:cubicBezTo>
                    <a:pt x="845" y="45"/>
                    <a:pt x="845" y="43"/>
                    <a:pt x="842" y="43"/>
                  </a:cubicBezTo>
                  <a:cubicBezTo>
                    <a:pt x="840" y="40"/>
                    <a:pt x="840" y="40"/>
                    <a:pt x="837" y="38"/>
                  </a:cubicBezTo>
                  <a:cubicBezTo>
                    <a:pt x="835" y="35"/>
                    <a:pt x="830" y="35"/>
                    <a:pt x="825" y="35"/>
                  </a:cubicBezTo>
                  <a:cubicBezTo>
                    <a:pt x="820" y="35"/>
                    <a:pt x="815" y="35"/>
                    <a:pt x="809" y="33"/>
                  </a:cubicBezTo>
                  <a:cubicBezTo>
                    <a:pt x="802" y="30"/>
                    <a:pt x="797" y="25"/>
                    <a:pt x="792" y="20"/>
                  </a:cubicBezTo>
                  <a:cubicBezTo>
                    <a:pt x="789" y="17"/>
                    <a:pt x="789" y="17"/>
                    <a:pt x="787" y="15"/>
                  </a:cubicBezTo>
                  <a:cubicBezTo>
                    <a:pt x="782" y="10"/>
                    <a:pt x="764" y="7"/>
                    <a:pt x="759" y="12"/>
                  </a:cubicBezTo>
                  <a:cubicBezTo>
                    <a:pt x="756" y="12"/>
                    <a:pt x="756" y="12"/>
                    <a:pt x="756" y="12"/>
                  </a:cubicBezTo>
                  <a:cubicBezTo>
                    <a:pt x="754" y="12"/>
                    <a:pt x="754" y="12"/>
                    <a:pt x="754" y="12"/>
                  </a:cubicBezTo>
                  <a:cubicBezTo>
                    <a:pt x="751" y="12"/>
                    <a:pt x="749" y="12"/>
                    <a:pt x="746" y="12"/>
                  </a:cubicBezTo>
                  <a:cubicBezTo>
                    <a:pt x="733" y="12"/>
                    <a:pt x="713" y="12"/>
                    <a:pt x="695" y="2"/>
                  </a:cubicBezTo>
                  <a:cubicBezTo>
                    <a:pt x="693" y="2"/>
                    <a:pt x="688" y="5"/>
                    <a:pt x="685" y="7"/>
                  </a:cubicBezTo>
                  <a:cubicBezTo>
                    <a:pt x="677" y="12"/>
                    <a:pt x="667" y="20"/>
                    <a:pt x="657" y="10"/>
                  </a:cubicBezTo>
                  <a:cubicBezTo>
                    <a:pt x="647" y="0"/>
                    <a:pt x="639" y="5"/>
                    <a:pt x="622" y="12"/>
                  </a:cubicBezTo>
                  <a:cubicBezTo>
                    <a:pt x="611" y="17"/>
                    <a:pt x="601" y="22"/>
                    <a:pt x="591" y="22"/>
                  </a:cubicBezTo>
                  <a:cubicBezTo>
                    <a:pt x="589" y="22"/>
                    <a:pt x="584" y="22"/>
                    <a:pt x="581" y="25"/>
                  </a:cubicBezTo>
                  <a:cubicBezTo>
                    <a:pt x="578" y="25"/>
                    <a:pt x="578" y="28"/>
                    <a:pt x="581" y="35"/>
                  </a:cubicBezTo>
                  <a:cubicBezTo>
                    <a:pt x="584" y="43"/>
                    <a:pt x="586" y="50"/>
                    <a:pt x="581" y="58"/>
                  </a:cubicBezTo>
                  <a:cubicBezTo>
                    <a:pt x="576" y="66"/>
                    <a:pt x="566" y="71"/>
                    <a:pt x="556" y="76"/>
                  </a:cubicBezTo>
                  <a:cubicBezTo>
                    <a:pt x="551" y="78"/>
                    <a:pt x="548" y="78"/>
                    <a:pt x="545" y="81"/>
                  </a:cubicBezTo>
                  <a:cubicBezTo>
                    <a:pt x="523" y="96"/>
                    <a:pt x="502" y="116"/>
                    <a:pt x="490" y="142"/>
                  </a:cubicBezTo>
                  <a:cubicBezTo>
                    <a:pt x="487" y="144"/>
                    <a:pt x="487" y="147"/>
                    <a:pt x="485" y="149"/>
                  </a:cubicBezTo>
                  <a:cubicBezTo>
                    <a:pt x="480" y="159"/>
                    <a:pt x="472" y="172"/>
                    <a:pt x="462" y="182"/>
                  </a:cubicBezTo>
                  <a:cubicBezTo>
                    <a:pt x="449" y="192"/>
                    <a:pt x="434" y="195"/>
                    <a:pt x="421" y="197"/>
                  </a:cubicBezTo>
                  <a:cubicBezTo>
                    <a:pt x="375" y="205"/>
                    <a:pt x="327" y="200"/>
                    <a:pt x="284" y="180"/>
                  </a:cubicBezTo>
                  <a:cubicBezTo>
                    <a:pt x="282" y="180"/>
                    <a:pt x="279" y="177"/>
                    <a:pt x="279" y="177"/>
                  </a:cubicBezTo>
                  <a:cubicBezTo>
                    <a:pt x="266" y="172"/>
                    <a:pt x="256" y="167"/>
                    <a:pt x="243" y="167"/>
                  </a:cubicBezTo>
                  <a:cubicBezTo>
                    <a:pt x="241" y="167"/>
                    <a:pt x="241" y="167"/>
                    <a:pt x="238" y="167"/>
                  </a:cubicBezTo>
                  <a:cubicBezTo>
                    <a:pt x="233" y="167"/>
                    <a:pt x="228" y="167"/>
                    <a:pt x="223" y="167"/>
                  </a:cubicBezTo>
                  <a:cubicBezTo>
                    <a:pt x="210" y="164"/>
                    <a:pt x="205" y="157"/>
                    <a:pt x="198" y="147"/>
                  </a:cubicBezTo>
                  <a:cubicBezTo>
                    <a:pt x="193" y="139"/>
                    <a:pt x="188" y="134"/>
                    <a:pt x="183" y="126"/>
                  </a:cubicBezTo>
                  <a:cubicBezTo>
                    <a:pt x="180" y="121"/>
                    <a:pt x="177" y="119"/>
                    <a:pt x="172" y="114"/>
                  </a:cubicBezTo>
                  <a:cubicBezTo>
                    <a:pt x="167" y="116"/>
                    <a:pt x="162" y="119"/>
                    <a:pt x="157" y="121"/>
                  </a:cubicBezTo>
                  <a:cubicBezTo>
                    <a:pt x="152" y="124"/>
                    <a:pt x="144" y="126"/>
                    <a:pt x="142" y="129"/>
                  </a:cubicBezTo>
                  <a:cubicBezTo>
                    <a:pt x="139" y="132"/>
                    <a:pt x="139" y="137"/>
                    <a:pt x="142" y="142"/>
                  </a:cubicBezTo>
                  <a:cubicBezTo>
                    <a:pt x="142" y="149"/>
                    <a:pt x="142" y="159"/>
                    <a:pt x="134" y="164"/>
                  </a:cubicBezTo>
                  <a:cubicBezTo>
                    <a:pt x="129" y="170"/>
                    <a:pt x="124" y="170"/>
                    <a:pt x="122" y="170"/>
                  </a:cubicBezTo>
                  <a:cubicBezTo>
                    <a:pt x="104" y="172"/>
                    <a:pt x="86" y="177"/>
                    <a:pt x="68" y="180"/>
                  </a:cubicBezTo>
                  <a:cubicBezTo>
                    <a:pt x="63" y="180"/>
                    <a:pt x="56" y="182"/>
                    <a:pt x="51" y="177"/>
                  </a:cubicBezTo>
                  <a:cubicBezTo>
                    <a:pt x="48" y="175"/>
                    <a:pt x="45" y="175"/>
                    <a:pt x="43" y="172"/>
                  </a:cubicBezTo>
                  <a:cubicBezTo>
                    <a:pt x="40" y="170"/>
                    <a:pt x="38" y="170"/>
                    <a:pt x="38" y="170"/>
                  </a:cubicBezTo>
                  <a:cubicBezTo>
                    <a:pt x="38" y="170"/>
                    <a:pt x="35" y="170"/>
                    <a:pt x="33" y="172"/>
                  </a:cubicBezTo>
                  <a:cubicBezTo>
                    <a:pt x="30" y="172"/>
                    <a:pt x="30" y="175"/>
                    <a:pt x="28" y="175"/>
                  </a:cubicBezTo>
                  <a:cubicBezTo>
                    <a:pt x="20" y="177"/>
                    <a:pt x="10" y="175"/>
                    <a:pt x="2" y="17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5" y="200"/>
                    <a:pt x="10" y="228"/>
                    <a:pt x="12" y="253"/>
                  </a:cubicBezTo>
                  <a:cubicBezTo>
                    <a:pt x="12" y="256"/>
                    <a:pt x="12" y="258"/>
                    <a:pt x="15" y="261"/>
                  </a:cubicBezTo>
                  <a:cubicBezTo>
                    <a:pt x="15" y="263"/>
                    <a:pt x="18" y="263"/>
                    <a:pt x="20" y="266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30" y="276"/>
                    <a:pt x="35" y="286"/>
                    <a:pt x="38" y="294"/>
                  </a:cubicBezTo>
                  <a:cubicBezTo>
                    <a:pt x="40" y="301"/>
                    <a:pt x="43" y="307"/>
                    <a:pt x="48" y="312"/>
                  </a:cubicBezTo>
                  <a:cubicBezTo>
                    <a:pt x="51" y="314"/>
                    <a:pt x="51" y="314"/>
                    <a:pt x="53" y="317"/>
                  </a:cubicBezTo>
                  <a:cubicBezTo>
                    <a:pt x="58" y="322"/>
                    <a:pt x="61" y="324"/>
                    <a:pt x="63" y="332"/>
                  </a:cubicBezTo>
                  <a:cubicBezTo>
                    <a:pt x="66" y="340"/>
                    <a:pt x="66" y="347"/>
                    <a:pt x="63" y="352"/>
                  </a:cubicBezTo>
                  <a:cubicBezTo>
                    <a:pt x="61" y="357"/>
                    <a:pt x="56" y="360"/>
                    <a:pt x="51" y="360"/>
                  </a:cubicBezTo>
                  <a:cubicBezTo>
                    <a:pt x="43" y="360"/>
                    <a:pt x="38" y="357"/>
                    <a:pt x="33" y="352"/>
                  </a:cubicBezTo>
                  <a:cubicBezTo>
                    <a:pt x="30" y="350"/>
                    <a:pt x="28" y="350"/>
                    <a:pt x="28" y="350"/>
                  </a:cubicBezTo>
                  <a:cubicBezTo>
                    <a:pt x="25" y="350"/>
                    <a:pt x="25" y="350"/>
                    <a:pt x="25" y="350"/>
                  </a:cubicBezTo>
                  <a:cubicBezTo>
                    <a:pt x="25" y="350"/>
                    <a:pt x="23" y="352"/>
                    <a:pt x="23" y="355"/>
                  </a:cubicBezTo>
                  <a:cubicBezTo>
                    <a:pt x="25" y="360"/>
                    <a:pt x="25" y="360"/>
                    <a:pt x="25" y="360"/>
                  </a:cubicBezTo>
                  <a:cubicBezTo>
                    <a:pt x="20" y="362"/>
                    <a:pt x="20" y="362"/>
                    <a:pt x="20" y="362"/>
                  </a:cubicBezTo>
                  <a:cubicBezTo>
                    <a:pt x="15" y="365"/>
                    <a:pt x="12" y="375"/>
                    <a:pt x="12" y="380"/>
                  </a:cubicBezTo>
                  <a:cubicBezTo>
                    <a:pt x="15" y="388"/>
                    <a:pt x="20" y="398"/>
                    <a:pt x="25" y="403"/>
                  </a:cubicBezTo>
                  <a:cubicBezTo>
                    <a:pt x="30" y="408"/>
                    <a:pt x="35" y="413"/>
                    <a:pt x="35" y="421"/>
                  </a:cubicBezTo>
                  <a:cubicBezTo>
                    <a:pt x="35" y="423"/>
                    <a:pt x="35" y="426"/>
                    <a:pt x="33" y="431"/>
                  </a:cubicBezTo>
                  <a:cubicBezTo>
                    <a:pt x="35" y="428"/>
                    <a:pt x="35" y="428"/>
                    <a:pt x="35" y="428"/>
                  </a:cubicBezTo>
                  <a:cubicBezTo>
                    <a:pt x="35" y="428"/>
                    <a:pt x="56" y="416"/>
                    <a:pt x="76" y="408"/>
                  </a:cubicBezTo>
                  <a:cubicBezTo>
                    <a:pt x="96" y="400"/>
                    <a:pt x="106" y="395"/>
                    <a:pt x="106" y="395"/>
                  </a:cubicBezTo>
                  <a:cubicBezTo>
                    <a:pt x="129" y="400"/>
                    <a:pt x="129" y="400"/>
                    <a:pt x="129" y="400"/>
                  </a:cubicBezTo>
                  <a:cubicBezTo>
                    <a:pt x="129" y="400"/>
                    <a:pt x="137" y="378"/>
                    <a:pt x="150" y="378"/>
                  </a:cubicBezTo>
                  <a:cubicBezTo>
                    <a:pt x="162" y="378"/>
                    <a:pt x="175" y="383"/>
                    <a:pt x="175" y="383"/>
                  </a:cubicBezTo>
                  <a:cubicBezTo>
                    <a:pt x="175" y="383"/>
                    <a:pt x="200" y="388"/>
                    <a:pt x="210" y="372"/>
                  </a:cubicBezTo>
                  <a:cubicBezTo>
                    <a:pt x="221" y="360"/>
                    <a:pt x="210" y="355"/>
                    <a:pt x="228" y="355"/>
                  </a:cubicBezTo>
                  <a:cubicBezTo>
                    <a:pt x="249" y="355"/>
                    <a:pt x="269" y="350"/>
                    <a:pt x="269" y="350"/>
                  </a:cubicBezTo>
                  <a:cubicBezTo>
                    <a:pt x="287" y="350"/>
                    <a:pt x="287" y="350"/>
                    <a:pt x="287" y="350"/>
                  </a:cubicBezTo>
                  <a:cubicBezTo>
                    <a:pt x="287" y="350"/>
                    <a:pt x="299" y="319"/>
                    <a:pt x="304" y="334"/>
                  </a:cubicBezTo>
                  <a:cubicBezTo>
                    <a:pt x="312" y="350"/>
                    <a:pt x="315" y="352"/>
                    <a:pt x="327" y="360"/>
                  </a:cubicBezTo>
                  <a:cubicBezTo>
                    <a:pt x="340" y="367"/>
                    <a:pt x="353" y="360"/>
                    <a:pt x="353" y="360"/>
                  </a:cubicBezTo>
                  <a:cubicBezTo>
                    <a:pt x="353" y="360"/>
                    <a:pt x="360" y="372"/>
                    <a:pt x="368" y="380"/>
                  </a:cubicBezTo>
                  <a:cubicBezTo>
                    <a:pt x="375" y="388"/>
                    <a:pt x="375" y="393"/>
                    <a:pt x="398" y="393"/>
                  </a:cubicBezTo>
                  <a:cubicBezTo>
                    <a:pt x="421" y="393"/>
                    <a:pt x="444" y="395"/>
                    <a:pt x="444" y="395"/>
                  </a:cubicBezTo>
                  <a:cubicBezTo>
                    <a:pt x="444" y="395"/>
                    <a:pt x="492" y="418"/>
                    <a:pt x="490" y="444"/>
                  </a:cubicBezTo>
                  <a:cubicBezTo>
                    <a:pt x="487" y="469"/>
                    <a:pt x="490" y="474"/>
                    <a:pt x="490" y="474"/>
                  </a:cubicBezTo>
                  <a:cubicBezTo>
                    <a:pt x="490" y="474"/>
                    <a:pt x="512" y="479"/>
                    <a:pt x="518" y="494"/>
                  </a:cubicBezTo>
                  <a:cubicBezTo>
                    <a:pt x="525" y="507"/>
                    <a:pt x="538" y="489"/>
                    <a:pt x="543" y="504"/>
                  </a:cubicBezTo>
                  <a:cubicBezTo>
                    <a:pt x="548" y="517"/>
                    <a:pt x="551" y="517"/>
                    <a:pt x="563" y="520"/>
                  </a:cubicBezTo>
                  <a:cubicBezTo>
                    <a:pt x="576" y="522"/>
                    <a:pt x="584" y="525"/>
                    <a:pt x="594" y="520"/>
                  </a:cubicBezTo>
                  <a:cubicBezTo>
                    <a:pt x="604" y="515"/>
                    <a:pt x="596" y="497"/>
                    <a:pt x="614" y="509"/>
                  </a:cubicBezTo>
                  <a:cubicBezTo>
                    <a:pt x="632" y="522"/>
                    <a:pt x="637" y="520"/>
                    <a:pt x="647" y="530"/>
                  </a:cubicBezTo>
                  <a:cubicBezTo>
                    <a:pt x="657" y="540"/>
                    <a:pt x="660" y="548"/>
                    <a:pt x="670" y="545"/>
                  </a:cubicBezTo>
                  <a:cubicBezTo>
                    <a:pt x="680" y="542"/>
                    <a:pt x="685" y="535"/>
                    <a:pt x="698" y="545"/>
                  </a:cubicBezTo>
                  <a:cubicBezTo>
                    <a:pt x="710" y="555"/>
                    <a:pt x="721" y="542"/>
                    <a:pt x="728" y="553"/>
                  </a:cubicBezTo>
                  <a:cubicBezTo>
                    <a:pt x="738" y="565"/>
                    <a:pt x="743" y="565"/>
                    <a:pt x="743" y="565"/>
                  </a:cubicBezTo>
                  <a:cubicBezTo>
                    <a:pt x="743" y="565"/>
                    <a:pt x="756" y="565"/>
                    <a:pt x="766" y="555"/>
                  </a:cubicBezTo>
                  <a:cubicBezTo>
                    <a:pt x="776" y="545"/>
                    <a:pt x="792" y="542"/>
                    <a:pt x="792" y="542"/>
                  </a:cubicBezTo>
                  <a:cubicBezTo>
                    <a:pt x="822" y="540"/>
                    <a:pt x="822" y="540"/>
                    <a:pt x="822" y="540"/>
                  </a:cubicBezTo>
                  <a:cubicBezTo>
                    <a:pt x="822" y="540"/>
                    <a:pt x="840" y="527"/>
                    <a:pt x="845" y="507"/>
                  </a:cubicBezTo>
                  <a:cubicBezTo>
                    <a:pt x="850" y="487"/>
                    <a:pt x="860" y="489"/>
                    <a:pt x="850" y="471"/>
                  </a:cubicBezTo>
                  <a:cubicBezTo>
                    <a:pt x="837" y="454"/>
                    <a:pt x="830" y="451"/>
                    <a:pt x="827" y="441"/>
                  </a:cubicBezTo>
                  <a:cubicBezTo>
                    <a:pt x="827" y="428"/>
                    <a:pt x="827" y="428"/>
                    <a:pt x="835" y="418"/>
                  </a:cubicBezTo>
                  <a:cubicBezTo>
                    <a:pt x="842" y="408"/>
                    <a:pt x="835" y="413"/>
                    <a:pt x="825" y="398"/>
                  </a:cubicBezTo>
                  <a:cubicBezTo>
                    <a:pt x="815" y="383"/>
                    <a:pt x="817" y="372"/>
                    <a:pt x="827" y="360"/>
                  </a:cubicBezTo>
                  <a:cubicBezTo>
                    <a:pt x="835" y="347"/>
                    <a:pt x="822" y="337"/>
                    <a:pt x="837" y="329"/>
                  </a:cubicBezTo>
                  <a:cubicBezTo>
                    <a:pt x="850" y="322"/>
                    <a:pt x="860" y="319"/>
                    <a:pt x="860" y="319"/>
                  </a:cubicBezTo>
                  <a:cubicBezTo>
                    <a:pt x="860" y="319"/>
                    <a:pt x="850" y="307"/>
                    <a:pt x="868" y="296"/>
                  </a:cubicBezTo>
                  <a:cubicBezTo>
                    <a:pt x="886" y="286"/>
                    <a:pt x="881" y="301"/>
                    <a:pt x="893" y="279"/>
                  </a:cubicBezTo>
                  <a:cubicBezTo>
                    <a:pt x="906" y="256"/>
                    <a:pt x="903" y="268"/>
                    <a:pt x="911" y="251"/>
                  </a:cubicBezTo>
                  <a:cubicBezTo>
                    <a:pt x="934" y="246"/>
                    <a:pt x="929" y="236"/>
                    <a:pt x="941" y="241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6" name="Freeform 263"/>
            <p:cNvSpPr>
              <a:spLocks/>
            </p:cNvSpPr>
            <p:nvPr/>
          </p:nvSpPr>
          <p:spPr bwMode="auto">
            <a:xfrm>
              <a:off x="3958" y="2265"/>
              <a:ext cx="81" cy="59"/>
            </a:xfrm>
            <a:custGeom>
              <a:avLst/>
              <a:gdLst>
                <a:gd name="T0" fmla="*/ 1279 w 1403"/>
                <a:gd name="T1" fmla="*/ 959 h 1025"/>
                <a:gd name="T2" fmla="*/ 1304 w 1403"/>
                <a:gd name="T3" fmla="*/ 886 h 1025"/>
                <a:gd name="T4" fmla="*/ 1271 w 1403"/>
                <a:gd name="T5" fmla="*/ 840 h 1025"/>
                <a:gd name="T6" fmla="*/ 1208 w 1403"/>
                <a:gd name="T7" fmla="*/ 782 h 1025"/>
                <a:gd name="T8" fmla="*/ 1172 w 1403"/>
                <a:gd name="T9" fmla="*/ 764 h 1025"/>
                <a:gd name="T10" fmla="*/ 1167 w 1403"/>
                <a:gd name="T11" fmla="*/ 739 h 1025"/>
                <a:gd name="T12" fmla="*/ 1162 w 1403"/>
                <a:gd name="T13" fmla="*/ 690 h 1025"/>
                <a:gd name="T14" fmla="*/ 1172 w 1403"/>
                <a:gd name="T15" fmla="*/ 647 h 1025"/>
                <a:gd name="T16" fmla="*/ 1175 w 1403"/>
                <a:gd name="T17" fmla="*/ 584 h 1025"/>
                <a:gd name="T18" fmla="*/ 1259 w 1403"/>
                <a:gd name="T19" fmla="*/ 485 h 1025"/>
                <a:gd name="T20" fmla="*/ 1297 w 1403"/>
                <a:gd name="T21" fmla="*/ 419 h 1025"/>
                <a:gd name="T22" fmla="*/ 1294 w 1403"/>
                <a:gd name="T23" fmla="*/ 381 h 1025"/>
                <a:gd name="T24" fmla="*/ 1375 w 1403"/>
                <a:gd name="T25" fmla="*/ 366 h 1025"/>
                <a:gd name="T26" fmla="*/ 1393 w 1403"/>
                <a:gd name="T27" fmla="*/ 315 h 1025"/>
                <a:gd name="T28" fmla="*/ 1370 w 1403"/>
                <a:gd name="T29" fmla="*/ 221 h 1025"/>
                <a:gd name="T30" fmla="*/ 1314 w 1403"/>
                <a:gd name="T31" fmla="*/ 257 h 1025"/>
                <a:gd name="T32" fmla="*/ 1241 w 1403"/>
                <a:gd name="T33" fmla="*/ 312 h 1025"/>
                <a:gd name="T34" fmla="*/ 1155 w 1403"/>
                <a:gd name="T35" fmla="*/ 366 h 1025"/>
                <a:gd name="T36" fmla="*/ 1040 w 1403"/>
                <a:gd name="T37" fmla="*/ 305 h 1025"/>
                <a:gd name="T38" fmla="*/ 982 w 1403"/>
                <a:gd name="T39" fmla="*/ 302 h 1025"/>
                <a:gd name="T40" fmla="*/ 1010 w 1403"/>
                <a:gd name="T41" fmla="*/ 175 h 1025"/>
                <a:gd name="T42" fmla="*/ 1038 w 1403"/>
                <a:gd name="T43" fmla="*/ 120 h 1025"/>
                <a:gd name="T44" fmla="*/ 1081 w 1403"/>
                <a:gd name="T45" fmla="*/ 28 h 1025"/>
                <a:gd name="T46" fmla="*/ 1038 w 1403"/>
                <a:gd name="T47" fmla="*/ 0 h 1025"/>
                <a:gd name="T48" fmla="*/ 786 w 1403"/>
                <a:gd name="T49" fmla="*/ 97 h 1025"/>
                <a:gd name="T50" fmla="*/ 736 w 1403"/>
                <a:gd name="T51" fmla="*/ 135 h 1025"/>
                <a:gd name="T52" fmla="*/ 685 w 1403"/>
                <a:gd name="T53" fmla="*/ 137 h 1025"/>
                <a:gd name="T54" fmla="*/ 654 w 1403"/>
                <a:gd name="T55" fmla="*/ 153 h 1025"/>
                <a:gd name="T56" fmla="*/ 571 w 1403"/>
                <a:gd name="T57" fmla="*/ 183 h 1025"/>
                <a:gd name="T58" fmla="*/ 510 w 1403"/>
                <a:gd name="T59" fmla="*/ 175 h 1025"/>
                <a:gd name="T60" fmla="*/ 451 w 1403"/>
                <a:gd name="T61" fmla="*/ 175 h 1025"/>
                <a:gd name="T62" fmla="*/ 337 w 1403"/>
                <a:gd name="T63" fmla="*/ 135 h 1025"/>
                <a:gd name="T64" fmla="*/ 264 w 1403"/>
                <a:gd name="T65" fmla="*/ 130 h 1025"/>
                <a:gd name="T66" fmla="*/ 187 w 1403"/>
                <a:gd name="T67" fmla="*/ 125 h 1025"/>
                <a:gd name="T68" fmla="*/ 119 w 1403"/>
                <a:gd name="T69" fmla="*/ 102 h 1025"/>
                <a:gd name="T70" fmla="*/ 0 w 1403"/>
                <a:gd name="T71" fmla="*/ 135 h 1025"/>
                <a:gd name="T72" fmla="*/ 63 w 1403"/>
                <a:gd name="T73" fmla="*/ 183 h 1025"/>
                <a:gd name="T74" fmla="*/ 38 w 1403"/>
                <a:gd name="T75" fmla="*/ 246 h 1025"/>
                <a:gd name="T76" fmla="*/ 162 w 1403"/>
                <a:gd name="T77" fmla="*/ 249 h 1025"/>
                <a:gd name="T78" fmla="*/ 177 w 1403"/>
                <a:gd name="T79" fmla="*/ 290 h 1025"/>
                <a:gd name="T80" fmla="*/ 228 w 1403"/>
                <a:gd name="T81" fmla="*/ 333 h 1025"/>
                <a:gd name="T82" fmla="*/ 228 w 1403"/>
                <a:gd name="T83" fmla="*/ 394 h 1025"/>
                <a:gd name="T84" fmla="*/ 253 w 1403"/>
                <a:gd name="T85" fmla="*/ 462 h 1025"/>
                <a:gd name="T86" fmla="*/ 259 w 1403"/>
                <a:gd name="T87" fmla="*/ 485 h 1025"/>
                <a:gd name="T88" fmla="*/ 292 w 1403"/>
                <a:gd name="T89" fmla="*/ 556 h 1025"/>
                <a:gd name="T90" fmla="*/ 368 w 1403"/>
                <a:gd name="T91" fmla="*/ 569 h 1025"/>
                <a:gd name="T92" fmla="*/ 528 w 1403"/>
                <a:gd name="T93" fmla="*/ 576 h 1025"/>
                <a:gd name="T94" fmla="*/ 634 w 1403"/>
                <a:gd name="T95" fmla="*/ 591 h 1025"/>
                <a:gd name="T96" fmla="*/ 720 w 1403"/>
                <a:gd name="T97" fmla="*/ 673 h 1025"/>
                <a:gd name="T98" fmla="*/ 784 w 1403"/>
                <a:gd name="T99" fmla="*/ 764 h 1025"/>
                <a:gd name="T100" fmla="*/ 873 w 1403"/>
                <a:gd name="T101" fmla="*/ 888 h 1025"/>
                <a:gd name="T102" fmla="*/ 1000 w 1403"/>
                <a:gd name="T103" fmla="*/ 1002 h 1025"/>
                <a:gd name="T104" fmla="*/ 1116 w 1403"/>
                <a:gd name="T105" fmla="*/ 990 h 1025"/>
                <a:gd name="T106" fmla="*/ 1241 w 1403"/>
                <a:gd name="T107" fmla="*/ 1018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03" h="1025">
                  <a:moveTo>
                    <a:pt x="1266" y="985"/>
                  </a:moveTo>
                  <a:cubicBezTo>
                    <a:pt x="1266" y="982"/>
                    <a:pt x="1269" y="982"/>
                    <a:pt x="1269" y="980"/>
                  </a:cubicBezTo>
                  <a:cubicBezTo>
                    <a:pt x="1271" y="977"/>
                    <a:pt x="1274" y="972"/>
                    <a:pt x="1276" y="969"/>
                  </a:cubicBezTo>
                  <a:cubicBezTo>
                    <a:pt x="1276" y="967"/>
                    <a:pt x="1279" y="962"/>
                    <a:pt x="1279" y="959"/>
                  </a:cubicBezTo>
                  <a:cubicBezTo>
                    <a:pt x="1279" y="954"/>
                    <a:pt x="1281" y="947"/>
                    <a:pt x="1284" y="939"/>
                  </a:cubicBezTo>
                  <a:cubicBezTo>
                    <a:pt x="1286" y="934"/>
                    <a:pt x="1292" y="931"/>
                    <a:pt x="1297" y="929"/>
                  </a:cubicBezTo>
                  <a:cubicBezTo>
                    <a:pt x="1299" y="926"/>
                    <a:pt x="1302" y="926"/>
                    <a:pt x="1302" y="924"/>
                  </a:cubicBezTo>
                  <a:cubicBezTo>
                    <a:pt x="1309" y="916"/>
                    <a:pt x="1309" y="901"/>
                    <a:pt x="1304" y="886"/>
                  </a:cubicBezTo>
                  <a:cubicBezTo>
                    <a:pt x="1304" y="881"/>
                    <a:pt x="1302" y="876"/>
                    <a:pt x="1299" y="873"/>
                  </a:cubicBezTo>
                  <a:cubicBezTo>
                    <a:pt x="1297" y="870"/>
                    <a:pt x="1294" y="868"/>
                    <a:pt x="1289" y="865"/>
                  </a:cubicBezTo>
                  <a:cubicBezTo>
                    <a:pt x="1286" y="863"/>
                    <a:pt x="1281" y="860"/>
                    <a:pt x="1279" y="855"/>
                  </a:cubicBezTo>
                  <a:cubicBezTo>
                    <a:pt x="1274" y="850"/>
                    <a:pt x="1274" y="845"/>
                    <a:pt x="1271" y="840"/>
                  </a:cubicBezTo>
                  <a:cubicBezTo>
                    <a:pt x="1256" y="804"/>
                    <a:pt x="1256" y="804"/>
                    <a:pt x="1256" y="804"/>
                  </a:cubicBezTo>
                  <a:cubicBezTo>
                    <a:pt x="1253" y="797"/>
                    <a:pt x="1248" y="787"/>
                    <a:pt x="1241" y="787"/>
                  </a:cubicBezTo>
                  <a:cubicBezTo>
                    <a:pt x="1238" y="787"/>
                    <a:pt x="1233" y="787"/>
                    <a:pt x="1231" y="787"/>
                  </a:cubicBezTo>
                  <a:cubicBezTo>
                    <a:pt x="1223" y="787"/>
                    <a:pt x="1213" y="787"/>
                    <a:pt x="1208" y="782"/>
                  </a:cubicBezTo>
                  <a:cubicBezTo>
                    <a:pt x="1205" y="779"/>
                    <a:pt x="1203" y="774"/>
                    <a:pt x="1203" y="772"/>
                  </a:cubicBezTo>
                  <a:cubicBezTo>
                    <a:pt x="1203" y="769"/>
                    <a:pt x="1200" y="766"/>
                    <a:pt x="1200" y="766"/>
                  </a:cubicBezTo>
                  <a:cubicBezTo>
                    <a:pt x="1200" y="766"/>
                    <a:pt x="1195" y="766"/>
                    <a:pt x="1193" y="766"/>
                  </a:cubicBezTo>
                  <a:cubicBezTo>
                    <a:pt x="1188" y="769"/>
                    <a:pt x="1180" y="772"/>
                    <a:pt x="1172" y="764"/>
                  </a:cubicBezTo>
                  <a:cubicBezTo>
                    <a:pt x="1170" y="761"/>
                    <a:pt x="1170" y="761"/>
                    <a:pt x="1170" y="761"/>
                  </a:cubicBezTo>
                  <a:cubicBezTo>
                    <a:pt x="1170" y="759"/>
                    <a:pt x="1170" y="759"/>
                    <a:pt x="1170" y="759"/>
                  </a:cubicBezTo>
                  <a:cubicBezTo>
                    <a:pt x="1170" y="754"/>
                    <a:pt x="1170" y="751"/>
                    <a:pt x="1172" y="749"/>
                  </a:cubicBezTo>
                  <a:cubicBezTo>
                    <a:pt x="1170" y="746"/>
                    <a:pt x="1167" y="744"/>
                    <a:pt x="1167" y="739"/>
                  </a:cubicBezTo>
                  <a:cubicBezTo>
                    <a:pt x="1167" y="733"/>
                    <a:pt x="1167" y="728"/>
                    <a:pt x="1170" y="723"/>
                  </a:cubicBezTo>
                  <a:cubicBezTo>
                    <a:pt x="1172" y="718"/>
                    <a:pt x="1172" y="713"/>
                    <a:pt x="1170" y="708"/>
                  </a:cubicBezTo>
                  <a:cubicBezTo>
                    <a:pt x="1170" y="706"/>
                    <a:pt x="1167" y="706"/>
                    <a:pt x="1167" y="703"/>
                  </a:cubicBezTo>
                  <a:cubicBezTo>
                    <a:pt x="1165" y="700"/>
                    <a:pt x="1162" y="695"/>
                    <a:pt x="1162" y="690"/>
                  </a:cubicBezTo>
                  <a:cubicBezTo>
                    <a:pt x="1162" y="680"/>
                    <a:pt x="1167" y="675"/>
                    <a:pt x="1172" y="670"/>
                  </a:cubicBezTo>
                  <a:cubicBezTo>
                    <a:pt x="1175" y="667"/>
                    <a:pt x="1177" y="665"/>
                    <a:pt x="1177" y="662"/>
                  </a:cubicBezTo>
                  <a:cubicBezTo>
                    <a:pt x="1177" y="660"/>
                    <a:pt x="1177" y="660"/>
                    <a:pt x="1175" y="657"/>
                  </a:cubicBezTo>
                  <a:cubicBezTo>
                    <a:pt x="1175" y="655"/>
                    <a:pt x="1172" y="652"/>
                    <a:pt x="1172" y="647"/>
                  </a:cubicBezTo>
                  <a:cubicBezTo>
                    <a:pt x="1172" y="640"/>
                    <a:pt x="1175" y="635"/>
                    <a:pt x="1177" y="629"/>
                  </a:cubicBezTo>
                  <a:cubicBezTo>
                    <a:pt x="1180" y="624"/>
                    <a:pt x="1182" y="622"/>
                    <a:pt x="1182" y="619"/>
                  </a:cubicBezTo>
                  <a:cubicBezTo>
                    <a:pt x="1182" y="617"/>
                    <a:pt x="1180" y="614"/>
                    <a:pt x="1177" y="609"/>
                  </a:cubicBezTo>
                  <a:cubicBezTo>
                    <a:pt x="1172" y="602"/>
                    <a:pt x="1167" y="591"/>
                    <a:pt x="1175" y="584"/>
                  </a:cubicBezTo>
                  <a:cubicBezTo>
                    <a:pt x="1233" y="536"/>
                    <a:pt x="1233" y="536"/>
                    <a:pt x="1233" y="536"/>
                  </a:cubicBezTo>
                  <a:cubicBezTo>
                    <a:pt x="1241" y="531"/>
                    <a:pt x="1248" y="523"/>
                    <a:pt x="1251" y="515"/>
                  </a:cubicBezTo>
                  <a:cubicBezTo>
                    <a:pt x="1253" y="513"/>
                    <a:pt x="1253" y="508"/>
                    <a:pt x="1253" y="503"/>
                  </a:cubicBezTo>
                  <a:cubicBezTo>
                    <a:pt x="1253" y="498"/>
                    <a:pt x="1256" y="490"/>
                    <a:pt x="1259" y="485"/>
                  </a:cubicBezTo>
                  <a:cubicBezTo>
                    <a:pt x="1264" y="472"/>
                    <a:pt x="1276" y="465"/>
                    <a:pt x="1286" y="459"/>
                  </a:cubicBezTo>
                  <a:cubicBezTo>
                    <a:pt x="1289" y="459"/>
                    <a:pt x="1292" y="457"/>
                    <a:pt x="1292" y="457"/>
                  </a:cubicBezTo>
                  <a:cubicBezTo>
                    <a:pt x="1302" y="452"/>
                    <a:pt x="1309" y="442"/>
                    <a:pt x="1307" y="432"/>
                  </a:cubicBezTo>
                  <a:cubicBezTo>
                    <a:pt x="1307" y="427"/>
                    <a:pt x="1302" y="424"/>
                    <a:pt x="1297" y="419"/>
                  </a:cubicBezTo>
                  <a:cubicBezTo>
                    <a:pt x="1294" y="416"/>
                    <a:pt x="1294" y="416"/>
                    <a:pt x="1292" y="414"/>
                  </a:cubicBezTo>
                  <a:cubicBezTo>
                    <a:pt x="1284" y="404"/>
                    <a:pt x="1279" y="391"/>
                    <a:pt x="1286" y="381"/>
                  </a:cubicBezTo>
                  <a:cubicBezTo>
                    <a:pt x="1289" y="378"/>
                    <a:pt x="1289" y="378"/>
                    <a:pt x="1289" y="378"/>
                  </a:cubicBezTo>
                  <a:cubicBezTo>
                    <a:pt x="1294" y="381"/>
                    <a:pt x="1294" y="381"/>
                    <a:pt x="1294" y="381"/>
                  </a:cubicBezTo>
                  <a:cubicBezTo>
                    <a:pt x="1309" y="386"/>
                    <a:pt x="1327" y="388"/>
                    <a:pt x="1340" y="381"/>
                  </a:cubicBezTo>
                  <a:cubicBezTo>
                    <a:pt x="1342" y="381"/>
                    <a:pt x="1345" y="378"/>
                    <a:pt x="1345" y="376"/>
                  </a:cubicBezTo>
                  <a:cubicBezTo>
                    <a:pt x="1347" y="373"/>
                    <a:pt x="1352" y="371"/>
                    <a:pt x="1358" y="368"/>
                  </a:cubicBezTo>
                  <a:cubicBezTo>
                    <a:pt x="1363" y="366"/>
                    <a:pt x="1370" y="366"/>
                    <a:pt x="1375" y="366"/>
                  </a:cubicBezTo>
                  <a:cubicBezTo>
                    <a:pt x="1380" y="366"/>
                    <a:pt x="1383" y="366"/>
                    <a:pt x="1388" y="363"/>
                  </a:cubicBezTo>
                  <a:cubicBezTo>
                    <a:pt x="1396" y="361"/>
                    <a:pt x="1398" y="355"/>
                    <a:pt x="1401" y="350"/>
                  </a:cubicBezTo>
                  <a:cubicBezTo>
                    <a:pt x="1403" y="340"/>
                    <a:pt x="1403" y="330"/>
                    <a:pt x="1398" y="323"/>
                  </a:cubicBezTo>
                  <a:cubicBezTo>
                    <a:pt x="1396" y="320"/>
                    <a:pt x="1396" y="317"/>
                    <a:pt x="1393" y="315"/>
                  </a:cubicBezTo>
                  <a:cubicBezTo>
                    <a:pt x="1391" y="310"/>
                    <a:pt x="1385" y="305"/>
                    <a:pt x="1383" y="300"/>
                  </a:cubicBezTo>
                  <a:cubicBezTo>
                    <a:pt x="1380" y="290"/>
                    <a:pt x="1380" y="279"/>
                    <a:pt x="1383" y="272"/>
                  </a:cubicBezTo>
                  <a:cubicBezTo>
                    <a:pt x="1383" y="269"/>
                    <a:pt x="1383" y="267"/>
                    <a:pt x="1383" y="264"/>
                  </a:cubicBezTo>
                  <a:cubicBezTo>
                    <a:pt x="1385" y="246"/>
                    <a:pt x="1380" y="229"/>
                    <a:pt x="1370" y="221"/>
                  </a:cubicBezTo>
                  <a:cubicBezTo>
                    <a:pt x="1365" y="216"/>
                    <a:pt x="1355" y="213"/>
                    <a:pt x="1347" y="213"/>
                  </a:cubicBezTo>
                  <a:cubicBezTo>
                    <a:pt x="1340" y="213"/>
                    <a:pt x="1335" y="219"/>
                    <a:pt x="1332" y="221"/>
                  </a:cubicBezTo>
                  <a:cubicBezTo>
                    <a:pt x="1330" y="224"/>
                    <a:pt x="1330" y="229"/>
                    <a:pt x="1327" y="234"/>
                  </a:cubicBezTo>
                  <a:cubicBezTo>
                    <a:pt x="1325" y="241"/>
                    <a:pt x="1322" y="249"/>
                    <a:pt x="1314" y="257"/>
                  </a:cubicBezTo>
                  <a:cubicBezTo>
                    <a:pt x="1307" y="262"/>
                    <a:pt x="1297" y="264"/>
                    <a:pt x="1289" y="264"/>
                  </a:cubicBezTo>
                  <a:cubicBezTo>
                    <a:pt x="1266" y="267"/>
                    <a:pt x="1246" y="277"/>
                    <a:pt x="1243" y="292"/>
                  </a:cubicBezTo>
                  <a:cubicBezTo>
                    <a:pt x="1243" y="295"/>
                    <a:pt x="1243" y="295"/>
                    <a:pt x="1243" y="297"/>
                  </a:cubicBezTo>
                  <a:cubicBezTo>
                    <a:pt x="1243" y="302"/>
                    <a:pt x="1243" y="307"/>
                    <a:pt x="1241" y="312"/>
                  </a:cubicBezTo>
                  <a:cubicBezTo>
                    <a:pt x="1236" y="328"/>
                    <a:pt x="1221" y="330"/>
                    <a:pt x="1208" y="333"/>
                  </a:cubicBezTo>
                  <a:cubicBezTo>
                    <a:pt x="1203" y="333"/>
                    <a:pt x="1200" y="335"/>
                    <a:pt x="1198" y="335"/>
                  </a:cubicBezTo>
                  <a:cubicBezTo>
                    <a:pt x="1188" y="338"/>
                    <a:pt x="1177" y="345"/>
                    <a:pt x="1167" y="355"/>
                  </a:cubicBezTo>
                  <a:cubicBezTo>
                    <a:pt x="1162" y="358"/>
                    <a:pt x="1160" y="363"/>
                    <a:pt x="1155" y="366"/>
                  </a:cubicBezTo>
                  <a:cubicBezTo>
                    <a:pt x="1137" y="378"/>
                    <a:pt x="1111" y="386"/>
                    <a:pt x="1094" y="371"/>
                  </a:cubicBezTo>
                  <a:cubicBezTo>
                    <a:pt x="1083" y="361"/>
                    <a:pt x="1081" y="348"/>
                    <a:pt x="1078" y="335"/>
                  </a:cubicBezTo>
                  <a:cubicBezTo>
                    <a:pt x="1076" y="325"/>
                    <a:pt x="1073" y="312"/>
                    <a:pt x="1066" y="307"/>
                  </a:cubicBezTo>
                  <a:cubicBezTo>
                    <a:pt x="1061" y="302"/>
                    <a:pt x="1050" y="302"/>
                    <a:pt x="1040" y="305"/>
                  </a:cubicBezTo>
                  <a:cubicBezTo>
                    <a:pt x="1030" y="305"/>
                    <a:pt x="1023" y="305"/>
                    <a:pt x="1012" y="305"/>
                  </a:cubicBezTo>
                  <a:cubicBezTo>
                    <a:pt x="1005" y="305"/>
                    <a:pt x="995" y="305"/>
                    <a:pt x="987" y="305"/>
                  </a:cubicBezTo>
                  <a:cubicBezTo>
                    <a:pt x="984" y="305"/>
                    <a:pt x="984" y="305"/>
                    <a:pt x="984" y="305"/>
                  </a:cubicBezTo>
                  <a:cubicBezTo>
                    <a:pt x="982" y="302"/>
                    <a:pt x="982" y="302"/>
                    <a:pt x="982" y="302"/>
                  </a:cubicBezTo>
                  <a:cubicBezTo>
                    <a:pt x="962" y="284"/>
                    <a:pt x="969" y="254"/>
                    <a:pt x="984" y="234"/>
                  </a:cubicBezTo>
                  <a:cubicBezTo>
                    <a:pt x="987" y="231"/>
                    <a:pt x="990" y="229"/>
                    <a:pt x="990" y="226"/>
                  </a:cubicBezTo>
                  <a:cubicBezTo>
                    <a:pt x="1000" y="211"/>
                    <a:pt x="1010" y="196"/>
                    <a:pt x="1010" y="180"/>
                  </a:cubicBezTo>
                  <a:cubicBezTo>
                    <a:pt x="1010" y="178"/>
                    <a:pt x="1010" y="178"/>
                    <a:pt x="1010" y="175"/>
                  </a:cubicBezTo>
                  <a:cubicBezTo>
                    <a:pt x="1010" y="170"/>
                    <a:pt x="1007" y="165"/>
                    <a:pt x="1010" y="160"/>
                  </a:cubicBezTo>
                  <a:cubicBezTo>
                    <a:pt x="1012" y="150"/>
                    <a:pt x="1020" y="145"/>
                    <a:pt x="1025" y="140"/>
                  </a:cubicBezTo>
                  <a:cubicBezTo>
                    <a:pt x="1030" y="137"/>
                    <a:pt x="1033" y="135"/>
                    <a:pt x="1035" y="130"/>
                  </a:cubicBezTo>
                  <a:cubicBezTo>
                    <a:pt x="1038" y="127"/>
                    <a:pt x="1038" y="125"/>
                    <a:pt x="1038" y="120"/>
                  </a:cubicBezTo>
                  <a:cubicBezTo>
                    <a:pt x="1038" y="117"/>
                    <a:pt x="1038" y="117"/>
                    <a:pt x="1038" y="115"/>
                  </a:cubicBezTo>
                  <a:cubicBezTo>
                    <a:pt x="1043" y="97"/>
                    <a:pt x="1056" y="82"/>
                    <a:pt x="1073" y="76"/>
                  </a:cubicBezTo>
                  <a:cubicBezTo>
                    <a:pt x="1068" y="64"/>
                    <a:pt x="1066" y="49"/>
                    <a:pt x="1073" y="36"/>
                  </a:cubicBezTo>
                  <a:cubicBezTo>
                    <a:pt x="1076" y="33"/>
                    <a:pt x="1078" y="31"/>
                    <a:pt x="1081" y="28"/>
                  </a:cubicBezTo>
                  <a:cubicBezTo>
                    <a:pt x="1083" y="26"/>
                    <a:pt x="1086" y="23"/>
                    <a:pt x="1086" y="21"/>
                  </a:cubicBezTo>
                  <a:cubicBezTo>
                    <a:pt x="1086" y="18"/>
                    <a:pt x="1086" y="18"/>
                    <a:pt x="1086" y="18"/>
                  </a:cubicBezTo>
                  <a:cubicBezTo>
                    <a:pt x="1076" y="21"/>
                    <a:pt x="1066" y="16"/>
                    <a:pt x="1056" y="8"/>
                  </a:cubicBezTo>
                  <a:cubicBezTo>
                    <a:pt x="1050" y="5"/>
                    <a:pt x="1043" y="0"/>
                    <a:pt x="1038" y="0"/>
                  </a:cubicBezTo>
                  <a:cubicBezTo>
                    <a:pt x="1033" y="0"/>
                    <a:pt x="1025" y="0"/>
                    <a:pt x="1017" y="5"/>
                  </a:cubicBezTo>
                  <a:cubicBezTo>
                    <a:pt x="855" y="66"/>
                    <a:pt x="855" y="66"/>
                    <a:pt x="855" y="66"/>
                  </a:cubicBezTo>
                  <a:cubicBezTo>
                    <a:pt x="835" y="74"/>
                    <a:pt x="814" y="82"/>
                    <a:pt x="797" y="89"/>
                  </a:cubicBezTo>
                  <a:cubicBezTo>
                    <a:pt x="792" y="92"/>
                    <a:pt x="786" y="94"/>
                    <a:pt x="786" y="97"/>
                  </a:cubicBezTo>
                  <a:cubicBezTo>
                    <a:pt x="786" y="99"/>
                    <a:pt x="786" y="102"/>
                    <a:pt x="786" y="107"/>
                  </a:cubicBezTo>
                  <a:cubicBezTo>
                    <a:pt x="786" y="112"/>
                    <a:pt x="786" y="117"/>
                    <a:pt x="786" y="120"/>
                  </a:cubicBezTo>
                  <a:cubicBezTo>
                    <a:pt x="784" y="127"/>
                    <a:pt x="781" y="132"/>
                    <a:pt x="774" y="135"/>
                  </a:cubicBezTo>
                  <a:cubicBezTo>
                    <a:pt x="764" y="140"/>
                    <a:pt x="746" y="137"/>
                    <a:pt x="736" y="135"/>
                  </a:cubicBezTo>
                  <a:cubicBezTo>
                    <a:pt x="733" y="132"/>
                    <a:pt x="733" y="132"/>
                    <a:pt x="733" y="132"/>
                  </a:cubicBezTo>
                  <a:cubicBezTo>
                    <a:pt x="720" y="127"/>
                    <a:pt x="708" y="122"/>
                    <a:pt x="700" y="127"/>
                  </a:cubicBezTo>
                  <a:cubicBezTo>
                    <a:pt x="698" y="130"/>
                    <a:pt x="698" y="130"/>
                    <a:pt x="698" y="130"/>
                  </a:cubicBezTo>
                  <a:cubicBezTo>
                    <a:pt x="695" y="132"/>
                    <a:pt x="690" y="135"/>
                    <a:pt x="685" y="137"/>
                  </a:cubicBezTo>
                  <a:cubicBezTo>
                    <a:pt x="682" y="137"/>
                    <a:pt x="677" y="137"/>
                    <a:pt x="675" y="137"/>
                  </a:cubicBezTo>
                  <a:cubicBezTo>
                    <a:pt x="672" y="137"/>
                    <a:pt x="672" y="137"/>
                    <a:pt x="670" y="137"/>
                  </a:cubicBezTo>
                  <a:cubicBezTo>
                    <a:pt x="667" y="137"/>
                    <a:pt x="667" y="140"/>
                    <a:pt x="665" y="142"/>
                  </a:cubicBezTo>
                  <a:cubicBezTo>
                    <a:pt x="662" y="145"/>
                    <a:pt x="660" y="150"/>
                    <a:pt x="654" y="153"/>
                  </a:cubicBezTo>
                  <a:cubicBezTo>
                    <a:pt x="649" y="155"/>
                    <a:pt x="642" y="155"/>
                    <a:pt x="637" y="155"/>
                  </a:cubicBezTo>
                  <a:cubicBezTo>
                    <a:pt x="634" y="155"/>
                    <a:pt x="634" y="155"/>
                    <a:pt x="634" y="155"/>
                  </a:cubicBezTo>
                  <a:cubicBezTo>
                    <a:pt x="622" y="155"/>
                    <a:pt x="609" y="163"/>
                    <a:pt x="596" y="170"/>
                  </a:cubicBezTo>
                  <a:cubicBezTo>
                    <a:pt x="589" y="175"/>
                    <a:pt x="578" y="180"/>
                    <a:pt x="571" y="183"/>
                  </a:cubicBezTo>
                  <a:cubicBezTo>
                    <a:pt x="558" y="188"/>
                    <a:pt x="548" y="188"/>
                    <a:pt x="540" y="183"/>
                  </a:cubicBezTo>
                  <a:cubicBezTo>
                    <a:pt x="538" y="180"/>
                    <a:pt x="535" y="178"/>
                    <a:pt x="533" y="175"/>
                  </a:cubicBezTo>
                  <a:cubicBezTo>
                    <a:pt x="530" y="173"/>
                    <a:pt x="530" y="170"/>
                    <a:pt x="528" y="170"/>
                  </a:cubicBezTo>
                  <a:cubicBezTo>
                    <a:pt x="523" y="168"/>
                    <a:pt x="517" y="170"/>
                    <a:pt x="510" y="175"/>
                  </a:cubicBezTo>
                  <a:cubicBezTo>
                    <a:pt x="502" y="180"/>
                    <a:pt x="492" y="188"/>
                    <a:pt x="479" y="183"/>
                  </a:cubicBezTo>
                  <a:cubicBezTo>
                    <a:pt x="474" y="180"/>
                    <a:pt x="472" y="178"/>
                    <a:pt x="469" y="178"/>
                  </a:cubicBezTo>
                  <a:cubicBezTo>
                    <a:pt x="467" y="175"/>
                    <a:pt x="464" y="175"/>
                    <a:pt x="462" y="173"/>
                  </a:cubicBezTo>
                  <a:cubicBezTo>
                    <a:pt x="459" y="173"/>
                    <a:pt x="454" y="175"/>
                    <a:pt x="451" y="175"/>
                  </a:cubicBezTo>
                  <a:cubicBezTo>
                    <a:pt x="451" y="175"/>
                    <a:pt x="449" y="175"/>
                    <a:pt x="449" y="178"/>
                  </a:cubicBezTo>
                  <a:cubicBezTo>
                    <a:pt x="431" y="186"/>
                    <a:pt x="406" y="186"/>
                    <a:pt x="385" y="173"/>
                  </a:cubicBezTo>
                  <a:cubicBezTo>
                    <a:pt x="368" y="165"/>
                    <a:pt x="355" y="150"/>
                    <a:pt x="342" y="140"/>
                  </a:cubicBezTo>
                  <a:cubicBezTo>
                    <a:pt x="337" y="135"/>
                    <a:pt x="337" y="135"/>
                    <a:pt x="337" y="135"/>
                  </a:cubicBezTo>
                  <a:cubicBezTo>
                    <a:pt x="332" y="130"/>
                    <a:pt x="325" y="125"/>
                    <a:pt x="319" y="125"/>
                  </a:cubicBezTo>
                  <a:cubicBezTo>
                    <a:pt x="314" y="125"/>
                    <a:pt x="309" y="127"/>
                    <a:pt x="304" y="130"/>
                  </a:cubicBezTo>
                  <a:cubicBezTo>
                    <a:pt x="297" y="132"/>
                    <a:pt x="289" y="137"/>
                    <a:pt x="281" y="137"/>
                  </a:cubicBezTo>
                  <a:cubicBezTo>
                    <a:pt x="274" y="137"/>
                    <a:pt x="269" y="132"/>
                    <a:pt x="264" y="130"/>
                  </a:cubicBezTo>
                  <a:cubicBezTo>
                    <a:pt x="256" y="125"/>
                    <a:pt x="253" y="125"/>
                    <a:pt x="248" y="125"/>
                  </a:cubicBezTo>
                  <a:cubicBezTo>
                    <a:pt x="248" y="125"/>
                    <a:pt x="246" y="127"/>
                    <a:pt x="243" y="127"/>
                  </a:cubicBezTo>
                  <a:cubicBezTo>
                    <a:pt x="243" y="130"/>
                    <a:pt x="241" y="130"/>
                    <a:pt x="238" y="132"/>
                  </a:cubicBezTo>
                  <a:cubicBezTo>
                    <a:pt x="226" y="142"/>
                    <a:pt x="208" y="140"/>
                    <a:pt x="187" y="125"/>
                  </a:cubicBezTo>
                  <a:cubicBezTo>
                    <a:pt x="175" y="115"/>
                    <a:pt x="165" y="107"/>
                    <a:pt x="154" y="112"/>
                  </a:cubicBezTo>
                  <a:cubicBezTo>
                    <a:pt x="154" y="112"/>
                    <a:pt x="152" y="112"/>
                    <a:pt x="152" y="115"/>
                  </a:cubicBezTo>
                  <a:cubicBezTo>
                    <a:pt x="149" y="117"/>
                    <a:pt x="144" y="120"/>
                    <a:pt x="139" y="120"/>
                  </a:cubicBezTo>
                  <a:cubicBezTo>
                    <a:pt x="129" y="120"/>
                    <a:pt x="124" y="109"/>
                    <a:pt x="119" y="102"/>
                  </a:cubicBezTo>
                  <a:cubicBezTo>
                    <a:pt x="116" y="99"/>
                    <a:pt x="116" y="97"/>
                    <a:pt x="114" y="94"/>
                  </a:cubicBezTo>
                  <a:cubicBezTo>
                    <a:pt x="109" y="89"/>
                    <a:pt x="99" y="89"/>
                    <a:pt x="83" y="92"/>
                  </a:cubicBezTo>
                  <a:cubicBezTo>
                    <a:pt x="56" y="99"/>
                    <a:pt x="28" y="115"/>
                    <a:pt x="0" y="127"/>
                  </a:cubicBezTo>
                  <a:cubicBezTo>
                    <a:pt x="0" y="130"/>
                    <a:pt x="0" y="132"/>
                    <a:pt x="0" y="135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0" y="147"/>
                    <a:pt x="7" y="158"/>
                    <a:pt x="23" y="165"/>
                  </a:cubicBezTo>
                  <a:cubicBezTo>
                    <a:pt x="30" y="170"/>
                    <a:pt x="38" y="173"/>
                    <a:pt x="45" y="175"/>
                  </a:cubicBezTo>
                  <a:cubicBezTo>
                    <a:pt x="50" y="178"/>
                    <a:pt x="58" y="180"/>
                    <a:pt x="63" y="183"/>
                  </a:cubicBezTo>
                  <a:cubicBezTo>
                    <a:pt x="68" y="186"/>
                    <a:pt x="71" y="188"/>
                    <a:pt x="73" y="191"/>
                  </a:cubicBezTo>
                  <a:cubicBezTo>
                    <a:pt x="76" y="196"/>
                    <a:pt x="78" y="201"/>
                    <a:pt x="76" y="206"/>
                  </a:cubicBezTo>
                  <a:cubicBezTo>
                    <a:pt x="73" y="216"/>
                    <a:pt x="63" y="224"/>
                    <a:pt x="56" y="229"/>
                  </a:cubicBezTo>
                  <a:cubicBezTo>
                    <a:pt x="45" y="234"/>
                    <a:pt x="35" y="239"/>
                    <a:pt x="38" y="246"/>
                  </a:cubicBezTo>
                  <a:cubicBezTo>
                    <a:pt x="38" y="249"/>
                    <a:pt x="40" y="251"/>
                    <a:pt x="43" y="254"/>
                  </a:cubicBezTo>
                  <a:cubicBezTo>
                    <a:pt x="53" y="262"/>
                    <a:pt x="71" y="257"/>
                    <a:pt x="91" y="239"/>
                  </a:cubicBezTo>
                  <a:cubicBezTo>
                    <a:pt x="109" y="226"/>
                    <a:pt x="132" y="208"/>
                    <a:pt x="154" y="221"/>
                  </a:cubicBezTo>
                  <a:cubicBezTo>
                    <a:pt x="165" y="226"/>
                    <a:pt x="162" y="241"/>
                    <a:pt x="162" y="249"/>
                  </a:cubicBezTo>
                  <a:cubicBezTo>
                    <a:pt x="162" y="251"/>
                    <a:pt x="160" y="254"/>
                    <a:pt x="160" y="257"/>
                  </a:cubicBezTo>
                  <a:cubicBezTo>
                    <a:pt x="160" y="267"/>
                    <a:pt x="160" y="274"/>
                    <a:pt x="162" y="282"/>
                  </a:cubicBezTo>
                  <a:cubicBezTo>
                    <a:pt x="165" y="284"/>
                    <a:pt x="167" y="287"/>
                    <a:pt x="172" y="290"/>
                  </a:cubicBezTo>
                  <a:cubicBezTo>
                    <a:pt x="175" y="290"/>
                    <a:pt x="177" y="290"/>
                    <a:pt x="177" y="290"/>
                  </a:cubicBezTo>
                  <a:cubicBezTo>
                    <a:pt x="180" y="287"/>
                    <a:pt x="180" y="287"/>
                    <a:pt x="180" y="287"/>
                  </a:cubicBezTo>
                  <a:cubicBezTo>
                    <a:pt x="182" y="284"/>
                    <a:pt x="185" y="282"/>
                    <a:pt x="187" y="279"/>
                  </a:cubicBezTo>
                  <a:cubicBezTo>
                    <a:pt x="190" y="277"/>
                    <a:pt x="198" y="277"/>
                    <a:pt x="205" y="282"/>
                  </a:cubicBezTo>
                  <a:cubicBezTo>
                    <a:pt x="220" y="292"/>
                    <a:pt x="228" y="310"/>
                    <a:pt x="228" y="333"/>
                  </a:cubicBezTo>
                  <a:cubicBezTo>
                    <a:pt x="228" y="343"/>
                    <a:pt x="226" y="353"/>
                    <a:pt x="226" y="363"/>
                  </a:cubicBezTo>
                  <a:cubicBezTo>
                    <a:pt x="226" y="371"/>
                    <a:pt x="223" y="378"/>
                    <a:pt x="223" y="383"/>
                  </a:cubicBezTo>
                  <a:cubicBezTo>
                    <a:pt x="223" y="386"/>
                    <a:pt x="223" y="388"/>
                    <a:pt x="223" y="391"/>
                  </a:cubicBezTo>
                  <a:cubicBezTo>
                    <a:pt x="223" y="394"/>
                    <a:pt x="226" y="394"/>
                    <a:pt x="228" y="394"/>
                  </a:cubicBezTo>
                  <a:cubicBezTo>
                    <a:pt x="246" y="404"/>
                    <a:pt x="261" y="421"/>
                    <a:pt x="269" y="442"/>
                  </a:cubicBezTo>
                  <a:cubicBezTo>
                    <a:pt x="274" y="452"/>
                    <a:pt x="274" y="452"/>
                    <a:pt x="274" y="452"/>
                  </a:cubicBezTo>
                  <a:cubicBezTo>
                    <a:pt x="271" y="457"/>
                    <a:pt x="271" y="457"/>
                    <a:pt x="271" y="457"/>
                  </a:cubicBezTo>
                  <a:cubicBezTo>
                    <a:pt x="266" y="457"/>
                    <a:pt x="259" y="457"/>
                    <a:pt x="253" y="462"/>
                  </a:cubicBezTo>
                  <a:cubicBezTo>
                    <a:pt x="251" y="465"/>
                    <a:pt x="251" y="467"/>
                    <a:pt x="253" y="470"/>
                  </a:cubicBezTo>
                  <a:cubicBezTo>
                    <a:pt x="253" y="470"/>
                    <a:pt x="253" y="472"/>
                    <a:pt x="256" y="472"/>
                  </a:cubicBezTo>
                  <a:cubicBezTo>
                    <a:pt x="269" y="475"/>
                    <a:pt x="269" y="475"/>
                    <a:pt x="269" y="475"/>
                  </a:cubicBezTo>
                  <a:cubicBezTo>
                    <a:pt x="259" y="485"/>
                    <a:pt x="259" y="485"/>
                    <a:pt x="259" y="485"/>
                  </a:cubicBezTo>
                  <a:cubicBezTo>
                    <a:pt x="253" y="490"/>
                    <a:pt x="248" y="495"/>
                    <a:pt x="248" y="500"/>
                  </a:cubicBezTo>
                  <a:cubicBezTo>
                    <a:pt x="248" y="508"/>
                    <a:pt x="253" y="510"/>
                    <a:pt x="264" y="518"/>
                  </a:cubicBezTo>
                  <a:cubicBezTo>
                    <a:pt x="271" y="523"/>
                    <a:pt x="279" y="528"/>
                    <a:pt x="284" y="536"/>
                  </a:cubicBezTo>
                  <a:cubicBezTo>
                    <a:pt x="289" y="541"/>
                    <a:pt x="289" y="548"/>
                    <a:pt x="292" y="556"/>
                  </a:cubicBezTo>
                  <a:cubicBezTo>
                    <a:pt x="292" y="558"/>
                    <a:pt x="292" y="558"/>
                    <a:pt x="292" y="561"/>
                  </a:cubicBezTo>
                  <a:cubicBezTo>
                    <a:pt x="294" y="571"/>
                    <a:pt x="299" y="581"/>
                    <a:pt x="304" y="589"/>
                  </a:cubicBezTo>
                  <a:cubicBezTo>
                    <a:pt x="309" y="586"/>
                    <a:pt x="314" y="584"/>
                    <a:pt x="322" y="584"/>
                  </a:cubicBezTo>
                  <a:cubicBezTo>
                    <a:pt x="345" y="579"/>
                    <a:pt x="355" y="579"/>
                    <a:pt x="368" y="569"/>
                  </a:cubicBezTo>
                  <a:cubicBezTo>
                    <a:pt x="380" y="558"/>
                    <a:pt x="398" y="546"/>
                    <a:pt x="398" y="546"/>
                  </a:cubicBezTo>
                  <a:cubicBezTo>
                    <a:pt x="398" y="546"/>
                    <a:pt x="434" y="538"/>
                    <a:pt x="449" y="548"/>
                  </a:cubicBezTo>
                  <a:cubicBezTo>
                    <a:pt x="464" y="561"/>
                    <a:pt x="484" y="569"/>
                    <a:pt x="484" y="569"/>
                  </a:cubicBezTo>
                  <a:cubicBezTo>
                    <a:pt x="484" y="569"/>
                    <a:pt x="515" y="579"/>
                    <a:pt x="528" y="576"/>
                  </a:cubicBezTo>
                  <a:cubicBezTo>
                    <a:pt x="540" y="574"/>
                    <a:pt x="543" y="576"/>
                    <a:pt x="550" y="569"/>
                  </a:cubicBezTo>
                  <a:cubicBezTo>
                    <a:pt x="558" y="561"/>
                    <a:pt x="573" y="548"/>
                    <a:pt x="589" y="556"/>
                  </a:cubicBezTo>
                  <a:cubicBezTo>
                    <a:pt x="601" y="563"/>
                    <a:pt x="616" y="553"/>
                    <a:pt x="622" y="569"/>
                  </a:cubicBezTo>
                  <a:cubicBezTo>
                    <a:pt x="627" y="581"/>
                    <a:pt x="622" y="589"/>
                    <a:pt x="634" y="591"/>
                  </a:cubicBezTo>
                  <a:cubicBezTo>
                    <a:pt x="647" y="594"/>
                    <a:pt x="649" y="581"/>
                    <a:pt x="660" y="599"/>
                  </a:cubicBezTo>
                  <a:cubicBezTo>
                    <a:pt x="667" y="617"/>
                    <a:pt x="665" y="622"/>
                    <a:pt x="670" y="624"/>
                  </a:cubicBezTo>
                  <a:cubicBezTo>
                    <a:pt x="677" y="629"/>
                    <a:pt x="700" y="635"/>
                    <a:pt x="708" y="652"/>
                  </a:cubicBezTo>
                  <a:cubicBezTo>
                    <a:pt x="715" y="670"/>
                    <a:pt x="708" y="670"/>
                    <a:pt x="720" y="673"/>
                  </a:cubicBezTo>
                  <a:cubicBezTo>
                    <a:pt x="733" y="678"/>
                    <a:pt x="736" y="662"/>
                    <a:pt x="738" y="683"/>
                  </a:cubicBezTo>
                  <a:cubicBezTo>
                    <a:pt x="741" y="703"/>
                    <a:pt x="743" y="711"/>
                    <a:pt x="743" y="711"/>
                  </a:cubicBezTo>
                  <a:cubicBezTo>
                    <a:pt x="743" y="711"/>
                    <a:pt x="769" y="716"/>
                    <a:pt x="774" y="733"/>
                  </a:cubicBezTo>
                  <a:cubicBezTo>
                    <a:pt x="779" y="749"/>
                    <a:pt x="766" y="749"/>
                    <a:pt x="784" y="764"/>
                  </a:cubicBezTo>
                  <a:cubicBezTo>
                    <a:pt x="799" y="779"/>
                    <a:pt x="804" y="787"/>
                    <a:pt x="804" y="787"/>
                  </a:cubicBezTo>
                  <a:cubicBezTo>
                    <a:pt x="804" y="787"/>
                    <a:pt x="797" y="802"/>
                    <a:pt x="814" y="812"/>
                  </a:cubicBezTo>
                  <a:cubicBezTo>
                    <a:pt x="832" y="822"/>
                    <a:pt x="847" y="837"/>
                    <a:pt x="858" y="858"/>
                  </a:cubicBezTo>
                  <a:cubicBezTo>
                    <a:pt x="870" y="876"/>
                    <a:pt x="873" y="888"/>
                    <a:pt x="873" y="888"/>
                  </a:cubicBezTo>
                  <a:cubicBezTo>
                    <a:pt x="873" y="888"/>
                    <a:pt x="888" y="906"/>
                    <a:pt x="898" y="916"/>
                  </a:cubicBezTo>
                  <a:cubicBezTo>
                    <a:pt x="908" y="926"/>
                    <a:pt x="913" y="914"/>
                    <a:pt x="916" y="939"/>
                  </a:cubicBezTo>
                  <a:cubicBezTo>
                    <a:pt x="918" y="964"/>
                    <a:pt x="929" y="990"/>
                    <a:pt x="949" y="997"/>
                  </a:cubicBezTo>
                  <a:cubicBezTo>
                    <a:pt x="969" y="1005"/>
                    <a:pt x="987" y="1010"/>
                    <a:pt x="1000" y="1002"/>
                  </a:cubicBezTo>
                  <a:cubicBezTo>
                    <a:pt x="1012" y="995"/>
                    <a:pt x="1010" y="987"/>
                    <a:pt x="1028" y="985"/>
                  </a:cubicBezTo>
                  <a:cubicBezTo>
                    <a:pt x="1045" y="985"/>
                    <a:pt x="1050" y="985"/>
                    <a:pt x="1058" y="995"/>
                  </a:cubicBezTo>
                  <a:cubicBezTo>
                    <a:pt x="1068" y="1005"/>
                    <a:pt x="1061" y="1007"/>
                    <a:pt x="1081" y="1002"/>
                  </a:cubicBezTo>
                  <a:cubicBezTo>
                    <a:pt x="1101" y="997"/>
                    <a:pt x="1104" y="995"/>
                    <a:pt x="1116" y="990"/>
                  </a:cubicBezTo>
                  <a:cubicBezTo>
                    <a:pt x="1129" y="985"/>
                    <a:pt x="1134" y="974"/>
                    <a:pt x="1147" y="987"/>
                  </a:cubicBezTo>
                  <a:cubicBezTo>
                    <a:pt x="1160" y="1000"/>
                    <a:pt x="1172" y="1005"/>
                    <a:pt x="1182" y="1012"/>
                  </a:cubicBezTo>
                  <a:cubicBezTo>
                    <a:pt x="1195" y="1020"/>
                    <a:pt x="1226" y="1025"/>
                    <a:pt x="1226" y="1025"/>
                  </a:cubicBezTo>
                  <a:cubicBezTo>
                    <a:pt x="1226" y="1025"/>
                    <a:pt x="1233" y="1020"/>
                    <a:pt x="1241" y="1018"/>
                  </a:cubicBezTo>
                  <a:cubicBezTo>
                    <a:pt x="1256" y="1002"/>
                    <a:pt x="1259" y="992"/>
                    <a:pt x="1266" y="985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7" name="Freeform 264"/>
            <p:cNvSpPr>
              <a:spLocks/>
            </p:cNvSpPr>
            <p:nvPr/>
          </p:nvSpPr>
          <p:spPr bwMode="auto">
            <a:xfrm>
              <a:off x="3587" y="2114"/>
              <a:ext cx="23" cy="20"/>
            </a:xfrm>
            <a:custGeom>
              <a:avLst/>
              <a:gdLst>
                <a:gd name="T0" fmla="*/ 25 w 408"/>
                <a:gd name="T1" fmla="*/ 299 h 350"/>
                <a:gd name="T2" fmla="*/ 63 w 408"/>
                <a:gd name="T3" fmla="*/ 291 h 350"/>
                <a:gd name="T4" fmla="*/ 71 w 408"/>
                <a:gd name="T5" fmla="*/ 296 h 350"/>
                <a:gd name="T6" fmla="*/ 79 w 408"/>
                <a:gd name="T7" fmla="*/ 296 h 350"/>
                <a:gd name="T8" fmla="*/ 142 w 408"/>
                <a:gd name="T9" fmla="*/ 284 h 350"/>
                <a:gd name="T10" fmla="*/ 162 w 408"/>
                <a:gd name="T11" fmla="*/ 276 h 350"/>
                <a:gd name="T12" fmla="*/ 188 w 408"/>
                <a:gd name="T13" fmla="*/ 294 h 350"/>
                <a:gd name="T14" fmla="*/ 205 w 408"/>
                <a:gd name="T15" fmla="*/ 329 h 350"/>
                <a:gd name="T16" fmla="*/ 213 w 408"/>
                <a:gd name="T17" fmla="*/ 329 h 350"/>
                <a:gd name="T18" fmla="*/ 228 w 408"/>
                <a:gd name="T19" fmla="*/ 340 h 350"/>
                <a:gd name="T20" fmla="*/ 254 w 408"/>
                <a:gd name="T21" fmla="*/ 342 h 350"/>
                <a:gd name="T22" fmla="*/ 266 w 408"/>
                <a:gd name="T23" fmla="*/ 347 h 350"/>
                <a:gd name="T24" fmla="*/ 304 w 408"/>
                <a:gd name="T25" fmla="*/ 347 h 350"/>
                <a:gd name="T26" fmla="*/ 355 w 408"/>
                <a:gd name="T27" fmla="*/ 324 h 350"/>
                <a:gd name="T28" fmla="*/ 386 w 408"/>
                <a:gd name="T29" fmla="*/ 296 h 350"/>
                <a:gd name="T30" fmla="*/ 408 w 408"/>
                <a:gd name="T31" fmla="*/ 271 h 350"/>
                <a:gd name="T32" fmla="*/ 388 w 408"/>
                <a:gd name="T33" fmla="*/ 251 h 350"/>
                <a:gd name="T34" fmla="*/ 388 w 408"/>
                <a:gd name="T35" fmla="*/ 225 h 350"/>
                <a:gd name="T36" fmla="*/ 370 w 408"/>
                <a:gd name="T37" fmla="*/ 187 h 350"/>
                <a:gd name="T38" fmla="*/ 297 w 408"/>
                <a:gd name="T39" fmla="*/ 157 h 350"/>
                <a:gd name="T40" fmla="*/ 261 w 408"/>
                <a:gd name="T41" fmla="*/ 71 h 350"/>
                <a:gd name="T42" fmla="*/ 238 w 408"/>
                <a:gd name="T43" fmla="*/ 10 h 350"/>
                <a:gd name="T44" fmla="*/ 231 w 408"/>
                <a:gd name="T45" fmla="*/ 2 h 350"/>
                <a:gd name="T46" fmla="*/ 190 w 408"/>
                <a:gd name="T47" fmla="*/ 12 h 350"/>
                <a:gd name="T48" fmla="*/ 145 w 408"/>
                <a:gd name="T49" fmla="*/ 43 h 350"/>
                <a:gd name="T50" fmla="*/ 106 w 408"/>
                <a:gd name="T51" fmla="*/ 43 h 350"/>
                <a:gd name="T52" fmla="*/ 94 w 408"/>
                <a:gd name="T53" fmla="*/ 91 h 350"/>
                <a:gd name="T54" fmla="*/ 76 w 408"/>
                <a:gd name="T55" fmla="*/ 114 h 350"/>
                <a:gd name="T56" fmla="*/ 56 w 408"/>
                <a:gd name="T57" fmla="*/ 132 h 350"/>
                <a:gd name="T58" fmla="*/ 56 w 408"/>
                <a:gd name="T59" fmla="*/ 170 h 350"/>
                <a:gd name="T60" fmla="*/ 25 w 408"/>
                <a:gd name="T61" fmla="*/ 190 h 350"/>
                <a:gd name="T62" fmla="*/ 23 w 408"/>
                <a:gd name="T63" fmla="*/ 228 h 350"/>
                <a:gd name="T64" fmla="*/ 2 w 408"/>
                <a:gd name="T65" fmla="*/ 266 h 350"/>
                <a:gd name="T66" fmla="*/ 23 w 408"/>
                <a:gd name="T67" fmla="*/ 299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8" h="350">
                  <a:moveTo>
                    <a:pt x="23" y="299"/>
                  </a:moveTo>
                  <a:cubicBezTo>
                    <a:pt x="25" y="299"/>
                    <a:pt x="25" y="299"/>
                    <a:pt x="25" y="299"/>
                  </a:cubicBezTo>
                  <a:cubicBezTo>
                    <a:pt x="51" y="291"/>
                    <a:pt x="51" y="291"/>
                    <a:pt x="51" y="291"/>
                  </a:cubicBezTo>
                  <a:cubicBezTo>
                    <a:pt x="53" y="291"/>
                    <a:pt x="58" y="289"/>
                    <a:pt x="63" y="291"/>
                  </a:cubicBezTo>
                  <a:cubicBezTo>
                    <a:pt x="66" y="291"/>
                    <a:pt x="68" y="294"/>
                    <a:pt x="68" y="294"/>
                  </a:cubicBezTo>
                  <a:cubicBezTo>
                    <a:pt x="68" y="294"/>
                    <a:pt x="71" y="294"/>
                    <a:pt x="71" y="296"/>
                  </a:cubicBezTo>
                  <a:cubicBezTo>
                    <a:pt x="71" y="296"/>
                    <a:pt x="73" y="296"/>
                    <a:pt x="76" y="296"/>
                  </a:cubicBezTo>
                  <a:cubicBezTo>
                    <a:pt x="79" y="296"/>
                    <a:pt x="79" y="296"/>
                    <a:pt x="79" y="296"/>
                  </a:cubicBezTo>
                  <a:cubicBezTo>
                    <a:pt x="86" y="296"/>
                    <a:pt x="96" y="299"/>
                    <a:pt x="101" y="304"/>
                  </a:cubicBezTo>
                  <a:cubicBezTo>
                    <a:pt x="117" y="299"/>
                    <a:pt x="129" y="291"/>
                    <a:pt x="142" y="284"/>
                  </a:cubicBezTo>
                  <a:cubicBezTo>
                    <a:pt x="145" y="284"/>
                    <a:pt x="145" y="284"/>
                    <a:pt x="145" y="284"/>
                  </a:cubicBezTo>
                  <a:cubicBezTo>
                    <a:pt x="150" y="281"/>
                    <a:pt x="155" y="276"/>
                    <a:pt x="162" y="276"/>
                  </a:cubicBezTo>
                  <a:cubicBezTo>
                    <a:pt x="170" y="274"/>
                    <a:pt x="183" y="276"/>
                    <a:pt x="185" y="286"/>
                  </a:cubicBezTo>
                  <a:cubicBezTo>
                    <a:pt x="185" y="289"/>
                    <a:pt x="188" y="291"/>
                    <a:pt x="188" y="294"/>
                  </a:cubicBezTo>
                  <a:cubicBezTo>
                    <a:pt x="190" y="304"/>
                    <a:pt x="193" y="312"/>
                    <a:pt x="198" y="322"/>
                  </a:cubicBezTo>
                  <a:cubicBezTo>
                    <a:pt x="200" y="327"/>
                    <a:pt x="203" y="329"/>
                    <a:pt x="205" y="329"/>
                  </a:cubicBezTo>
                  <a:cubicBezTo>
                    <a:pt x="205" y="329"/>
                    <a:pt x="205" y="329"/>
                    <a:pt x="208" y="329"/>
                  </a:cubicBezTo>
                  <a:cubicBezTo>
                    <a:pt x="210" y="329"/>
                    <a:pt x="210" y="329"/>
                    <a:pt x="213" y="329"/>
                  </a:cubicBezTo>
                  <a:cubicBezTo>
                    <a:pt x="218" y="329"/>
                    <a:pt x="223" y="334"/>
                    <a:pt x="226" y="337"/>
                  </a:cubicBezTo>
                  <a:cubicBezTo>
                    <a:pt x="228" y="340"/>
                    <a:pt x="228" y="340"/>
                    <a:pt x="228" y="340"/>
                  </a:cubicBezTo>
                  <a:cubicBezTo>
                    <a:pt x="231" y="342"/>
                    <a:pt x="236" y="342"/>
                    <a:pt x="241" y="342"/>
                  </a:cubicBezTo>
                  <a:cubicBezTo>
                    <a:pt x="246" y="342"/>
                    <a:pt x="249" y="342"/>
                    <a:pt x="254" y="342"/>
                  </a:cubicBezTo>
                  <a:cubicBezTo>
                    <a:pt x="256" y="342"/>
                    <a:pt x="259" y="345"/>
                    <a:pt x="261" y="345"/>
                  </a:cubicBezTo>
                  <a:cubicBezTo>
                    <a:pt x="264" y="345"/>
                    <a:pt x="264" y="345"/>
                    <a:pt x="266" y="347"/>
                  </a:cubicBezTo>
                  <a:cubicBezTo>
                    <a:pt x="276" y="350"/>
                    <a:pt x="287" y="350"/>
                    <a:pt x="297" y="347"/>
                  </a:cubicBezTo>
                  <a:cubicBezTo>
                    <a:pt x="299" y="347"/>
                    <a:pt x="302" y="347"/>
                    <a:pt x="304" y="347"/>
                  </a:cubicBezTo>
                  <a:cubicBezTo>
                    <a:pt x="312" y="347"/>
                    <a:pt x="320" y="345"/>
                    <a:pt x="327" y="347"/>
                  </a:cubicBezTo>
                  <a:cubicBezTo>
                    <a:pt x="332" y="334"/>
                    <a:pt x="345" y="329"/>
                    <a:pt x="355" y="324"/>
                  </a:cubicBezTo>
                  <a:cubicBezTo>
                    <a:pt x="363" y="322"/>
                    <a:pt x="370" y="317"/>
                    <a:pt x="375" y="312"/>
                  </a:cubicBezTo>
                  <a:cubicBezTo>
                    <a:pt x="381" y="307"/>
                    <a:pt x="383" y="301"/>
                    <a:pt x="386" y="296"/>
                  </a:cubicBezTo>
                  <a:cubicBezTo>
                    <a:pt x="388" y="294"/>
                    <a:pt x="388" y="291"/>
                    <a:pt x="391" y="289"/>
                  </a:cubicBezTo>
                  <a:cubicBezTo>
                    <a:pt x="396" y="281"/>
                    <a:pt x="401" y="276"/>
                    <a:pt x="408" y="271"/>
                  </a:cubicBezTo>
                  <a:cubicBezTo>
                    <a:pt x="406" y="268"/>
                    <a:pt x="406" y="268"/>
                    <a:pt x="403" y="266"/>
                  </a:cubicBezTo>
                  <a:cubicBezTo>
                    <a:pt x="398" y="261"/>
                    <a:pt x="393" y="258"/>
                    <a:pt x="388" y="251"/>
                  </a:cubicBezTo>
                  <a:cubicBezTo>
                    <a:pt x="386" y="243"/>
                    <a:pt x="386" y="236"/>
                    <a:pt x="388" y="230"/>
                  </a:cubicBezTo>
                  <a:cubicBezTo>
                    <a:pt x="388" y="228"/>
                    <a:pt x="388" y="228"/>
                    <a:pt x="388" y="225"/>
                  </a:cubicBezTo>
                  <a:cubicBezTo>
                    <a:pt x="388" y="218"/>
                    <a:pt x="388" y="208"/>
                    <a:pt x="386" y="203"/>
                  </a:cubicBezTo>
                  <a:cubicBezTo>
                    <a:pt x="383" y="195"/>
                    <a:pt x="375" y="190"/>
                    <a:pt x="370" y="187"/>
                  </a:cubicBezTo>
                  <a:cubicBezTo>
                    <a:pt x="365" y="187"/>
                    <a:pt x="360" y="187"/>
                    <a:pt x="355" y="187"/>
                  </a:cubicBezTo>
                  <a:cubicBezTo>
                    <a:pt x="335" y="187"/>
                    <a:pt x="312" y="175"/>
                    <a:pt x="297" y="157"/>
                  </a:cubicBezTo>
                  <a:cubicBezTo>
                    <a:pt x="284" y="142"/>
                    <a:pt x="274" y="124"/>
                    <a:pt x="269" y="101"/>
                  </a:cubicBezTo>
                  <a:cubicBezTo>
                    <a:pt x="266" y="91"/>
                    <a:pt x="264" y="81"/>
                    <a:pt x="261" y="71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243" y="22"/>
                    <a:pt x="241" y="15"/>
                    <a:pt x="238" y="10"/>
                  </a:cubicBezTo>
                  <a:cubicBezTo>
                    <a:pt x="238" y="7"/>
                    <a:pt x="236" y="2"/>
                    <a:pt x="236" y="2"/>
                  </a:cubicBezTo>
                  <a:cubicBezTo>
                    <a:pt x="236" y="2"/>
                    <a:pt x="233" y="2"/>
                    <a:pt x="231" y="2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10" y="2"/>
                    <a:pt x="203" y="7"/>
                    <a:pt x="190" y="12"/>
                  </a:cubicBezTo>
                  <a:cubicBezTo>
                    <a:pt x="170" y="20"/>
                    <a:pt x="157" y="28"/>
                    <a:pt x="157" y="28"/>
                  </a:cubicBezTo>
                  <a:cubicBezTo>
                    <a:pt x="157" y="28"/>
                    <a:pt x="155" y="43"/>
                    <a:pt x="145" y="43"/>
                  </a:cubicBezTo>
                  <a:cubicBezTo>
                    <a:pt x="137" y="43"/>
                    <a:pt x="119" y="43"/>
                    <a:pt x="119" y="43"/>
                  </a:cubicBezTo>
                  <a:cubicBezTo>
                    <a:pt x="119" y="43"/>
                    <a:pt x="106" y="30"/>
                    <a:pt x="106" y="43"/>
                  </a:cubicBezTo>
                  <a:cubicBezTo>
                    <a:pt x="106" y="55"/>
                    <a:pt x="114" y="63"/>
                    <a:pt x="106" y="76"/>
                  </a:cubicBezTo>
                  <a:cubicBezTo>
                    <a:pt x="99" y="88"/>
                    <a:pt x="94" y="91"/>
                    <a:pt x="94" y="91"/>
                  </a:cubicBezTo>
                  <a:cubicBezTo>
                    <a:pt x="94" y="91"/>
                    <a:pt x="86" y="78"/>
                    <a:pt x="81" y="91"/>
                  </a:cubicBezTo>
                  <a:cubicBezTo>
                    <a:pt x="76" y="104"/>
                    <a:pt x="79" y="106"/>
                    <a:pt x="76" y="114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3" y="121"/>
                    <a:pt x="58" y="124"/>
                    <a:pt x="56" y="132"/>
                  </a:cubicBezTo>
                  <a:cubicBezTo>
                    <a:pt x="53" y="139"/>
                    <a:pt x="56" y="139"/>
                    <a:pt x="56" y="149"/>
                  </a:cubicBezTo>
                  <a:cubicBezTo>
                    <a:pt x="56" y="159"/>
                    <a:pt x="58" y="157"/>
                    <a:pt x="56" y="170"/>
                  </a:cubicBezTo>
                  <a:cubicBezTo>
                    <a:pt x="48" y="177"/>
                    <a:pt x="48" y="177"/>
                    <a:pt x="48" y="177"/>
                  </a:cubicBezTo>
                  <a:cubicBezTo>
                    <a:pt x="48" y="177"/>
                    <a:pt x="40" y="175"/>
                    <a:pt x="25" y="190"/>
                  </a:cubicBezTo>
                  <a:cubicBezTo>
                    <a:pt x="13" y="205"/>
                    <a:pt x="5" y="203"/>
                    <a:pt x="13" y="213"/>
                  </a:cubicBezTo>
                  <a:cubicBezTo>
                    <a:pt x="20" y="223"/>
                    <a:pt x="23" y="228"/>
                    <a:pt x="23" y="228"/>
                  </a:cubicBezTo>
                  <a:cubicBezTo>
                    <a:pt x="23" y="228"/>
                    <a:pt x="28" y="238"/>
                    <a:pt x="20" y="248"/>
                  </a:cubicBezTo>
                  <a:cubicBezTo>
                    <a:pt x="13" y="258"/>
                    <a:pt x="5" y="253"/>
                    <a:pt x="2" y="266"/>
                  </a:cubicBezTo>
                  <a:cubicBezTo>
                    <a:pt x="0" y="279"/>
                    <a:pt x="2" y="286"/>
                    <a:pt x="2" y="286"/>
                  </a:cubicBezTo>
                  <a:cubicBezTo>
                    <a:pt x="10" y="291"/>
                    <a:pt x="18" y="294"/>
                    <a:pt x="23" y="299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8" name="Freeform 265"/>
            <p:cNvSpPr>
              <a:spLocks/>
            </p:cNvSpPr>
            <p:nvPr/>
          </p:nvSpPr>
          <p:spPr bwMode="auto">
            <a:xfrm>
              <a:off x="3571" y="2157"/>
              <a:ext cx="13" cy="22"/>
            </a:xfrm>
            <a:custGeom>
              <a:avLst/>
              <a:gdLst>
                <a:gd name="T0" fmla="*/ 15 w 233"/>
                <a:gd name="T1" fmla="*/ 78 h 390"/>
                <a:gd name="T2" fmla="*/ 20 w 233"/>
                <a:gd name="T3" fmla="*/ 111 h 390"/>
                <a:gd name="T4" fmla="*/ 30 w 233"/>
                <a:gd name="T5" fmla="*/ 149 h 390"/>
                <a:gd name="T6" fmla="*/ 73 w 233"/>
                <a:gd name="T7" fmla="*/ 182 h 390"/>
                <a:gd name="T8" fmla="*/ 88 w 233"/>
                <a:gd name="T9" fmla="*/ 200 h 390"/>
                <a:gd name="T10" fmla="*/ 76 w 233"/>
                <a:gd name="T11" fmla="*/ 231 h 390"/>
                <a:gd name="T12" fmla="*/ 63 w 233"/>
                <a:gd name="T13" fmla="*/ 248 h 390"/>
                <a:gd name="T14" fmla="*/ 55 w 233"/>
                <a:gd name="T15" fmla="*/ 281 h 390"/>
                <a:gd name="T16" fmla="*/ 61 w 233"/>
                <a:gd name="T17" fmla="*/ 304 h 390"/>
                <a:gd name="T18" fmla="*/ 81 w 233"/>
                <a:gd name="T19" fmla="*/ 304 h 390"/>
                <a:gd name="T20" fmla="*/ 86 w 233"/>
                <a:gd name="T21" fmla="*/ 337 h 390"/>
                <a:gd name="T22" fmla="*/ 94 w 233"/>
                <a:gd name="T23" fmla="*/ 352 h 390"/>
                <a:gd name="T24" fmla="*/ 86 w 233"/>
                <a:gd name="T25" fmla="*/ 373 h 390"/>
                <a:gd name="T26" fmla="*/ 94 w 233"/>
                <a:gd name="T27" fmla="*/ 390 h 390"/>
                <a:gd name="T28" fmla="*/ 106 w 233"/>
                <a:gd name="T29" fmla="*/ 390 h 390"/>
                <a:gd name="T30" fmla="*/ 109 w 233"/>
                <a:gd name="T31" fmla="*/ 390 h 390"/>
                <a:gd name="T32" fmla="*/ 121 w 233"/>
                <a:gd name="T33" fmla="*/ 388 h 390"/>
                <a:gd name="T34" fmla="*/ 124 w 233"/>
                <a:gd name="T35" fmla="*/ 383 h 390"/>
                <a:gd name="T36" fmla="*/ 167 w 233"/>
                <a:gd name="T37" fmla="*/ 327 h 390"/>
                <a:gd name="T38" fmla="*/ 172 w 233"/>
                <a:gd name="T39" fmla="*/ 324 h 390"/>
                <a:gd name="T40" fmla="*/ 172 w 233"/>
                <a:gd name="T41" fmla="*/ 319 h 390"/>
                <a:gd name="T42" fmla="*/ 172 w 233"/>
                <a:gd name="T43" fmla="*/ 314 h 390"/>
                <a:gd name="T44" fmla="*/ 195 w 233"/>
                <a:gd name="T45" fmla="*/ 286 h 390"/>
                <a:gd name="T46" fmla="*/ 213 w 233"/>
                <a:gd name="T47" fmla="*/ 271 h 390"/>
                <a:gd name="T48" fmla="*/ 210 w 233"/>
                <a:gd name="T49" fmla="*/ 256 h 390"/>
                <a:gd name="T50" fmla="*/ 208 w 233"/>
                <a:gd name="T51" fmla="*/ 248 h 390"/>
                <a:gd name="T52" fmla="*/ 220 w 233"/>
                <a:gd name="T53" fmla="*/ 218 h 390"/>
                <a:gd name="T54" fmla="*/ 228 w 233"/>
                <a:gd name="T55" fmla="*/ 218 h 390"/>
                <a:gd name="T56" fmla="*/ 231 w 233"/>
                <a:gd name="T57" fmla="*/ 218 h 390"/>
                <a:gd name="T58" fmla="*/ 231 w 233"/>
                <a:gd name="T59" fmla="*/ 215 h 390"/>
                <a:gd name="T60" fmla="*/ 165 w 233"/>
                <a:gd name="T61" fmla="*/ 104 h 390"/>
                <a:gd name="T62" fmla="*/ 157 w 233"/>
                <a:gd name="T63" fmla="*/ 101 h 390"/>
                <a:gd name="T64" fmla="*/ 154 w 233"/>
                <a:gd name="T65" fmla="*/ 101 h 390"/>
                <a:gd name="T66" fmla="*/ 139 w 233"/>
                <a:gd name="T67" fmla="*/ 101 h 390"/>
                <a:gd name="T68" fmla="*/ 132 w 233"/>
                <a:gd name="T69" fmla="*/ 91 h 390"/>
                <a:gd name="T70" fmla="*/ 109 w 233"/>
                <a:gd name="T71" fmla="*/ 40 h 390"/>
                <a:gd name="T72" fmla="*/ 106 w 233"/>
                <a:gd name="T73" fmla="*/ 35 h 390"/>
                <a:gd name="T74" fmla="*/ 99 w 233"/>
                <a:gd name="T75" fmla="*/ 35 h 390"/>
                <a:gd name="T76" fmla="*/ 96 w 233"/>
                <a:gd name="T77" fmla="*/ 35 h 390"/>
                <a:gd name="T78" fmla="*/ 55 w 233"/>
                <a:gd name="T79" fmla="*/ 18 h 390"/>
                <a:gd name="T80" fmla="*/ 43 w 233"/>
                <a:gd name="T81" fmla="*/ 0 h 390"/>
                <a:gd name="T82" fmla="*/ 38 w 233"/>
                <a:gd name="T83" fmla="*/ 5 h 390"/>
                <a:gd name="T84" fmla="*/ 7 w 233"/>
                <a:gd name="T85" fmla="*/ 33 h 390"/>
                <a:gd name="T86" fmla="*/ 10 w 233"/>
                <a:gd name="T87" fmla="*/ 38 h 390"/>
                <a:gd name="T88" fmla="*/ 2 w 233"/>
                <a:gd name="T89" fmla="*/ 63 h 390"/>
                <a:gd name="T90" fmla="*/ 15 w 233"/>
                <a:gd name="T91" fmla="*/ 78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33" h="390">
                  <a:moveTo>
                    <a:pt x="15" y="78"/>
                  </a:moveTo>
                  <a:cubicBezTo>
                    <a:pt x="17" y="83"/>
                    <a:pt x="25" y="94"/>
                    <a:pt x="20" y="111"/>
                  </a:cubicBezTo>
                  <a:cubicBezTo>
                    <a:pt x="17" y="127"/>
                    <a:pt x="22" y="139"/>
                    <a:pt x="30" y="149"/>
                  </a:cubicBezTo>
                  <a:cubicBezTo>
                    <a:pt x="38" y="160"/>
                    <a:pt x="68" y="175"/>
                    <a:pt x="73" y="182"/>
                  </a:cubicBezTo>
                  <a:cubicBezTo>
                    <a:pt x="78" y="190"/>
                    <a:pt x="91" y="190"/>
                    <a:pt x="88" y="200"/>
                  </a:cubicBezTo>
                  <a:cubicBezTo>
                    <a:pt x="86" y="208"/>
                    <a:pt x="76" y="231"/>
                    <a:pt x="76" y="231"/>
                  </a:cubicBezTo>
                  <a:cubicBezTo>
                    <a:pt x="76" y="231"/>
                    <a:pt x="63" y="231"/>
                    <a:pt x="63" y="248"/>
                  </a:cubicBezTo>
                  <a:cubicBezTo>
                    <a:pt x="63" y="264"/>
                    <a:pt x="61" y="264"/>
                    <a:pt x="55" y="281"/>
                  </a:cubicBezTo>
                  <a:cubicBezTo>
                    <a:pt x="53" y="297"/>
                    <a:pt x="53" y="299"/>
                    <a:pt x="61" y="304"/>
                  </a:cubicBezTo>
                  <a:cubicBezTo>
                    <a:pt x="71" y="307"/>
                    <a:pt x="76" y="294"/>
                    <a:pt x="81" y="304"/>
                  </a:cubicBezTo>
                  <a:cubicBezTo>
                    <a:pt x="86" y="314"/>
                    <a:pt x="81" y="330"/>
                    <a:pt x="86" y="337"/>
                  </a:cubicBezTo>
                  <a:cubicBezTo>
                    <a:pt x="91" y="345"/>
                    <a:pt x="94" y="352"/>
                    <a:pt x="94" y="352"/>
                  </a:cubicBezTo>
                  <a:cubicBezTo>
                    <a:pt x="94" y="352"/>
                    <a:pt x="81" y="368"/>
                    <a:pt x="86" y="373"/>
                  </a:cubicBezTo>
                  <a:cubicBezTo>
                    <a:pt x="88" y="378"/>
                    <a:pt x="91" y="383"/>
                    <a:pt x="94" y="390"/>
                  </a:cubicBezTo>
                  <a:cubicBezTo>
                    <a:pt x="99" y="390"/>
                    <a:pt x="101" y="390"/>
                    <a:pt x="106" y="390"/>
                  </a:cubicBezTo>
                  <a:cubicBezTo>
                    <a:pt x="109" y="390"/>
                    <a:pt x="109" y="390"/>
                    <a:pt x="109" y="390"/>
                  </a:cubicBezTo>
                  <a:cubicBezTo>
                    <a:pt x="114" y="390"/>
                    <a:pt x="121" y="390"/>
                    <a:pt x="121" y="388"/>
                  </a:cubicBezTo>
                  <a:cubicBezTo>
                    <a:pt x="121" y="388"/>
                    <a:pt x="124" y="385"/>
                    <a:pt x="124" y="383"/>
                  </a:cubicBezTo>
                  <a:cubicBezTo>
                    <a:pt x="129" y="360"/>
                    <a:pt x="144" y="337"/>
                    <a:pt x="167" y="327"/>
                  </a:cubicBezTo>
                  <a:cubicBezTo>
                    <a:pt x="170" y="327"/>
                    <a:pt x="172" y="324"/>
                    <a:pt x="172" y="324"/>
                  </a:cubicBezTo>
                  <a:cubicBezTo>
                    <a:pt x="172" y="324"/>
                    <a:pt x="172" y="322"/>
                    <a:pt x="172" y="319"/>
                  </a:cubicBezTo>
                  <a:cubicBezTo>
                    <a:pt x="172" y="317"/>
                    <a:pt x="172" y="317"/>
                    <a:pt x="172" y="314"/>
                  </a:cubicBezTo>
                  <a:cubicBezTo>
                    <a:pt x="172" y="299"/>
                    <a:pt x="185" y="291"/>
                    <a:pt x="195" y="286"/>
                  </a:cubicBezTo>
                  <a:cubicBezTo>
                    <a:pt x="203" y="281"/>
                    <a:pt x="210" y="276"/>
                    <a:pt x="213" y="271"/>
                  </a:cubicBezTo>
                  <a:cubicBezTo>
                    <a:pt x="213" y="266"/>
                    <a:pt x="213" y="261"/>
                    <a:pt x="210" y="256"/>
                  </a:cubicBezTo>
                  <a:cubicBezTo>
                    <a:pt x="210" y="253"/>
                    <a:pt x="210" y="251"/>
                    <a:pt x="208" y="248"/>
                  </a:cubicBezTo>
                  <a:cubicBezTo>
                    <a:pt x="205" y="236"/>
                    <a:pt x="208" y="223"/>
                    <a:pt x="220" y="218"/>
                  </a:cubicBezTo>
                  <a:cubicBezTo>
                    <a:pt x="223" y="218"/>
                    <a:pt x="226" y="218"/>
                    <a:pt x="228" y="218"/>
                  </a:cubicBezTo>
                  <a:cubicBezTo>
                    <a:pt x="231" y="218"/>
                    <a:pt x="231" y="218"/>
                    <a:pt x="231" y="218"/>
                  </a:cubicBezTo>
                  <a:cubicBezTo>
                    <a:pt x="231" y="218"/>
                    <a:pt x="231" y="218"/>
                    <a:pt x="231" y="215"/>
                  </a:cubicBezTo>
                  <a:cubicBezTo>
                    <a:pt x="233" y="170"/>
                    <a:pt x="208" y="124"/>
                    <a:pt x="165" y="104"/>
                  </a:cubicBezTo>
                  <a:cubicBezTo>
                    <a:pt x="162" y="104"/>
                    <a:pt x="160" y="101"/>
                    <a:pt x="157" y="101"/>
                  </a:cubicBezTo>
                  <a:cubicBezTo>
                    <a:pt x="154" y="101"/>
                    <a:pt x="154" y="101"/>
                    <a:pt x="154" y="101"/>
                  </a:cubicBezTo>
                  <a:cubicBezTo>
                    <a:pt x="152" y="101"/>
                    <a:pt x="144" y="104"/>
                    <a:pt x="139" y="101"/>
                  </a:cubicBezTo>
                  <a:cubicBezTo>
                    <a:pt x="134" y="99"/>
                    <a:pt x="132" y="94"/>
                    <a:pt x="132" y="91"/>
                  </a:cubicBezTo>
                  <a:cubicBezTo>
                    <a:pt x="109" y="40"/>
                    <a:pt x="109" y="40"/>
                    <a:pt x="109" y="40"/>
                  </a:cubicBezTo>
                  <a:cubicBezTo>
                    <a:pt x="109" y="38"/>
                    <a:pt x="106" y="35"/>
                    <a:pt x="106" y="35"/>
                  </a:cubicBezTo>
                  <a:cubicBezTo>
                    <a:pt x="106" y="35"/>
                    <a:pt x="101" y="35"/>
                    <a:pt x="99" y="35"/>
                  </a:cubicBezTo>
                  <a:cubicBezTo>
                    <a:pt x="96" y="35"/>
                    <a:pt x="96" y="35"/>
                    <a:pt x="96" y="35"/>
                  </a:cubicBezTo>
                  <a:cubicBezTo>
                    <a:pt x="83" y="38"/>
                    <a:pt x="68" y="30"/>
                    <a:pt x="55" y="18"/>
                  </a:cubicBezTo>
                  <a:cubicBezTo>
                    <a:pt x="50" y="12"/>
                    <a:pt x="45" y="5"/>
                    <a:pt x="43" y="0"/>
                  </a:cubicBezTo>
                  <a:cubicBezTo>
                    <a:pt x="40" y="2"/>
                    <a:pt x="40" y="2"/>
                    <a:pt x="38" y="5"/>
                  </a:cubicBezTo>
                  <a:cubicBezTo>
                    <a:pt x="25" y="20"/>
                    <a:pt x="15" y="30"/>
                    <a:pt x="7" y="33"/>
                  </a:cubicBezTo>
                  <a:cubicBezTo>
                    <a:pt x="10" y="25"/>
                    <a:pt x="10" y="20"/>
                    <a:pt x="10" y="38"/>
                  </a:cubicBezTo>
                  <a:cubicBezTo>
                    <a:pt x="10" y="56"/>
                    <a:pt x="0" y="53"/>
                    <a:pt x="2" y="63"/>
                  </a:cubicBezTo>
                  <a:cubicBezTo>
                    <a:pt x="5" y="71"/>
                    <a:pt x="12" y="71"/>
                    <a:pt x="15" y="78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9" name="Freeform 266"/>
            <p:cNvSpPr>
              <a:spLocks/>
            </p:cNvSpPr>
            <p:nvPr/>
          </p:nvSpPr>
          <p:spPr bwMode="auto">
            <a:xfrm>
              <a:off x="3544" y="2232"/>
              <a:ext cx="10" cy="9"/>
            </a:xfrm>
            <a:custGeom>
              <a:avLst/>
              <a:gdLst>
                <a:gd name="T0" fmla="*/ 178 w 185"/>
                <a:gd name="T1" fmla="*/ 129 h 157"/>
                <a:gd name="T2" fmla="*/ 178 w 185"/>
                <a:gd name="T3" fmla="*/ 129 h 157"/>
                <a:gd name="T4" fmla="*/ 178 w 185"/>
                <a:gd name="T5" fmla="*/ 129 h 157"/>
                <a:gd name="T6" fmla="*/ 178 w 185"/>
                <a:gd name="T7" fmla="*/ 127 h 157"/>
                <a:gd name="T8" fmla="*/ 183 w 185"/>
                <a:gd name="T9" fmla="*/ 114 h 157"/>
                <a:gd name="T10" fmla="*/ 185 w 185"/>
                <a:gd name="T11" fmla="*/ 107 h 157"/>
                <a:gd name="T12" fmla="*/ 178 w 185"/>
                <a:gd name="T13" fmla="*/ 89 h 157"/>
                <a:gd name="T14" fmla="*/ 170 w 185"/>
                <a:gd name="T15" fmla="*/ 81 h 157"/>
                <a:gd name="T16" fmla="*/ 163 w 185"/>
                <a:gd name="T17" fmla="*/ 79 h 157"/>
                <a:gd name="T18" fmla="*/ 158 w 185"/>
                <a:gd name="T19" fmla="*/ 76 h 157"/>
                <a:gd name="T20" fmla="*/ 135 w 185"/>
                <a:gd name="T21" fmla="*/ 61 h 157"/>
                <a:gd name="T22" fmla="*/ 127 w 185"/>
                <a:gd name="T23" fmla="*/ 51 h 157"/>
                <a:gd name="T24" fmla="*/ 125 w 185"/>
                <a:gd name="T25" fmla="*/ 38 h 157"/>
                <a:gd name="T26" fmla="*/ 125 w 185"/>
                <a:gd name="T27" fmla="*/ 36 h 157"/>
                <a:gd name="T28" fmla="*/ 109 w 185"/>
                <a:gd name="T29" fmla="*/ 13 h 157"/>
                <a:gd name="T30" fmla="*/ 104 w 185"/>
                <a:gd name="T31" fmla="*/ 10 h 157"/>
                <a:gd name="T32" fmla="*/ 84 w 185"/>
                <a:gd name="T33" fmla="*/ 0 h 157"/>
                <a:gd name="T34" fmla="*/ 71 w 185"/>
                <a:gd name="T35" fmla="*/ 0 h 157"/>
                <a:gd name="T36" fmla="*/ 66 w 185"/>
                <a:gd name="T37" fmla="*/ 0 h 157"/>
                <a:gd name="T38" fmla="*/ 61 w 185"/>
                <a:gd name="T39" fmla="*/ 3 h 157"/>
                <a:gd name="T40" fmla="*/ 46 w 185"/>
                <a:gd name="T41" fmla="*/ 8 h 157"/>
                <a:gd name="T42" fmla="*/ 38 w 185"/>
                <a:gd name="T43" fmla="*/ 8 h 157"/>
                <a:gd name="T44" fmla="*/ 36 w 185"/>
                <a:gd name="T45" fmla="*/ 8 h 157"/>
                <a:gd name="T46" fmla="*/ 23 w 185"/>
                <a:gd name="T47" fmla="*/ 15 h 157"/>
                <a:gd name="T48" fmla="*/ 0 w 185"/>
                <a:gd name="T49" fmla="*/ 36 h 157"/>
                <a:gd name="T50" fmla="*/ 8 w 185"/>
                <a:gd name="T51" fmla="*/ 48 h 157"/>
                <a:gd name="T52" fmla="*/ 13 w 185"/>
                <a:gd name="T53" fmla="*/ 81 h 157"/>
                <a:gd name="T54" fmla="*/ 20 w 185"/>
                <a:gd name="T55" fmla="*/ 99 h 157"/>
                <a:gd name="T56" fmla="*/ 20 w 185"/>
                <a:gd name="T57" fmla="*/ 137 h 157"/>
                <a:gd name="T58" fmla="*/ 43 w 185"/>
                <a:gd name="T59" fmla="*/ 137 h 157"/>
                <a:gd name="T60" fmla="*/ 69 w 185"/>
                <a:gd name="T61" fmla="*/ 135 h 157"/>
                <a:gd name="T62" fmla="*/ 74 w 185"/>
                <a:gd name="T63" fmla="*/ 132 h 157"/>
                <a:gd name="T64" fmla="*/ 94 w 185"/>
                <a:gd name="T65" fmla="*/ 127 h 157"/>
                <a:gd name="T66" fmla="*/ 112 w 185"/>
                <a:gd name="T67" fmla="*/ 140 h 157"/>
                <a:gd name="T68" fmla="*/ 122 w 185"/>
                <a:gd name="T69" fmla="*/ 147 h 157"/>
                <a:gd name="T70" fmla="*/ 125 w 185"/>
                <a:gd name="T71" fmla="*/ 147 h 157"/>
                <a:gd name="T72" fmla="*/ 135 w 185"/>
                <a:gd name="T73" fmla="*/ 147 h 157"/>
                <a:gd name="T74" fmla="*/ 142 w 185"/>
                <a:gd name="T75" fmla="*/ 152 h 157"/>
                <a:gd name="T76" fmla="*/ 145 w 185"/>
                <a:gd name="T77" fmla="*/ 155 h 157"/>
                <a:gd name="T78" fmla="*/ 160 w 185"/>
                <a:gd name="T79" fmla="*/ 157 h 157"/>
                <a:gd name="T80" fmla="*/ 173 w 185"/>
                <a:gd name="T81" fmla="*/ 152 h 157"/>
                <a:gd name="T82" fmla="*/ 173 w 185"/>
                <a:gd name="T83" fmla="*/ 147 h 157"/>
                <a:gd name="T84" fmla="*/ 175 w 185"/>
                <a:gd name="T85" fmla="*/ 132 h 157"/>
                <a:gd name="T86" fmla="*/ 178 w 185"/>
                <a:gd name="T87" fmla="*/ 12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5" h="157">
                  <a:moveTo>
                    <a:pt x="178" y="129"/>
                  </a:moveTo>
                  <a:cubicBezTo>
                    <a:pt x="180" y="129"/>
                    <a:pt x="180" y="129"/>
                    <a:pt x="178" y="129"/>
                  </a:cubicBezTo>
                  <a:cubicBezTo>
                    <a:pt x="180" y="129"/>
                    <a:pt x="180" y="129"/>
                    <a:pt x="178" y="129"/>
                  </a:cubicBezTo>
                  <a:cubicBezTo>
                    <a:pt x="178" y="127"/>
                    <a:pt x="178" y="127"/>
                    <a:pt x="178" y="127"/>
                  </a:cubicBezTo>
                  <a:cubicBezTo>
                    <a:pt x="178" y="122"/>
                    <a:pt x="180" y="119"/>
                    <a:pt x="183" y="114"/>
                  </a:cubicBezTo>
                  <a:cubicBezTo>
                    <a:pt x="185" y="112"/>
                    <a:pt x="185" y="109"/>
                    <a:pt x="185" y="107"/>
                  </a:cubicBezTo>
                  <a:cubicBezTo>
                    <a:pt x="185" y="102"/>
                    <a:pt x="180" y="94"/>
                    <a:pt x="178" y="89"/>
                  </a:cubicBezTo>
                  <a:cubicBezTo>
                    <a:pt x="175" y="86"/>
                    <a:pt x="173" y="84"/>
                    <a:pt x="170" y="81"/>
                  </a:cubicBezTo>
                  <a:cubicBezTo>
                    <a:pt x="168" y="81"/>
                    <a:pt x="165" y="79"/>
                    <a:pt x="163" y="79"/>
                  </a:cubicBezTo>
                  <a:cubicBezTo>
                    <a:pt x="160" y="79"/>
                    <a:pt x="158" y="79"/>
                    <a:pt x="158" y="76"/>
                  </a:cubicBezTo>
                  <a:cubicBezTo>
                    <a:pt x="147" y="74"/>
                    <a:pt x="142" y="66"/>
                    <a:pt x="135" y="61"/>
                  </a:cubicBezTo>
                  <a:cubicBezTo>
                    <a:pt x="132" y="58"/>
                    <a:pt x="130" y="56"/>
                    <a:pt x="127" y="51"/>
                  </a:cubicBezTo>
                  <a:cubicBezTo>
                    <a:pt x="125" y="46"/>
                    <a:pt x="125" y="43"/>
                    <a:pt x="125" y="38"/>
                  </a:cubicBezTo>
                  <a:cubicBezTo>
                    <a:pt x="125" y="36"/>
                    <a:pt x="125" y="36"/>
                    <a:pt x="125" y="36"/>
                  </a:cubicBezTo>
                  <a:cubicBezTo>
                    <a:pt x="125" y="25"/>
                    <a:pt x="119" y="15"/>
                    <a:pt x="109" y="13"/>
                  </a:cubicBezTo>
                  <a:cubicBezTo>
                    <a:pt x="107" y="13"/>
                    <a:pt x="107" y="13"/>
                    <a:pt x="104" y="10"/>
                  </a:cubicBezTo>
                  <a:cubicBezTo>
                    <a:pt x="97" y="8"/>
                    <a:pt x="89" y="5"/>
                    <a:pt x="84" y="0"/>
                  </a:cubicBezTo>
                  <a:cubicBezTo>
                    <a:pt x="79" y="3"/>
                    <a:pt x="76" y="0"/>
                    <a:pt x="71" y="0"/>
                  </a:cubicBezTo>
                  <a:cubicBezTo>
                    <a:pt x="69" y="0"/>
                    <a:pt x="66" y="0"/>
                    <a:pt x="66" y="0"/>
                  </a:cubicBezTo>
                  <a:cubicBezTo>
                    <a:pt x="64" y="0"/>
                    <a:pt x="61" y="3"/>
                    <a:pt x="61" y="3"/>
                  </a:cubicBezTo>
                  <a:cubicBezTo>
                    <a:pt x="59" y="5"/>
                    <a:pt x="53" y="8"/>
                    <a:pt x="46" y="8"/>
                  </a:cubicBezTo>
                  <a:cubicBezTo>
                    <a:pt x="43" y="8"/>
                    <a:pt x="41" y="8"/>
                    <a:pt x="38" y="8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3" y="8"/>
                    <a:pt x="28" y="10"/>
                    <a:pt x="23" y="15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5" y="41"/>
                    <a:pt x="8" y="46"/>
                    <a:pt x="8" y="48"/>
                  </a:cubicBezTo>
                  <a:cubicBezTo>
                    <a:pt x="8" y="61"/>
                    <a:pt x="8" y="76"/>
                    <a:pt x="13" y="81"/>
                  </a:cubicBezTo>
                  <a:cubicBezTo>
                    <a:pt x="18" y="86"/>
                    <a:pt x="23" y="79"/>
                    <a:pt x="20" y="99"/>
                  </a:cubicBezTo>
                  <a:cubicBezTo>
                    <a:pt x="18" y="119"/>
                    <a:pt x="20" y="135"/>
                    <a:pt x="20" y="137"/>
                  </a:cubicBezTo>
                  <a:cubicBezTo>
                    <a:pt x="43" y="137"/>
                    <a:pt x="43" y="137"/>
                    <a:pt x="43" y="137"/>
                  </a:cubicBezTo>
                  <a:cubicBezTo>
                    <a:pt x="51" y="137"/>
                    <a:pt x="61" y="137"/>
                    <a:pt x="69" y="135"/>
                  </a:cubicBezTo>
                  <a:cubicBezTo>
                    <a:pt x="71" y="135"/>
                    <a:pt x="71" y="132"/>
                    <a:pt x="74" y="132"/>
                  </a:cubicBezTo>
                  <a:cubicBezTo>
                    <a:pt x="79" y="129"/>
                    <a:pt x="86" y="124"/>
                    <a:pt x="94" y="127"/>
                  </a:cubicBezTo>
                  <a:cubicBezTo>
                    <a:pt x="102" y="129"/>
                    <a:pt x="109" y="135"/>
                    <a:pt x="112" y="140"/>
                  </a:cubicBezTo>
                  <a:cubicBezTo>
                    <a:pt x="114" y="145"/>
                    <a:pt x="119" y="147"/>
                    <a:pt x="122" y="147"/>
                  </a:cubicBezTo>
                  <a:cubicBezTo>
                    <a:pt x="125" y="147"/>
                    <a:pt x="125" y="147"/>
                    <a:pt x="125" y="147"/>
                  </a:cubicBezTo>
                  <a:cubicBezTo>
                    <a:pt x="127" y="147"/>
                    <a:pt x="132" y="147"/>
                    <a:pt x="135" y="147"/>
                  </a:cubicBezTo>
                  <a:cubicBezTo>
                    <a:pt x="137" y="150"/>
                    <a:pt x="140" y="150"/>
                    <a:pt x="142" y="152"/>
                  </a:cubicBezTo>
                  <a:cubicBezTo>
                    <a:pt x="142" y="152"/>
                    <a:pt x="142" y="152"/>
                    <a:pt x="145" y="155"/>
                  </a:cubicBezTo>
                  <a:cubicBezTo>
                    <a:pt x="147" y="157"/>
                    <a:pt x="155" y="157"/>
                    <a:pt x="160" y="157"/>
                  </a:cubicBezTo>
                  <a:cubicBezTo>
                    <a:pt x="168" y="157"/>
                    <a:pt x="173" y="155"/>
                    <a:pt x="173" y="152"/>
                  </a:cubicBezTo>
                  <a:cubicBezTo>
                    <a:pt x="173" y="152"/>
                    <a:pt x="173" y="150"/>
                    <a:pt x="173" y="147"/>
                  </a:cubicBezTo>
                  <a:cubicBezTo>
                    <a:pt x="173" y="142"/>
                    <a:pt x="170" y="137"/>
                    <a:pt x="175" y="132"/>
                  </a:cubicBezTo>
                  <a:cubicBezTo>
                    <a:pt x="175" y="132"/>
                    <a:pt x="178" y="132"/>
                    <a:pt x="178" y="129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0" name="Freeform 267"/>
            <p:cNvSpPr>
              <a:spLocks/>
            </p:cNvSpPr>
            <p:nvPr/>
          </p:nvSpPr>
          <p:spPr bwMode="auto">
            <a:xfrm>
              <a:off x="3555" y="2186"/>
              <a:ext cx="29" cy="35"/>
            </a:xfrm>
            <a:custGeom>
              <a:avLst/>
              <a:gdLst>
                <a:gd name="T0" fmla="*/ 69 w 508"/>
                <a:gd name="T1" fmla="*/ 140 h 606"/>
                <a:gd name="T2" fmla="*/ 5 w 508"/>
                <a:gd name="T3" fmla="*/ 155 h 606"/>
                <a:gd name="T4" fmla="*/ 3 w 508"/>
                <a:gd name="T5" fmla="*/ 185 h 606"/>
                <a:gd name="T6" fmla="*/ 38 w 508"/>
                <a:gd name="T7" fmla="*/ 198 h 606"/>
                <a:gd name="T8" fmla="*/ 61 w 508"/>
                <a:gd name="T9" fmla="*/ 279 h 606"/>
                <a:gd name="T10" fmla="*/ 51 w 508"/>
                <a:gd name="T11" fmla="*/ 373 h 606"/>
                <a:gd name="T12" fmla="*/ 43 w 508"/>
                <a:gd name="T13" fmla="*/ 414 h 606"/>
                <a:gd name="T14" fmla="*/ 56 w 508"/>
                <a:gd name="T15" fmla="*/ 457 h 606"/>
                <a:gd name="T16" fmla="*/ 66 w 508"/>
                <a:gd name="T17" fmla="*/ 459 h 606"/>
                <a:gd name="T18" fmla="*/ 81 w 508"/>
                <a:gd name="T19" fmla="*/ 444 h 606"/>
                <a:gd name="T20" fmla="*/ 94 w 508"/>
                <a:gd name="T21" fmla="*/ 462 h 606"/>
                <a:gd name="T22" fmla="*/ 122 w 508"/>
                <a:gd name="T23" fmla="*/ 467 h 606"/>
                <a:gd name="T24" fmla="*/ 145 w 508"/>
                <a:gd name="T25" fmla="*/ 447 h 606"/>
                <a:gd name="T26" fmla="*/ 165 w 508"/>
                <a:gd name="T27" fmla="*/ 487 h 606"/>
                <a:gd name="T28" fmla="*/ 180 w 508"/>
                <a:gd name="T29" fmla="*/ 505 h 606"/>
                <a:gd name="T30" fmla="*/ 193 w 508"/>
                <a:gd name="T31" fmla="*/ 548 h 606"/>
                <a:gd name="T32" fmla="*/ 188 w 508"/>
                <a:gd name="T33" fmla="*/ 563 h 606"/>
                <a:gd name="T34" fmla="*/ 193 w 508"/>
                <a:gd name="T35" fmla="*/ 584 h 606"/>
                <a:gd name="T36" fmla="*/ 206 w 508"/>
                <a:gd name="T37" fmla="*/ 594 h 606"/>
                <a:gd name="T38" fmla="*/ 234 w 508"/>
                <a:gd name="T39" fmla="*/ 604 h 606"/>
                <a:gd name="T40" fmla="*/ 244 w 508"/>
                <a:gd name="T41" fmla="*/ 596 h 606"/>
                <a:gd name="T42" fmla="*/ 292 w 508"/>
                <a:gd name="T43" fmla="*/ 589 h 606"/>
                <a:gd name="T44" fmla="*/ 333 w 508"/>
                <a:gd name="T45" fmla="*/ 573 h 606"/>
                <a:gd name="T46" fmla="*/ 348 w 508"/>
                <a:gd name="T47" fmla="*/ 561 h 606"/>
                <a:gd name="T48" fmla="*/ 376 w 508"/>
                <a:gd name="T49" fmla="*/ 525 h 606"/>
                <a:gd name="T50" fmla="*/ 366 w 508"/>
                <a:gd name="T51" fmla="*/ 533 h 606"/>
                <a:gd name="T52" fmla="*/ 348 w 508"/>
                <a:gd name="T53" fmla="*/ 525 h 606"/>
                <a:gd name="T54" fmla="*/ 330 w 508"/>
                <a:gd name="T55" fmla="*/ 525 h 606"/>
                <a:gd name="T56" fmla="*/ 333 w 508"/>
                <a:gd name="T57" fmla="*/ 492 h 606"/>
                <a:gd name="T58" fmla="*/ 317 w 508"/>
                <a:gd name="T59" fmla="*/ 467 h 606"/>
                <a:gd name="T60" fmla="*/ 300 w 508"/>
                <a:gd name="T61" fmla="*/ 429 h 606"/>
                <a:gd name="T62" fmla="*/ 302 w 508"/>
                <a:gd name="T63" fmla="*/ 398 h 606"/>
                <a:gd name="T64" fmla="*/ 310 w 508"/>
                <a:gd name="T65" fmla="*/ 330 h 606"/>
                <a:gd name="T66" fmla="*/ 289 w 508"/>
                <a:gd name="T67" fmla="*/ 287 h 606"/>
                <a:gd name="T68" fmla="*/ 317 w 508"/>
                <a:gd name="T69" fmla="*/ 277 h 606"/>
                <a:gd name="T70" fmla="*/ 355 w 508"/>
                <a:gd name="T71" fmla="*/ 254 h 606"/>
                <a:gd name="T72" fmla="*/ 409 w 508"/>
                <a:gd name="T73" fmla="*/ 269 h 606"/>
                <a:gd name="T74" fmla="*/ 426 w 508"/>
                <a:gd name="T75" fmla="*/ 223 h 606"/>
                <a:gd name="T76" fmla="*/ 437 w 508"/>
                <a:gd name="T77" fmla="*/ 216 h 606"/>
                <a:gd name="T78" fmla="*/ 442 w 508"/>
                <a:gd name="T79" fmla="*/ 175 h 606"/>
                <a:gd name="T80" fmla="*/ 470 w 508"/>
                <a:gd name="T81" fmla="*/ 142 h 606"/>
                <a:gd name="T82" fmla="*/ 492 w 508"/>
                <a:gd name="T83" fmla="*/ 130 h 606"/>
                <a:gd name="T84" fmla="*/ 495 w 508"/>
                <a:gd name="T85" fmla="*/ 79 h 606"/>
                <a:gd name="T86" fmla="*/ 470 w 508"/>
                <a:gd name="T87" fmla="*/ 41 h 606"/>
                <a:gd name="T88" fmla="*/ 447 w 508"/>
                <a:gd name="T89" fmla="*/ 43 h 606"/>
                <a:gd name="T90" fmla="*/ 409 w 508"/>
                <a:gd name="T91" fmla="*/ 31 h 606"/>
                <a:gd name="T92" fmla="*/ 396 w 508"/>
                <a:gd name="T93" fmla="*/ 26 h 606"/>
                <a:gd name="T94" fmla="*/ 376 w 508"/>
                <a:gd name="T95" fmla="*/ 0 h 606"/>
                <a:gd name="T96" fmla="*/ 317 w 508"/>
                <a:gd name="T97" fmla="*/ 28 h 606"/>
                <a:gd name="T98" fmla="*/ 284 w 508"/>
                <a:gd name="T99" fmla="*/ 56 h 606"/>
                <a:gd name="T100" fmla="*/ 256 w 508"/>
                <a:gd name="T101" fmla="*/ 43 h 606"/>
                <a:gd name="T102" fmla="*/ 223 w 508"/>
                <a:gd name="T103" fmla="*/ 91 h 606"/>
                <a:gd name="T104" fmla="*/ 150 w 508"/>
                <a:gd name="T105" fmla="*/ 76 h 606"/>
                <a:gd name="T106" fmla="*/ 97 w 508"/>
                <a:gd name="T107" fmla="*/ 53 h 606"/>
                <a:gd name="T108" fmla="*/ 25 w 508"/>
                <a:gd name="T109" fmla="*/ 56 h 606"/>
                <a:gd name="T110" fmla="*/ 38 w 508"/>
                <a:gd name="T111" fmla="*/ 109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08" h="606">
                  <a:moveTo>
                    <a:pt x="38" y="109"/>
                  </a:moveTo>
                  <a:cubicBezTo>
                    <a:pt x="51" y="117"/>
                    <a:pt x="48" y="114"/>
                    <a:pt x="61" y="119"/>
                  </a:cubicBezTo>
                  <a:cubicBezTo>
                    <a:pt x="74" y="127"/>
                    <a:pt x="91" y="124"/>
                    <a:pt x="69" y="140"/>
                  </a:cubicBezTo>
                  <a:cubicBezTo>
                    <a:pt x="46" y="155"/>
                    <a:pt x="71" y="160"/>
                    <a:pt x="46" y="155"/>
                  </a:cubicBezTo>
                  <a:cubicBezTo>
                    <a:pt x="28" y="150"/>
                    <a:pt x="15" y="145"/>
                    <a:pt x="8" y="140"/>
                  </a:cubicBezTo>
                  <a:cubicBezTo>
                    <a:pt x="8" y="145"/>
                    <a:pt x="8" y="150"/>
                    <a:pt x="5" y="155"/>
                  </a:cubicBezTo>
                  <a:cubicBezTo>
                    <a:pt x="5" y="157"/>
                    <a:pt x="3" y="163"/>
                    <a:pt x="3" y="165"/>
                  </a:cubicBezTo>
                  <a:cubicBezTo>
                    <a:pt x="0" y="168"/>
                    <a:pt x="0" y="170"/>
                    <a:pt x="0" y="175"/>
                  </a:cubicBezTo>
                  <a:cubicBezTo>
                    <a:pt x="0" y="180"/>
                    <a:pt x="0" y="183"/>
                    <a:pt x="3" y="185"/>
                  </a:cubicBezTo>
                  <a:cubicBezTo>
                    <a:pt x="5" y="185"/>
                    <a:pt x="8" y="185"/>
                    <a:pt x="13" y="185"/>
                  </a:cubicBezTo>
                  <a:cubicBezTo>
                    <a:pt x="18" y="185"/>
                    <a:pt x="25" y="185"/>
                    <a:pt x="31" y="188"/>
                  </a:cubicBezTo>
                  <a:cubicBezTo>
                    <a:pt x="36" y="190"/>
                    <a:pt x="38" y="195"/>
                    <a:pt x="38" y="198"/>
                  </a:cubicBezTo>
                  <a:cubicBezTo>
                    <a:pt x="64" y="246"/>
                    <a:pt x="64" y="246"/>
                    <a:pt x="64" y="246"/>
                  </a:cubicBezTo>
                  <a:cubicBezTo>
                    <a:pt x="66" y="251"/>
                    <a:pt x="71" y="259"/>
                    <a:pt x="69" y="269"/>
                  </a:cubicBezTo>
                  <a:cubicBezTo>
                    <a:pt x="66" y="274"/>
                    <a:pt x="64" y="277"/>
                    <a:pt x="61" y="279"/>
                  </a:cubicBezTo>
                  <a:cubicBezTo>
                    <a:pt x="58" y="282"/>
                    <a:pt x="58" y="282"/>
                    <a:pt x="58" y="282"/>
                  </a:cubicBezTo>
                  <a:cubicBezTo>
                    <a:pt x="43" y="297"/>
                    <a:pt x="46" y="322"/>
                    <a:pt x="48" y="348"/>
                  </a:cubicBezTo>
                  <a:cubicBezTo>
                    <a:pt x="51" y="373"/>
                    <a:pt x="51" y="373"/>
                    <a:pt x="51" y="373"/>
                  </a:cubicBezTo>
                  <a:cubicBezTo>
                    <a:pt x="51" y="378"/>
                    <a:pt x="53" y="386"/>
                    <a:pt x="51" y="393"/>
                  </a:cubicBezTo>
                  <a:cubicBezTo>
                    <a:pt x="51" y="398"/>
                    <a:pt x="48" y="401"/>
                    <a:pt x="46" y="406"/>
                  </a:cubicBezTo>
                  <a:cubicBezTo>
                    <a:pt x="46" y="409"/>
                    <a:pt x="43" y="411"/>
                    <a:pt x="43" y="414"/>
                  </a:cubicBezTo>
                  <a:cubicBezTo>
                    <a:pt x="41" y="421"/>
                    <a:pt x="43" y="431"/>
                    <a:pt x="46" y="442"/>
                  </a:cubicBezTo>
                  <a:cubicBezTo>
                    <a:pt x="51" y="444"/>
                    <a:pt x="53" y="449"/>
                    <a:pt x="56" y="454"/>
                  </a:cubicBezTo>
                  <a:cubicBezTo>
                    <a:pt x="56" y="457"/>
                    <a:pt x="56" y="457"/>
                    <a:pt x="56" y="457"/>
                  </a:cubicBezTo>
                  <a:cubicBezTo>
                    <a:pt x="58" y="459"/>
                    <a:pt x="58" y="464"/>
                    <a:pt x="61" y="464"/>
                  </a:cubicBezTo>
                  <a:cubicBezTo>
                    <a:pt x="64" y="464"/>
                    <a:pt x="64" y="464"/>
                    <a:pt x="64" y="464"/>
                  </a:cubicBezTo>
                  <a:cubicBezTo>
                    <a:pt x="64" y="464"/>
                    <a:pt x="66" y="462"/>
                    <a:pt x="66" y="459"/>
                  </a:cubicBezTo>
                  <a:cubicBezTo>
                    <a:pt x="66" y="457"/>
                    <a:pt x="66" y="457"/>
                    <a:pt x="66" y="457"/>
                  </a:cubicBezTo>
                  <a:cubicBezTo>
                    <a:pt x="66" y="454"/>
                    <a:pt x="69" y="449"/>
                    <a:pt x="71" y="447"/>
                  </a:cubicBezTo>
                  <a:cubicBezTo>
                    <a:pt x="74" y="444"/>
                    <a:pt x="79" y="444"/>
                    <a:pt x="81" y="444"/>
                  </a:cubicBezTo>
                  <a:cubicBezTo>
                    <a:pt x="84" y="444"/>
                    <a:pt x="89" y="447"/>
                    <a:pt x="91" y="449"/>
                  </a:cubicBezTo>
                  <a:cubicBezTo>
                    <a:pt x="94" y="452"/>
                    <a:pt x="94" y="457"/>
                    <a:pt x="94" y="459"/>
                  </a:cubicBezTo>
                  <a:cubicBezTo>
                    <a:pt x="94" y="462"/>
                    <a:pt x="94" y="462"/>
                    <a:pt x="94" y="462"/>
                  </a:cubicBezTo>
                  <a:cubicBezTo>
                    <a:pt x="97" y="462"/>
                    <a:pt x="97" y="462"/>
                    <a:pt x="97" y="462"/>
                  </a:cubicBezTo>
                  <a:cubicBezTo>
                    <a:pt x="107" y="464"/>
                    <a:pt x="107" y="464"/>
                    <a:pt x="107" y="464"/>
                  </a:cubicBezTo>
                  <a:cubicBezTo>
                    <a:pt x="112" y="467"/>
                    <a:pt x="117" y="467"/>
                    <a:pt x="122" y="467"/>
                  </a:cubicBezTo>
                  <a:cubicBezTo>
                    <a:pt x="122" y="467"/>
                    <a:pt x="122" y="467"/>
                    <a:pt x="124" y="467"/>
                  </a:cubicBezTo>
                  <a:cubicBezTo>
                    <a:pt x="124" y="462"/>
                    <a:pt x="127" y="459"/>
                    <a:pt x="127" y="457"/>
                  </a:cubicBezTo>
                  <a:cubicBezTo>
                    <a:pt x="130" y="449"/>
                    <a:pt x="137" y="444"/>
                    <a:pt x="145" y="447"/>
                  </a:cubicBezTo>
                  <a:cubicBezTo>
                    <a:pt x="152" y="447"/>
                    <a:pt x="157" y="452"/>
                    <a:pt x="163" y="462"/>
                  </a:cubicBezTo>
                  <a:cubicBezTo>
                    <a:pt x="165" y="469"/>
                    <a:pt x="165" y="475"/>
                    <a:pt x="165" y="482"/>
                  </a:cubicBezTo>
                  <a:cubicBezTo>
                    <a:pt x="165" y="485"/>
                    <a:pt x="165" y="485"/>
                    <a:pt x="165" y="487"/>
                  </a:cubicBezTo>
                  <a:cubicBezTo>
                    <a:pt x="168" y="490"/>
                    <a:pt x="168" y="490"/>
                    <a:pt x="168" y="490"/>
                  </a:cubicBezTo>
                  <a:cubicBezTo>
                    <a:pt x="168" y="490"/>
                    <a:pt x="168" y="490"/>
                    <a:pt x="170" y="492"/>
                  </a:cubicBezTo>
                  <a:cubicBezTo>
                    <a:pt x="175" y="497"/>
                    <a:pt x="178" y="500"/>
                    <a:pt x="180" y="505"/>
                  </a:cubicBezTo>
                  <a:cubicBezTo>
                    <a:pt x="193" y="523"/>
                    <a:pt x="193" y="523"/>
                    <a:pt x="193" y="523"/>
                  </a:cubicBezTo>
                  <a:cubicBezTo>
                    <a:pt x="196" y="525"/>
                    <a:pt x="198" y="533"/>
                    <a:pt x="198" y="538"/>
                  </a:cubicBezTo>
                  <a:cubicBezTo>
                    <a:pt x="198" y="543"/>
                    <a:pt x="196" y="546"/>
                    <a:pt x="193" y="548"/>
                  </a:cubicBezTo>
                  <a:cubicBezTo>
                    <a:pt x="193" y="548"/>
                    <a:pt x="193" y="551"/>
                    <a:pt x="190" y="551"/>
                  </a:cubicBezTo>
                  <a:cubicBezTo>
                    <a:pt x="188" y="553"/>
                    <a:pt x="188" y="558"/>
                    <a:pt x="188" y="561"/>
                  </a:cubicBezTo>
                  <a:cubicBezTo>
                    <a:pt x="188" y="563"/>
                    <a:pt x="188" y="563"/>
                    <a:pt x="188" y="563"/>
                  </a:cubicBezTo>
                  <a:cubicBezTo>
                    <a:pt x="188" y="566"/>
                    <a:pt x="190" y="566"/>
                    <a:pt x="190" y="568"/>
                  </a:cubicBezTo>
                  <a:cubicBezTo>
                    <a:pt x="190" y="571"/>
                    <a:pt x="190" y="576"/>
                    <a:pt x="193" y="579"/>
                  </a:cubicBezTo>
                  <a:cubicBezTo>
                    <a:pt x="193" y="581"/>
                    <a:pt x="193" y="584"/>
                    <a:pt x="193" y="584"/>
                  </a:cubicBezTo>
                  <a:cubicBezTo>
                    <a:pt x="193" y="586"/>
                    <a:pt x="196" y="589"/>
                    <a:pt x="201" y="591"/>
                  </a:cubicBezTo>
                  <a:cubicBezTo>
                    <a:pt x="203" y="594"/>
                    <a:pt x="203" y="594"/>
                    <a:pt x="203" y="594"/>
                  </a:cubicBezTo>
                  <a:cubicBezTo>
                    <a:pt x="206" y="594"/>
                    <a:pt x="206" y="594"/>
                    <a:pt x="206" y="594"/>
                  </a:cubicBezTo>
                  <a:cubicBezTo>
                    <a:pt x="208" y="594"/>
                    <a:pt x="213" y="594"/>
                    <a:pt x="216" y="594"/>
                  </a:cubicBezTo>
                  <a:cubicBezTo>
                    <a:pt x="218" y="594"/>
                    <a:pt x="221" y="594"/>
                    <a:pt x="223" y="594"/>
                  </a:cubicBezTo>
                  <a:cubicBezTo>
                    <a:pt x="229" y="594"/>
                    <a:pt x="234" y="599"/>
                    <a:pt x="234" y="604"/>
                  </a:cubicBezTo>
                  <a:cubicBezTo>
                    <a:pt x="234" y="604"/>
                    <a:pt x="234" y="604"/>
                    <a:pt x="234" y="606"/>
                  </a:cubicBezTo>
                  <a:cubicBezTo>
                    <a:pt x="236" y="606"/>
                    <a:pt x="239" y="604"/>
                    <a:pt x="241" y="601"/>
                  </a:cubicBezTo>
                  <a:cubicBezTo>
                    <a:pt x="241" y="601"/>
                    <a:pt x="244" y="599"/>
                    <a:pt x="244" y="596"/>
                  </a:cubicBezTo>
                  <a:cubicBezTo>
                    <a:pt x="246" y="594"/>
                    <a:pt x="249" y="591"/>
                    <a:pt x="251" y="589"/>
                  </a:cubicBezTo>
                  <a:cubicBezTo>
                    <a:pt x="256" y="584"/>
                    <a:pt x="264" y="581"/>
                    <a:pt x="274" y="584"/>
                  </a:cubicBezTo>
                  <a:cubicBezTo>
                    <a:pt x="282" y="584"/>
                    <a:pt x="287" y="586"/>
                    <a:pt x="292" y="589"/>
                  </a:cubicBezTo>
                  <a:cubicBezTo>
                    <a:pt x="294" y="589"/>
                    <a:pt x="297" y="589"/>
                    <a:pt x="302" y="586"/>
                  </a:cubicBezTo>
                  <a:cubicBezTo>
                    <a:pt x="305" y="586"/>
                    <a:pt x="307" y="584"/>
                    <a:pt x="310" y="584"/>
                  </a:cubicBezTo>
                  <a:cubicBezTo>
                    <a:pt x="317" y="581"/>
                    <a:pt x="325" y="579"/>
                    <a:pt x="333" y="573"/>
                  </a:cubicBezTo>
                  <a:cubicBezTo>
                    <a:pt x="335" y="571"/>
                    <a:pt x="338" y="571"/>
                    <a:pt x="340" y="568"/>
                  </a:cubicBezTo>
                  <a:cubicBezTo>
                    <a:pt x="343" y="566"/>
                    <a:pt x="343" y="566"/>
                    <a:pt x="345" y="563"/>
                  </a:cubicBezTo>
                  <a:cubicBezTo>
                    <a:pt x="348" y="561"/>
                    <a:pt x="348" y="561"/>
                    <a:pt x="348" y="561"/>
                  </a:cubicBezTo>
                  <a:cubicBezTo>
                    <a:pt x="353" y="553"/>
                    <a:pt x="358" y="548"/>
                    <a:pt x="363" y="543"/>
                  </a:cubicBezTo>
                  <a:cubicBezTo>
                    <a:pt x="368" y="538"/>
                    <a:pt x="371" y="535"/>
                    <a:pt x="373" y="530"/>
                  </a:cubicBezTo>
                  <a:cubicBezTo>
                    <a:pt x="373" y="528"/>
                    <a:pt x="376" y="528"/>
                    <a:pt x="376" y="525"/>
                  </a:cubicBezTo>
                  <a:cubicBezTo>
                    <a:pt x="373" y="528"/>
                    <a:pt x="373" y="528"/>
                    <a:pt x="373" y="528"/>
                  </a:cubicBezTo>
                  <a:cubicBezTo>
                    <a:pt x="371" y="530"/>
                    <a:pt x="371" y="530"/>
                    <a:pt x="371" y="530"/>
                  </a:cubicBezTo>
                  <a:cubicBezTo>
                    <a:pt x="368" y="530"/>
                    <a:pt x="368" y="533"/>
                    <a:pt x="366" y="533"/>
                  </a:cubicBezTo>
                  <a:cubicBezTo>
                    <a:pt x="363" y="533"/>
                    <a:pt x="360" y="533"/>
                    <a:pt x="358" y="533"/>
                  </a:cubicBezTo>
                  <a:cubicBezTo>
                    <a:pt x="355" y="533"/>
                    <a:pt x="353" y="530"/>
                    <a:pt x="350" y="528"/>
                  </a:cubicBezTo>
                  <a:cubicBezTo>
                    <a:pt x="348" y="525"/>
                    <a:pt x="348" y="525"/>
                    <a:pt x="348" y="525"/>
                  </a:cubicBezTo>
                  <a:cubicBezTo>
                    <a:pt x="345" y="525"/>
                    <a:pt x="345" y="525"/>
                    <a:pt x="345" y="525"/>
                  </a:cubicBezTo>
                  <a:cubicBezTo>
                    <a:pt x="343" y="525"/>
                    <a:pt x="340" y="528"/>
                    <a:pt x="338" y="528"/>
                  </a:cubicBezTo>
                  <a:cubicBezTo>
                    <a:pt x="335" y="528"/>
                    <a:pt x="333" y="528"/>
                    <a:pt x="330" y="525"/>
                  </a:cubicBezTo>
                  <a:cubicBezTo>
                    <a:pt x="327" y="523"/>
                    <a:pt x="327" y="520"/>
                    <a:pt x="325" y="520"/>
                  </a:cubicBezTo>
                  <a:cubicBezTo>
                    <a:pt x="322" y="515"/>
                    <a:pt x="322" y="507"/>
                    <a:pt x="325" y="502"/>
                  </a:cubicBezTo>
                  <a:cubicBezTo>
                    <a:pt x="327" y="497"/>
                    <a:pt x="330" y="495"/>
                    <a:pt x="333" y="492"/>
                  </a:cubicBezTo>
                  <a:cubicBezTo>
                    <a:pt x="335" y="490"/>
                    <a:pt x="335" y="490"/>
                    <a:pt x="335" y="487"/>
                  </a:cubicBezTo>
                  <a:cubicBezTo>
                    <a:pt x="333" y="487"/>
                    <a:pt x="333" y="487"/>
                    <a:pt x="333" y="487"/>
                  </a:cubicBezTo>
                  <a:cubicBezTo>
                    <a:pt x="333" y="480"/>
                    <a:pt x="325" y="475"/>
                    <a:pt x="317" y="467"/>
                  </a:cubicBezTo>
                  <a:cubicBezTo>
                    <a:pt x="307" y="457"/>
                    <a:pt x="297" y="447"/>
                    <a:pt x="300" y="434"/>
                  </a:cubicBezTo>
                  <a:cubicBezTo>
                    <a:pt x="300" y="431"/>
                    <a:pt x="300" y="431"/>
                    <a:pt x="300" y="431"/>
                  </a:cubicBezTo>
                  <a:cubicBezTo>
                    <a:pt x="300" y="429"/>
                    <a:pt x="300" y="429"/>
                    <a:pt x="300" y="429"/>
                  </a:cubicBezTo>
                  <a:cubicBezTo>
                    <a:pt x="300" y="429"/>
                    <a:pt x="300" y="426"/>
                    <a:pt x="297" y="426"/>
                  </a:cubicBezTo>
                  <a:cubicBezTo>
                    <a:pt x="294" y="424"/>
                    <a:pt x="292" y="421"/>
                    <a:pt x="292" y="414"/>
                  </a:cubicBezTo>
                  <a:cubicBezTo>
                    <a:pt x="292" y="406"/>
                    <a:pt x="297" y="401"/>
                    <a:pt x="302" y="398"/>
                  </a:cubicBezTo>
                  <a:cubicBezTo>
                    <a:pt x="305" y="398"/>
                    <a:pt x="305" y="396"/>
                    <a:pt x="305" y="396"/>
                  </a:cubicBezTo>
                  <a:cubicBezTo>
                    <a:pt x="307" y="393"/>
                    <a:pt x="307" y="391"/>
                    <a:pt x="307" y="388"/>
                  </a:cubicBezTo>
                  <a:cubicBezTo>
                    <a:pt x="315" y="368"/>
                    <a:pt x="320" y="345"/>
                    <a:pt x="310" y="330"/>
                  </a:cubicBezTo>
                  <a:cubicBezTo>
                    <a:pt x="307" y="327"/>
                    <a:pt x="305" y="325"/>
                    <a:pt x="302" y="322"/>
                  </a:cubicBezTo>
                  <a:cubicBezTo>
                    <a:pt x="300" y="317"/>
                    <a:pt x="294" y="315"/>
                    <a:pt x="292" y="310"/>
                  </a:cubicBezTo>
                  <a:cubicBezTo>
                    <a:pt x="287" y="302"/>
                    <a:pt x="287" y="294"/>
                    <a:pt x="289" y="287"/>
                  </a:cubicBezTo>
                  <a:cubicBezTo>
                    <a:pt x="292" y="282"/>
                    <a:pt x="297" y="277"/>
                    <a:pt x="302" y="277"/>
                  </a:cubicBezTo>
                  <a:cubicBezTo>
                    <a:pt x="305" y="277"/>
                    <a:pt x="310" y="277"/>
                    <a:pt x="312" y="277"/>
                  </a:cubicBezTo>
                  <a:cubicBezTo>
                    <a:pt x="315" y="277"/>
                    <a:pt x="315" y="277"/>
                    <a:pt x="317" y="277"/>
                  </a:cubicBezTo>
                  <a:cubicBezTo>
                    <a:pt x="320" y="277"/>
                    <a:pt x="320" y="274"/>
                    <a:pt x="322" y="272"/>
                  </a:cubicBezTo>
                  <a:cubicBezTo>
                    <a:pt x="322" y="269"/>
                    <a:pt x="325" y="267"/>
                    <a:pt x="325" y="264"/>
                  </a:cubicBezTo>
                  <a:cubicBezTo>
                    <a:pt x="333" y="254"/>
                    <a:pt x="345" y="251"/>
                    <a:pt x="355" y="254"/>
                  </a:cubicBezTo>
                  <a:cubicBezTo>
                    <a:pt x="360" y="256"/>
                    <a:pt x="363" y="256"/>
                    <a:pt x="366" y="259"/>
                  </a:cubicBezTo>
                  <a:cubicBezTo>
                    <a:pt x="368" y="261"/>
                    <a:pt x="368" y="261"/>
                    <a:pt x="368" y="261"/>
                  </a:cubicBezTo>
                  <a:cubicBezTo>
                    <a:pt x="381" y="269"/>
                    <a:pt x="396" y="274"/>
                    <a:pt x="409" y="269"/>
                  </a:cubicBezTo>
                  <a:cubicBezTo>
                    <a:pt x="421" y="264"/>
                    <a:pt x="429" y="251"/>
                    <a:pt x="426" y="241"/>
                  </a:cubicBezTo>
                  <a:cubicBezTo>
                    <a:pt x="426" y="241"/>
                    <a:pt x="426" y="241"/>
                    <a:pt x="426" y="239"/>
                  </a:cubicBezTo>
                  <a:cubicBezTo>
                    <a:pt x="426" y="234"/>
                    <a:pt x="424" y="228"/>
                    <a:pt x="426" y="223"/>
                  </a:cubicBezTo>
                  <a:cubicBezTo>
                    <a:pt x="429" y="221"/>
                    <a:pt x="432" y="218"/>
                    <a:pt x="434" y="218"/>
                  </a:cubicBezTo>
                  <a:cubicBezTo>
                    <a:pt x="434" y="218"/>
                    <a:pt x="434" y="218"/>
                    <a:pt x="437" y="218"/>
                  </a:cubicBezTo>
                  <a:cubicBezTo>
                    <a:pt x="437" y="216"/>
                    <a:pt x="437" y="216"/>
                    <a:pt x="437" y="216"/>
                  </a:cubicBezTo>
                  <a:cubicBezTo>
                    <a:pt x="429" y="198"/>
                    <a:pt x="429" y="198"/>
                    <a:pt x="429" y="198"/>
                  </a:cubicBezTo>
                  <a:cubicBezTo>
                    <a:pt x="429" y="195"/>
                    <a:pt x="426" y="193"/>
                    <a:pt x="426" y="190"/>
                  </a:cubicBezTo>
                  <a:cubicBezTo>
                    <a:pt x="426" y="180"/>
                    <a:pt x="437" y="178"/>
                    <a:pt x="442" y="175"/>
                  </a:cubicBezTo>
                  <a:cubicBezTo>
                    <a:pt x="442" y="175"/>
                    <a:pt x="444" y="175"/>
                    <a:pt x="444" y="173"/>
                  </a:cubicBezTo>
                  <a:cubicBezTo>
                    <a:pt x="449" y="170"/>
                    <a:pt x="452" y="165"/>
                    <a:pt x="454" y="160"/>
                  </a:cubicBezTo>
                  <a:cubicBezTo>
                    <a:pt x="459" y="152"/>
                    <a:pt x="462" y="147"/>
                    <a:pt x="470" y="142"/>
                  </a:cubicBezTo>
                  <a:cubicBezTo>
                    <a:pt x="472" y="140"/>
                    <a:pt x="477" y="140"/>
                    <a:pt x="480" y="140"/>
                  </a:cubicBezTo>
                  <a:cubicBezTo>
                    <a:pt x="482" y="140"/>
                    <a:pt x="485" y="137"/>
                    <a:pt x="487" y="137"/>
                  </a:cubicBezTo>
                  <a:cubicBezTo>
                    <a:pt x="490" y="135"/>
                    <a:pt x="490" y="132"/>
                    <a:pt x="492" y="130"/>
                  </a:cubicBezTo>
                  <a:cubicBezTo>
                    <a:pt x="498" y="122"/>
                    <a:pt x="503" y="112"/>
                    <a:pt x="500" y="102"/>
                  </a:cubicBezTo>
                  <a:cubicBezTo>
                    <a:pt x="500" y="99"/>
                    <a:pt x="500" y="97"/>
                    <a:pt x="498" y="94"/>
                  </a:cubicBezTo>
                  <a:cubicBezTo>
                    <a:pt x="498" y="89"/>
                    <a:pt x="495" y="84"/>
                    <a:pt x="495" y="79"/>
                  </a:cubicBezTo>
                  <a:cubicBezTo>
                    <a:pt x="495" y="71"/>
                    <a:pt x="500" y="64"/>
                    <a:pt x="503" y="56"/>
                  </a:cubicBezTo>
                  <a:cubicBezTo>
                    <a:pt x="505" y="51"/>
                    <a:pt x="508" y="46"/>
                    <a:pt x="508" y="43"/>
                  </a:cubicBezTo>
                  <a:cubicBezTo>
                    <a:pt x="495" y="46"/>
                    <a:pt x="480" y="43"/>
                    <a:pt x="470" y="41"/>
                  </a:cubicBezTo>
                  <a:cubicBezTo>
                    <a:pt x="465" y="41"/>
                    <a:pt x="459" y="38"/>
                    <a:pt x="457" y="38"/>
                  </a:cubicBezTo>
                  <a:cubicBezTo>
                    <a:pt x="457" y="38"/>
                    <a:pt x="454" y="41"/>
                    <a:pt x="452" y="41"/>
                  </a:cubicBezTo>
                  <a:cubicBezTo>
                    <a:pt x="449" y="41"/>
                    <a:pt x="449" y="43"/>
                    <a:pt x="447" y="43"/>
                  </a:cubicBezTo>
                  <a:cubicBezTo>
                    <a:pt x="442" y="46"/>
                    <a:pt x="439" y="46"/>
                    <a:pt x="434" y="46"/>
                  </a:cubicBezTo>
                  <a:cubicBezTo>
                    <a:pt x="424" y="46"/>
                    <a:pt x="414" y="41"/>
                    <a:pt x="409" y="33"/>
                  </a:cubicBezTo>
                  <a:cubicBezTo>
                    <a:pt x="409" y="31"/>
                    <a:pt x="409" y="31"/>
                    <a:pt x="409" y="31"/>
                  </a:cubicBezTo>
                  <a:cubicBezTo>
                    <a:pt x="406" y="28"/>
                    <a:pt x="406" y="28"/>
                    <a:pt x="406" y="28"/>
                  </a:cubicBezTo>
                  <a:cubicBezTo>
                    <a:pt x="404" y="28"/>
                    <a:pt x="404" y="28"/>
                    <a:pt x="404" y="28"/>
                  </a:cubicBezTo>
                  <a:cubicBezTo>
                    <a:pt x="401" y="28"/>
                    <a:pt x="399" y="26"/>
                    <a:pt x="396" y="26"/>
                  </a:cubicBezTo>
                  <a:cubicBezTo>
                    <a:pt x="391" y="23"/>
                    <a:pt x="388" y="15"/>
                    <a:pt x="386" y="10"/>
                  </a:cubicBezTo>
                  <a:cubicBezTo>
                    <a:pt x="386" y="8"/>
                    <a:pt x="383" y="5"/>
                    <a:pt x="383" y="5"/>
                  </a:cubicBezTo>
                  <a:cubicBezTo>
                    <a:pt x="381" y="3"/>
                    <a:pt x="378" y="0"/>
                    <a:pt x="376" y="0"/>
                  </a:cubicBezTo>
                  <a:cubicBezTo>
                    <a:pt x="363" y="3"/>
                    <a:pt x="348" y="0"/>
                    <a:pt x="348" y="0"/>
                  </a:cubicBezTo>
                  <a:cubicBezTo>
                    <a:pt x="348" y="0"/>
                    <a:pt x="366" y="15"/>
                    <a:pt x="348" y="23"/>
                  </a:cubicBezTo>
                  <a:cubicBezTo>
                    <a:pt x="330" y="31"/>
                    <a:pt x="317" y="28"/>
                    <a:pt x="317" y="28"/>
                  </a:cubicBezTo>
                  <a:cubicBezTo>
                    <a:pt x="317" y="28"/>
                    <a:pt x="305" y="5"/>
                    <a:pt x="294" y="13"/>
                  </a:cubicBezTo>
                  <a:cubicBezTo>
                    <a:pt x="284" y="20"/>
                    <a:pt x="282" y="5"/>
                    <a:pt x="282" y="28"/>
                  </a:cubicBezTo>
                  <a:cubicBezTo>
                    <a:pt x="282" y="51"/>
                    <a:pt x="289" y="48"/>
                    <a:pt x="284" y="56"/>
                  </a:cubicBezTo>
                  <a:cubicBezTo>
                    <a:pt x="279" y="64"/>
                    <a:pt x="264" y="56"/>
                    <a:pt x="264" y="48"/>
                  </a:cubicBezTo>
                  <a:cubicBezTo>
                    <a:pt x="264" y="41"/>
                    <a:pt x="267" y="43"/>
                    <a:pt x="249" y="48"/>
                  </a:cubicBezTo>
                  <a:cubicBezTo>
                    <a:pt x="256" y="43"/>
                    <a:pt x="256" y="23"/>
                    <a:pt x="256" y="43"/>
                  </a:cubicBezTo>
                  <a:cubicBezTo>
                    <a:pt x="256" y="64"/>
                    <a:pt x="274" y="66"/>
                    <a:pt x="256" y="71"/>
                  </a:cubicBezTo>
                  <a:cubicBezTo>
                    <a:pt x="239" y="76"/>
                    <a:pt x="231" y="81"/>
                    <a:pt x="231" y="81"/>
                  </a:cubicBezTo>
                  <a:cubicBezTo>
                    <a:pt x="231" y="81"/>
                    <a:pt x="229" y="81"/>
                    <a:pt x="223" y="91"/>
                  </a:cubicBezTo>
                  <a:cubicBezTo>
                    <a:pt x="218" y="102"/>
                    <a:pt x="203" y="122"/>
                    <a:pt x="190" y="117"/>
                  </a:cubicBezTo>
                  <a:cubicBezTo>
                    <a:pt x="180" y="112"/>
                    <a:pt x="165" y="109"/>
                    <a:pt x="163" y="99"/>
                  </a:cubicBezTo>
                  <a:cubicBezTo>
                    <a:pt x="160" y="89"/>
                    <a:pt x="163" y="84"/>
                    <a:pt x="150" y="76"/>
                  </a:cubicBezTo>
                  <a:cubicBezTo>
                    <a:pt x="137" y="69"/>
                    <a:pt x="130" y="61"/>
                    <a:pt x="124" y="53"/>
                  </a:cubicBezTo>
                  <a:cubicBezTo>
                    <a:pt x="119" y="48"/>
                    <a:pt x="119" y="43"/>
                    <a:pt x="112" y="51"/>
                  </a:cubicBezTo>
                  <a:cubicBezTo>
                    <a:pt x="104" y="59"/>
                    <a:pt x="102" y="66"/>
                    <a:pt x="97" y="53"/>
                  </a:cubicBezTo>
                  <a:cubicBezTo>
                    <a:pt x="91" y="41"/>
                    <a:pt x="91" y="33"/>
                    <a:pt x="74" y="33"/>
                  </a:cubicBezTo>
                  <a:cubicBezTo>
                    <a:pt x="56" y="33"/>
                    <a:pt x="51" y="23"/>
                    <a:pt x="43" y="33"/>
                  </a:cubicBezTo>
                  <a:cubicBezTo>
                    <a:pt x="36" y="46"/>
                    <a:pt x="36" y="53"/>
                    <a:pt x="25" y="56"/>
                  </a:cubicBezTo>
                  <a:cubicBezTo>
                    <a:pt x="15" y="56"/>
                    <a:pt x="15" y="56"/>
                    <a:pt x="10" y="59"/>
                  </a:cubicBezTo>
                  <a:cubicBezTo>
                    <a:pt x="5" y="61"/>
                    <a:pt x="10" y="69"/>
                    <a:pt x="18" y="79"/>
                  </a:cubicBezTo>
                  <a:cubicBezTo>
                    <a:pt x="20" y="89"/>
                    <a:pt x="25" y="99"/>
                    <a:pt x="38" y="109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1" name="Freeform 268"/>
            <p:cNvSpPr>
              <a:spLocks/>
            </p:cNvSpPr>
            <p:nvPr/>
          </p:nvSpPr>
          <p:spPr bwMode="auto">
            <a:xfrm>
              <a:off x="3551" y="2243"/>
              <a:ext cx="13" cy="12"/>
            </a:xfrm>
            <a:custGeom>
              <a:avLst/>
              <a:gdLst>
                <a:gd name="T0" fmla="*/ 137 w 226"/>
                <a:gd name="T1" fmla="*/ 160 h 210"/>
                <a:gd name="T2" fmla="*/ 137 w 226"/>
                <a:gd name="T3" fmla="*/ 160 h 210"/>
                <a:gd name="T4" fmla="*/ 140 w 226"/>
                <a:gd name="T5" fmla="*/ 155 h 210"/>
                <a:gd name="T6" fmla="*/ 145 w 226"/>
                <a:gd name="T7" fmla="*/ 145 h 210"/>
                <a:gd name="T8" fmla="*/ 155 w 226"/>
                <a:gd name="T9" fmla="*/ 139 h 210"/>
                <a:gd name="T10" fmla="*/ 221 w 226"/>
                <a:gd name="T11" fmla="*/ 127 h 210"/>
                <a:gd name="T12" fmla="*/ 226 w 226"/>
                <a:gd name="T13" fmla="*/ 127 h 210"/>
                <a:gd name="T14" fmla="*/ 226 w 226"/>
                <a:gd name="T15" fmla="*/ 124 h 210"/>
                <a:gd name="T16" fmla="*/ 218 w 226"/>
                <a:gd name="T17" fmla="*/ 109 h 210"/>
                <a:gd name="T18" fmla="*/ 208 w 226"/>
                <a:gd name="T19" fmla="*/ 101 h 210"/>
                <a:gd name="T20" fmla="*/ 198 w 226"/>
                <a:gd name="T21" fmla="*/ 94 h 210"/>
                <a:gd name="T22" fmla="*/ 183 w 226"/>
                <a:gd name="T23" fmla="*/ 73 h 210"/>
                <a:gd name="T24" fmla="*/ 155 w 226"/>
                <a:gd name="T25" fmla="*/ 30 h 210"/>
                <a:gd name="T26" fmla="*/ 152 w 226"/>
                <a:gd name="T27" fmla="*/ 25 h 210"/>
                <a:gd name="T28" fmla="*/ 147 w 226"/>
                <a:gd name="T29" fmla="*/ 23 h 210"/>
                <a:gd name="T30" fmla="*/ 132 w 226"/>
                <a:gd name="T31" fmla="*/ 15 h 210"/>
                <a:gd name="T32" fmla="*/ 127 w 226"/>
                <a:gd name="T33" fmla="*/ 5 h 210"/>
                <a:gd name="T34" fmla="*/ 124 w 226"/>
                <a:gd name="T35" fmla="*/ 0 h 210"/>
                <a:gd name="T36" fmla="*/ 122 w 226"/>
                <a:gd name="T37" fmla="*/ 0 h 210"/>
                <a:gd name="T38" fmla="*/ 112 w 226"/>
                <a:gd name="T39" fmla="*/ 2 h 210"/>
                <a:gd name="T40" fmla="*/ 109 w 226"/>
                <a:gd name="T41" fmla="*/ 5 h 210"/>
                <a:gd name="T42" fmla="*/ 107 w 226"/>
                <a:gd name="T43" fmla="*/ 8 h 210"/>
                <a:gd name="T44" fmla="*/ 104 w 226"/>
                <a:gd name="T45" fmla="*/ 10 h 210"/>
                <a:gd name="T46" fmla="*/ 84 w 226"/>
                <a:gd name="T47" fmla="*/ 48 h 210"/>
                <a:gd name="T48" fmla="*/ 81 w 226"/>
                <a:gd name="T49" fmla="*/ 56 h 210"/>
                <a:gd name="T50" fmla="*/ 74 w 226"/>
                <a:gd name="T51" fmla="*/ 53 h 210"/>
                <a:gd name="T52" fmla="*/ 71 w 226"/>
                <a:gd name="T53" fmla="*/ 56 h 210"/>
                <a:gd name="T54" fmla="*/ 69 w 226"/>
                <a:gd name="T55" fmla="*/ 61 h 210"/>
                <a:gd name="T56" fmla="*/ 66 w 226"/>
                <a:gd name="T57" fmla="*/ 68 h 210"/>
                <a:gd name="T58" fmla="*/ 51 w 226"/>
                <a:gd name="T59" fmla="*/ 86 h 210"/>
                <a:gd name="T60" fmla="*/ 38 w 226"/>
                <a:gd name="T61" fmla="*/ 101 h 210"/>
                <a:gd name="T62" fmla="*/ 38 w 226"/>
                <a:gd name="T63" fmla="*/ 104 h 210"/>
                <a:gd name="T64" fmla="*/ 36 w 226"/>
                <a:gd name="T65" fmla="*/ 112 h 210"/>
                <a:gd name="T66" fmla="*/ 25 w 226"/>
                <a:gd name="T67" fmla="*/ 122 h 210"/>
                <a:gd name="T68" fmla="*/ 0 w 226"/>
                <a:gd name="T69" fmla="*/ 142 h 210"/>
                <a:gd name="T70" fmla="*/ 0 w 226"/>
                <a:gd name="T71" fmla="*/ 157 h 210"/>
                <a:gd name="T72" fmla="*/ 10 w 226"/>
                <a:gd name="T73" fmla="*/ 193 h 210"/>
                <a:gd name="T74" fmla="*/ 28 w 226"/>
                <a:gd name="T75" fmla="*/ 195 h 210"/>
                <a:gd name="T76" fmla="*/ 46 w 226"/>
                <a:gd name="T77" fmla="*/ 195 h 210"/>
                <a:gd name="T78" fmla="*/ 48 w 226"/>
                <a:gd name="T79" fmla="*/ 195 h 210"/>
                <a:gd name="T80" fmla="*/ 56 w 226"/>
                <a:gd name="T81" fmla="*/ 195 h 210"/>
                <a:gd name="T82" fmla="*/ 66 w 226"/>
                <a:gd name="T83" fmla="*/ 198 h 210"/>
                <a:gd name="T84" fmla="*/ 71 w 226"/>
                <a:gd name="T85" fmla="*/ 200 h 210"/>
                <a:gd name="T86" fmla="*/ 79 w 226"/>
                <a:gd name="T87" fmla="*/ 198 h 210"/>
                <a:gd name="T88" fmla="*/ 97 w 226"/>
                <a:gd name="T89" fmla="*/ 195 h 210"/>
                <a:gd name="T90" fmla="*/ 109 w 226"/>
                <a:gd name="T91" fmla="*/ 203 h 210"/>
                <a:gd name="T92" fmla="*/ 112 w 226"/>
                <a:gd name="T93" fmla="*/ 205 h 210"/>
                <a:gd name="T94" fmla="*/ 124 w 226"/>
                <a:gd name="T95" fmla="*/ 210 h 210"/>
                <a:gd name="T96" fmla="*/ 132 w 226"/>
                <a:gd name="T97" fmla="*/ 205 h 210"/>
                <a:gd name="T98" fmla="*/ 132 w 226"/>
                <a:gd name="T99" fmla="*/ 195 h 210"/>
                <a:gd name="T100" fmla="*/ 137 w 226"/>
                <a:gd name="T101" fmla="*/ 172 h 210"/>
                <a:gd name="T102" fmla="*/ 137 w 226"/>
                <a:gd name="T103" fmla="*/ 16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26" h="210">
                  <a:moveTo>
                    <a:pt x="137" y="160"/>
                  </a:moveTo>
                  <a:cubicBezTo>
                    <a:pt x="140" y="160"/>
                    <a:pt x="140" y="160"/>
                    <a:pt x="137" y="160"/>
                  </a:cubicBezTo>
                  <a:cubicBezTo>
                    <a:pt x="140" y="157"/>
                    <a:pt x="140" y="155"/>
                    <a:pt x="140" y="155"/>
                  </a:cubicBezTo>
                  <a:cubicBezTo>
                    <a:pt x="140" y="152"/>
                    <a:pt x="140" y="147"/>
                    <a:pt x="145" y="145"/>
                  </a:cubicBezTo>
                  <a:cubicBezTo>
                    <a:pt x="147" y="142"/>
                    <a:pt x="152" y="139"/>
                    <a:pt x="155" y="139"/>
                  </a:cubicBezTo>
                  <a:cubicBezTo>
                    <a:pt x="175" y="132"/>
                    <a:pt x="198" y="129"/>
                    <a:pt x="221" y="127"/>
                  </a:cubicBezTo>
                  <a:cubicBezTo>
                    <a:pt x="223" y="127"/>
                    <a:pt x="223" y="127"/>
                    <a:pt x="226" y="127"/>
                  </a:cubicBezTo>
                  <a:cubicBezTo>
                    <a:pt x="226" y="127"/>
                    <a:pt x="226" y="127"/>
                    <a:pt x="226" y="124"/>
                  </a:cubicBezTo>
                  <a:cubicBezTo>
                    <a:pt x="226" y="117"/>
                    <a:pt x="221" y="112"/>
                    <a:pt x="218" y="109"/>
                  </a:cubicBezTo>
                  <a:cubicBezTo>
                    <a:pt x="216" y="106"/>
                    <a:pt x="213" y="104"/>
                    <a:pt x="208" y="101"/>
                  </a:cubicBezTo>
                  <a:cubicBezTo>
                    <a:pt x="206" y="99"/>
                    <a:pt x="201" y="96"/>
                    <a:pt x="198" y="94"/>
                  </a:cubicBezTo>
                  <a:cubicBezTo>
                    <a:pt x="190" y="89"/>
                    <a:pt x="185" y="81"/>
                    <a:pt x="183" y="73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5" y="28"/>
                    <a:pt x="152" y="28"/>
                    <a:pt x="152" y="25"/>
                  </a:cubicBezTo>
                  <a:cubicBezTo>
                    <a:pt x="152" y="25"/>
                    <a:pt x="150" y="23"/>
                    <a:pt x="147" y="23"/>
                  </a:cubicBezTo>
                  <a:cubicBezTo>
                    <a:pt x="142" y="23"/>
                    <a:pt x="137" y="20"/>
                    <a:pt x="132" y="15"/>
                  </a:cubicBezTo>
                  <a:cubicBezTo>
                    <a:pt x="130" y="13"/>
                    <a:pt x="127" y="8"/>
                    <a:pt x="127" y="5"/>
                  </a:cubicBezTo>
                  <a:cubicBezTo>
                    <a:pt x="127" y="2"/>
                    <a:pt x="127" y="2"/>
                    <a:pt x="124" y="0"/>
                  </a:cubicBezTo>
                  <a:cubicBezTo>
                    <a:pt x="124" y="0"/>
                    <a:pt x="124" y="0"/>
                    <a:pt x="122" y="0"/>
                  </a:cubicBezTo>
                  <a:cubicBezTo>
                    <a:pt x="119" y="0"/>
                    <a:pt x="114" y="0"/>
                    <a:pt x="112" y="2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7" y="5"/>
                    <a:pt x="107" y="8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91" y="18"/>
                    <a:pt x="89" y="33"/>
                    <a:pt x="84" y="48"/>
                  </a:cubicBezTo>
                  <a:cubicBezTo>
                    <a:pt x="81" y="56"/>
                    <a:pt x="81" y="56"/>
                    <a:pt x="81" y="56"/>
                  </a:cubicBezTo>
                  <a:cubicBezTo>
                    <a:pt x="74" y="53"/>
                    <a:pt x="74" y="53"/>
                    <a:pt x="74" y="53"/>
                  </a:cubicBezTo>
                  <a:cubicBezTo>
                    <a:pt x="74" y="53"/>
                    <a:pt x="71" y="53"/>
                    <a:pt x="71" y="56"/>
                  </a:cubicBezTo>
                  <a:cubicBezTo>
                    <a:pt x="71" y="58"/>
                    <a:pt x="69" y="58"/>
                    <a:pt x="69" y="61"/>
                  </a:cubicBezTo>
                  <a:cubicBezTo>
                    <a:pt x="69" y="63"/>
                    <a:pt x="69" y="66"/>
                    <a:pt x="66" y="68"/>
                  </a:cubicBezTo>
                  <a:cubicBezTo>
                    <a:pt x="64" y="76"/>
                    <a:pt x="56" y="81"/>
                    <a:pt x="51" y="86"/>
                  </a:cubicBezTo>
                  <a:cubicBezTo>
                    <a:pt x="46" y="91"/>
                    <a:pt x="41" y="94"/>
                    <a:pt x="38" y="101"/>
                  </a:cubicBezTo>
                  <a:cubicBezTo>
                    <a:pt x="38" y="104"/>
                    <a:pt x="38" y="104"/>
                    <a:pt x="38" y="104"/>
                  </a:cubicBezTo>
                  <a:cubicBezTo>
                    <a:pt x="38" y="106"/>
                    <a:pt x="38" y="109"/>
                    <a:pt x="36" y="112"/>
                  </a:cubicBezTo>
                  <a:cubicBezTo>
                    <a:pt x="33" y="117"/>
                    <a:pt x="28" y="119"/>
                    <a:pt x="25" y="122"/>
                  </a:cubicBezTo>
                  <a:cubicBezTo>
                    <a:pt x="15" y="127"/>
                    <a:pt x="8" y="134"/>
                    <a:pt x="0" y="142"/>
                  </a:cubicBezTo>
                  <a:cubicBezTo>
                    <a:pt x="0" y="145"/>
                    <a:pt x="0" y="142"/>
                    <a:pt x="0" y="157"/>
                  </a:cubicBezTo>
                  <a:cubicBezTo>
                    <a:pt x="0" y="172"/>
                    <a:pt x="8" y="180"/>
                    <a:pt x="10" y="193"/>
                  </a:cubicBezTo>
                  <a:cubicBezTo>
                    <a:pt x="15" y="193"/>
                    <a:pt x="23" y="193"/>
                    <a:pt x="28" y="195"/>
                  </a:cubicBezTo>
                  <a:cubicBezTo>
                    <a:pt x="33" y="195"/>
                    <a:pt x="41" y="198"/>
                    <a:pt x="46" y="195"/>
                  </a:cubicBezTo>
                  <a:cubicBezTo>
                    <a:pt x="48" y="195"/>
                    <a:pt x="48" y="195"/>
                    <a:pt x="48" y="195"/>
                  </a:cubicBezTo>
                  <a:cubicBezTo>
                    <a:pt x="51" y="195"/>
                    <a:pt x="53" y="195"/>
                    <a:pt x="56" y="195"/>
                  </a:cubicBezTo>
                  <a:cubicBezTo>
                    <a:pt x="58" y="195"/>
                    <a:pt x="61" y="198"/>
                    <a:pt x="66" y="198"/>
                  </a:cubicBezTo>
                  <a:cubicBezTo>
                    <a:pt x="69" y="198"/>
                    <a:pt x="69" y="200"/>
                    <a:pt x="71" y="200"/>
                  </a:cubicBezTo>
                  <a:cubicBezTo>
                    <a:pt x="74" y="200"/>
                    <a:pt x="76" y="200"/>
                    <a:pt x="79" y="198"/>
                  </a:cubicBezTo>
                  <a:cubicBezTo>
                    <a:pt x="84" y="195"/>
                    <a:pt x="89" y="193"/>
                    <a:pt x="97" y="195"/>
                  </a:cubicBezTo>
                  <a:cubicBezTo>
                    <a:pt x="102" y="195"/>
                    <a:pt x="104" y="200"/>
                    <a:pt x="109" y="203"/>
                  </a:cubicBezTo>
                  <a:cubicBezTo>
                    <a:pt x="109" y="203"/>
                    <a:pt x="109" y="203"/>
                    <a:pt x="112" y="205"/>
                  </a:cubicBezTo>
                  <a:cubicBezTo>
                    <a:pt x="117" y="208"/>
                    <a:pt x="119" y="210"/>
                    <a:pt x="124" y="210"/>
                  </a:cubicBezTo>
                  <a:cubicBezTo>
                    <a:pt x="130" y="210"/>
                    <a:pt x="132" y="208"/>
                    <a:pt x="132" y="205"/>
                  </a:cubicBezTo>
                  <a:cubicBezTo>
                    <a:pt x="132" y="203"/>
                    <a:pt x="132" y="198"/>
                    <a:pt x="132" y="195"/>
                  </a:cubicBezTo>
                  <a:cubicBezTo>
                    <a:pt x="132" y="188"/>
                    <a:pt x="130" y="177"/>
                    <a:pt x="137" y="172"/>
                  </a:cubicBezTo>
                  <a:cubicBezTo>
                    <a:pt x="135" y="162"/>
                    <a:pt x="137" y="162"/>
                    <a:pt x="137" y="160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" name="Freeform 269"/>
            <p:cNvSpPr>
              <a:spLocks/>
            </p:cNvSpPr>
            <p:nvPr/>
          </p:nvSpPr>
          <p:spPr bwMode="auto">
            <a:xfrm>
              <a:off x="3549" y="2212"/>
              <a:ext cx="18" cy="31"/>
            </a:xfrm>
            <a:custGeom>
              <a:avLst/>
              <a:gdLst>
                <a:gd name="T0" fmla="*/ 208 w 319"/>
                <a:gd name="T1" fmla="*/ 66 h 545"/>
                <a:gd name="T2" fmla="*/ 187 w 319"/>
                <a:gd name="T3" fmla="*/ 61 h 545"/>
                <a:gd name="T4" fmla="*/ 167 w 319"/>
                <a:gd name="T5" fmla="*/ 33 h 545"/>
                <a:gd name="T6" fmla="*/ 157 w 319"/>
                <a:gd name="T7" fmla="*/ 25 h 545"/>
                <a:gd name="T8" fmla="*/ 149 w 319"/>
                <a:gd name="T9" fmla="*/ 8 h 545"/>
                <a:gd name="T10" fmla="*/ 137 w 319"/>
                <a:gd name="T11" fmla="*/ 8 h 545"/>
                <a:gd name="T12" fmla="*/ 104 w 319"/>
                <a:gd name="T13" fmla="*/ 13 h 545"/>
                <a:gd name="T14" fmla="*/ 78 w 319"/>
                <a:gd name="T15" fmla="*/ 10 h 545"/>
                <a:gd name="T16" fmla="*/ 78 w 319"/>
                <a:gd name="T17" fmla="*/ 63 h 545"/>
                <a:gd name="T18" fmla="*/ 68 w 319"/>
                <a:gd name="T19" fmla="*/ 96 h 545"/>
                <a:gd name="T20" fmla="*/ 68 w 319"/>
                <a:gd name="T21" fmla="*/ 107 h 545"/>
                <a:gd name="T22" fmla="*/ 71 w 319"/>
                <a:gd name="T23" fmla="*/ 137 h 545"/>
                <a:gd name="T24" fmla="*/ 27 w 319"/>
                <a:gd name="T25" fmla="*/ 162 h 545"/>
                <a:gd name="T26" fmla="*/ 22 w 319"/>
                <a:gd name="T27" fmla="*/ 173 h 545"/>
                <a:gd name="T28" fmla="*/ 25 w 319"/>
                <a:gd name="T29" fmla="*/ 193 h 545"/>
                <a:gd name="T30" fmla="*/ 27 w 319"/>
                <a:gd name="T31" fmla="*/ 200 h 545"/>
                <a:gd name="T32" fmla="*/ 38 w 319"/>
                <a:gd name="T33" fmla="*/ 244 h 545"/>
                <a:gd name="T34" fmla="*/ 53 w 319"/>
                <a:gd name="T35" fmla="*/ 249 h 545"/>
                <a:gd name="T36" fmla="*/ 40 w 319"/>
                <a:gd name="T37" fmla="*/ 282 h 545"/>
                <a:gd name="T38" fmla="*/ 12 w 319"/>
                <a:gd name="T39" fmla="*/ 294 h 545"/>
                <a:gd name="T40" fmla="*/ 17 w 319"/>
                <a:gd name="T41" fmla="*/ 317 h 545"/>
                <a:gd name="T42" fmla="*/ 10 w 319"/>
                <a:gd name="T43" fmla="*/ 332 h 545"/>
                <a:gd name="T44" fmla="*/ 33 w 319"/>
                <a:gd name="T45" fmla="*/ 343 h 545"/>
                <a:gd name="T46" fmla="*/ 55 w 319"/>
                <a:gd name="T47" fmla="*/ 381 h 545"/>
                <a:gd name="T48" fmla="*/ 60 w 319"/>
                <a:gd name="T49" fmla="*/ 393 h 545"/>
                <a:gd name="T50" fmla="*/ 83 w 319"/>
                <a:gd name="T51" fmla="*/ 406 h 545"/>
                <a:gd name="T52" fmla="*/ 106 w 319"/>
                <a:gd name="T53" fmla="*/ 419 h 545"/>
                <a:gd name="T54" fmla="*/ 114 w 319"/>
                <a:gd name="T55" fmla="*/ 459 h 545"/>
                <a:gd name="T56" fmla="*/ 109 w 319"/>
                <a:gd name="T57" fmla="*/ 474 h 545"/>
                <a:gd name="T58" fmla="*/ 104 w 319"/>
                <a:gd name="T59" fmla="*/ 485 h 545"/>
                <a:gd name="T60" fmla="*/ 109 w 319"/>
                <a:gd name="T61" fmla="*/ 492 h 545"/>
                <a:gd name="T62" fmla="*/ 129 w 319"/>
                <a:gd name="T63" fmla="*/ 502 h 545"/>
                <a:gd name="T64" fmla="*/ 129 w 319"/>
                <a:gd name="T65" fmla="*/ 515 h 545"/>
                <a:gd name="T66" fmla="*/ 142 w 319"/>
                <a:gd name="T67" fmla="*/ 530 h 545"/>
                <a:gd name="T68" fmla="*/ 177 w 319"/>
                <a:gd name="T69" fmla="*/ 528 h 545"/>
                <a:gd name="T70" fmla="*/ 185 w 319"/>
                <a:gd name="T71" fmla="*/ 543 h 545"/>
                <a:gd name="T72" fmla="*/ 210 w 319"/>
                <a:gd name="T73" fmla="*/ 530 h 545"/>
                <a:gd name="T74" fmla="*/ 205 w 319"/>
                <a:gd name="T75" fmla="*/ 518 h 545"/>
                <a:gd name="T76" fmla="*/ 210 w 319"/>
                <a:gd name="T77" fmla="*/ 482 h 545"/>
                <a:gd name="T78" fmla="*/ 228 w 319"/>
                <a:gd name="T79" fmla="*/ 492 h 545"/>
                <a:gd name="T80" fmla="*/ 228 w 319"/>
                <a:gd name="T81" fmla="*/ 482 h 545"/>
                <a:gd name="T82" fmla="*/ 228 w 319"/>
                <a:gd name="T83" fmla="*/ 472 h 545"/>
                <a:gd name="T84" fmla="*/ 289 w 319"/>
                <a:gd name="T85" fmla="*/ 464 h 545"/>
                <a:gd name="T86" fmla="*/ 319 w 319"/>
                <a:gd name="T87" fmla="*/ 426 h 545"/>
                <a:gd name="T88" fmla="*/ 291 w 319"/>
                <a:gd name="T89" fmla="*/ 322 h 545"/>
                <a:gd name="T90" fmla="*/ 284 w 319"/>
                <a:gd name="T91" fmla="*/ 307 h 545"/>
                <a:gd name="T92" fmla="*/ 279 w 319"/>
                <a:gd name="T93" fmla="*/ 284 h 545"/>
                <a:gd name="T94" fmla="*/ 274 w 319"/>
                <a:gd name="T95" fmla="*/ 272 h 545"/>
                <a:gd name="T96" fmla="*/ 289 w 319"/>
                <a:gd name="T97" fmla="*/ 244 h 545"/>
                <a:gd name="T98" fmla="*/ 286 w 319"/>
                <a:gd name="T99" fmla="*/ 239 h 545"/>
                <a:gd name="T100" fmla="*/ 276 w 319"/>
                <a:gd name="T101" fmla="*/ 180 h 545"/>
                <a:gd name="T102" fmla="*/ 266 w 319"/>
                <a:gd name="T103" fmla="*/ 124 h 545"/>
                <a:gd name="T104" fmla="*/ 266 w 319"/>
                <a:gd name="T105" fmla="*/ 104 h 545"/>
                <a:gd name="T106" fmla="*/ 256 w 319"/>
                <a:gd name="T107" fmla="*/ 104 h 545"/>
                <a:gd name="T108" fmla="*/ 210 w 319"/>
                <a:gd name="T109" fmla="*/ 79 h 545"/>
                <a:gd name="T110" fmla="*/ 213 w 319"/>
                <a:gd name="T111" fmla="*/ 63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9" h="545">
                  <a:moveTo>
                    <a:pt x="213" y="63"/>
                  </a:moveTo>
                  <a:cubicBezTo>
                    <a:pt x="210" y="63"/>
                    <a:pt x="210" y="66"/>
                    <a:pt x="208" y="66"/>
                  </a:cubicBezTo>
                  <a:cubicBezTo>
                    <a:pt x="208" y="66"/>
                    <a:pt x="195" y="66"/>
                    <a:pt x="192" y="63"/>
                  </a:cubicBezTo>
                  <a:cubicBezTo>
                    <a:pt x="190" y="63"/>
                    <a:pt x="190" y="61"/>
                    <a:pt x="187" y="61"/>
                  </a:cubicBezTo>
                  <a:cubicBezTo>
                    <a:pt x="180" y="56"/>
                    <a:pt x="172" y="51"/>
                    <a:pt x="167" y="43"/>
                  </a:cubicBezTo>
                  <a:cubicBezTo>
                    <a:pt x="165" y="41"/>
                    <a:pt x="167" y="36"/>
                    <a:pt x="167" y="33"/>
                  </a:cubicBezTo>
                  <a:cubicBezTo>
                    <a:pt x="167" y="33"/>
                    <a:pt x="167" y="33"/>
                    <a:pt x="167" y="31"/>
                  </a:cubicBezTo>
                  <a:cubicBezTo>
                    <a:pt x="165" y="31"/>
                    <a:pt x="162" y="31"/>
                    <a:pt x="157" y="25"/>
                  </a:cubicBezTo>
                  <a:cubicBezTo>
                    <a:pt x="152" y="20"/>
                    <a:pt x="149" y="15"/>
                    <a:pt x="149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47" y="3"/>
                    <a:pt x="147" y="3"/>
                    <a:pt x="144" y="0"/>
                  </a:cubicBezTo>
                  <a:cubicBezTo>
                    <a:pt x="142" y="0"/>
                    <a:pt x="139" y="5"/>
                    <a:pt x="137" y="8"/>
                  </a:cubicBezTo>
                  <a:cubicBezTo>
                    <a:pt x="132" y="13"/>
                    <a:pt x="126" y="23"/>
                    <a:pt x="116" y="20"/>
                  </a:cubicBezTo>
                  <a:cubicBezTo>
                    <a:pt x="111" y="20"/>
                    <a:pt x="106" y="18"/>
                    <a:pt x="104" y="13"/>
                  </a:cubicBezTo>
                  <a:cubicBezTo>
                    <a:pt x="101" y="10"/>
                    <a:pt x="101" y="10"/>
                    <a:pt x="101" y="10"/>
                  </a:cubicBezTo>
                  <a:cubicBezTo>
                    <a:pt x="96" y="8"/>
                    <a:pt x="86" y="8"/>
                    <a:pt x="78" y="10"/>
                  </a:cubicBezTo>
                  <a:cubicBezTo>
                    <a:pt x="76" y="28"/>
                    <a:pt x="73" y="46"/>
                    <a:pt x="78" y="61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81" y="69"/>
                    <a:pt x="81" y="76"/>
                    <a:pt x="78" y="84"/>
                  </a:cubicBezTo>
                  <a:cubicBezTo>
                    <a:pt x="76" y="89"/>
                    <a:pt x="71" y="91"/>
                    <a:pt x="68" y="96"/>
                  </a:cubicBezTo>
                  <a:cubicBezTo>
                    <a:pt x="66" y="99"/>
                    <a:pt x="63" y="102"/>
                    <a:pt x="63" y="102"/>
                  </a:cubicBezTo>
                  <a:cubicBezTo>
                    <a:pt x="63" y="102"/>
                    <a:pt x="66" y="104"/>
                    <a:pt x="68" y="107"/>
                  </a:cubicBezTo>
                  <a:cubicBezTo>
                    <a:pt x="71" y="109"/>
                    <a:pt x="76" y="112"/>
                    <a:pt x="76" y="117"/>
                  </a:cubicBezTo>
                  <a:cubicBezTo>
                    <a:pt x="78" y="124"/>
                    <a:pt x="76" y="132"/>
                    <a:pt x="71" y="137"/>
                  </a:cubicBezTo>
                  <a:cubicBezTo>
                    <a:pt x="66" y="142"/>
                    <a:pt x="60" y="145"/>
                    <a:pt x="55" y="147"/>
                  </a:cubicBezTo>
                  <a:cubicBezTo>
                    <a:pt x="27" y="162"/>
                    <a:pt x="27" y="162"/>
                    <a:pt x="27" y="162"/>
                  </a:cubicBezTo>
                  <a:cubicBezTo>
                    <a:pt x="25" y="162"/>
                    <a:pt x="22" y="165"/>
                    <a:pt x="22" y="165"/>
                  </a:cubicBezTo>
                  <a:cubicBezTo>
                    <a:pt x="22" y="167"/>
                    <a:pt x="20" y="170"/>
                    <a:pt x="22" y="173"/>
                  </a:cubicBezTo>
                  <a:cubicBezTo>
                    <a:pt x="22" y="180"/>
                    <a:pt x="25" y="185"/>
                    <a:pt x="27" y="190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30" y="195"/>
                    <a:pt x="30" y="195"/>
                    <a:pt x="30" y="195"/>
                  </a:cubicBezTo>
                  <a:cubicBezTo>
                    <a:pt x="27" y="200"/>
                    <a:pt x="27" y="200"/>
                    <a:pt x="27" y="200"/>
                  </a:cubicBezTo>
                  <a:cubicBezTo>
                    <a:pt x="25" y="208"/>
                    <a:pt x="22" y="216"/>
                    <a:pt x="25" y="226"/>
                  </a:cubicBezTo>
                  <a:cubicBezTo>
                    <a:pt x="25" y="233"/>
                    <a:pt x="30" y="241"/>
                    <a:pt x="38" y="244"/>
                  </a:cubicBezTo>
                  <a:cubicBezTo>
                    <a:pt x="40" y="244"/>
                    <a:pt x="40" y="244"/>
                    <a:pt x="43" y="246"/>
                  </a:cubicBezTo>
                  <a:cubicBezTo>
                    <a:pt x="45" y="246"/>
                    <a:pt x="48" y="249"/>
                    <a:pt x="53" y="249"/>
                  </a:cubicBezTo>
                  <a:cubicBezTo>
                    <a:pt x="60" y="251"/>
                    <a:pt x="66" y="261"/>
                    <a:pt x="63" y="269"/>
                  </a:cubicBezTo>
                  <a:cubicBezTo>
                    <a:pt x="60" y="274"/>
                    <a:pt x="55" y="282"/>
                    <a:pt x="40" y="282"/>
                  </a:cubicBezTo>
                  <a:cubicBezTo>
                    <a:pt x="27" y="282"/>
                    <a:pt x="12" y="282"/>
                    <a:pt x="0" y="282"/>
                  </a:cubicBezTo>
                  <a:cubicBezTo>
                    <a:pt x="2" y="287"/>
                    <a:pt x="7" y="292"/>
                    <a:pt x="12" y="294"/>
                  </a:cubicBezTo>
                  <a:cubicBezTo>
                    <a:pt x="15" y="297"/>
                    <a:pt x="22" y="297"/>
                    <a:pt x="25" y="304"/>
                  </a:cubicBezTo>
                  <a:cubicBezTo>
                    <a:pt x="25" y="312"/>
                    <a:pt x="20" y="317"/>
                    <a:pt x="17" y="317"/>
                  </a:cubicBezTo>
                  <a:cubicBezTo>
                    <a:pt x="15" y="320"/>
                    <a:pt x="12" y="325"/>
                    <a:pt x="10" y="330"/>
                  </a:cubicBezTo>
                  <a:cubicBezTo>
                    <a:pt x="10" y="332"/>
                    <a:pt x="10" y="332"/>
                    <a:pt x="10" y="332"/>
                  </a:cubicBezTo>
                  <a:cubicBezTo>
                    <a:pt x="15" y="335"/>
                    <a:pt x="22" y="337"/>
                    <a:pt x="27" y="340"/>
                  </a:cubicBezTo>
                  <a:cubicBezTo>
                    <a:pt x="30" y="340"/>
                    <a:pt x="30" y="343"/>
                    <a:pt x="33" y="343"/>
                  </a:cubicBezTo>
                  <a:cubicBezTo>
                    <a:pt x="45" y="348"/>
                    <a:pt x="55" y="363"/>
                    <a:pt x="55" y="378"/>
                  </a:cubicBezTo>
                  <a:cubicBezTo>
                    <a:pt x="55" y="381"/>
                    <a:pt x="55" y="381"/>
                    <a:pt x="55" y="381"/>
                  </a:cubicBezTo>
                  <a:cubicBezTo>
                    <a:pt x="55" y="383"/>
                    <a:pt x="55" y="386"/>
                    <a:pt x="55" y="388"/>
                  </a:cubicBezTo>
                  <a:cubicBezTo>
                    <a:pt x="55" y="391"/>
                    <a:pt x="58" y="391"/>
                    <a:pt x="60" y="393"/>
                  </a:cubicBezTo>
                  <a:cubicBezTo>
                    <a:pt x="66" y="398"/>
                    <a:pt x="71" y="403"/>
                    <a:pt x="78" y="406"/>
                  </a:cubicBezTo>
                  <a:cubicBezTo>
                    <a:pt x="81" y="406"/>
                    <a:pt x="81" y="406"/>
                    <a:pt x="83" y="406"/>
                  </a:cubicBezTo>
                  <a:cubicBezTo>
                    <a:pt x="86" y="406"/>
                    <a:pt x="91" y="408"/>
                    <a:pt x="93" y="408"/>
                  </a:cubicBezTo>
                  <a:cubicBezTo>
                    <a:pt x="99" y="411"/>
                    <a:pt x="104" y="416"/>
                    <a:pt x="106" y="419"/>
                  </a:cubicBezTo>
                  <a:cubicBezTo>
                    <a:pt x="111" y="424"/>
                    <a:pt x="119" y="434"/>
                    <a:pt x="119" y="447"/>
                  </a:cubicBezTo>
                  <a:cubicBezTo>
                    <a:pt x="119" y="452"/>
                    <a:pt x="116" y="457"/>
                    <a:pt x="114" y="459"/>
                  </a:cubicBezTo>
                  <a:cubicBezTo>
                    <a:pt x="111" y="462"/>
                    <a:pt x="111" y="464"/>
                    <a:pt x="111" y="467"/>
                  </a:cubicBezTo>
                  <a:cubicBezTo>
                    <a:pt x="111" y="469"/>
                    <a:pt x="111" y="472"/>
                    <a:pt x="109" y="474"/>
                  </a:cubicBezTo>
                  <a:cubicBezTo>
                    <a:pt x="106" y="477"/>
                    <a:pt x="104" y="477"/>
                    <a:pt x="104" y="480"/>
                  </a:cubicBezTo>
                  <a:cubicBezTo>
                    <a:pt x="104" y="480"/>
                    <a:pt x="104" y="482"/>
                    <a:pt x="104" y="485"/>
                  </a:cubicBezTo>
                  <a:cubicBezTo>
                    <a:pt x="104" y="487"/>
                    <a:pt x="104" y="490"/>
                    <a:pt x="104" y="492"/>
                  </a:cubicBezTo>
                  <a:cubicBezTo>
                    <a:pt x="106" y="492"/>
                    <a:pt x="106" y="492"/>
                    <a:pt x="109" y="492"/>
                  </a:cubicBezTo>
                  <a:cubicBezTo>
                    <a:pt x="111" y="492"/>
                    <a:pt x="114" y="492"/>
                    <a:pt x="116" y="492"/>
                  </a:cubicBezTo>
                  <a:cubicBezTo>
                    <a:pt x="124" y="492"/>
                    <a:pt x="126" y="500"/>
                    <a:pt x="129" y="502"/>
                  </a:cubicBezTo>
                  <a:cubicBezTo>
                    <a:pt x="129" y="505"/>
                    <a:pt x="129" y="505"/>
                    <a:pt x="129" y="505"/>
                  </a:cubicBezTo>
                  <a:cubicBezTo>
                    <a:pt x="129" y="507"/>
                    <a:pt x="129" y="510"/>
                    <a:pt x="129" y="515"/>
                  </a:cubicBezTo>
                  <a:cubicBezTo>
                    <a:pt x="132" y="518"/>
                    <a:pt x="137" y="520"/>
                    <a:pt x="139" y="525"/>
                  </a:cubicBezTo>
                  <a:cubicBezTo>
                    <a:pt x="139" y="525"/>
                    <a:pt x="142" y="528"/>
                    <a:pt x="142" y="530"/>
                  </a:cubicBezTo>
                  <a:cubicBezTo>
                    <a:pt x="149" y="525"/>
                    <a:pt x="157" y="523"/>
                    <a:pt x="165" y="523"/>
                  </a:cubicBezTo>
                  <a:cubicBezTo>
                    <a:pt x="170" y="523"/>
                    <a:pt x="172" y="525"/>
                    <a:pt x="177" y="528"/>
                  </a:cubicBezTo>
                  <a:cubicBezTo>
                    <a:pt x="180" y="530"/>
                    <a:pt x="182" y="535"/>
                    <a:pt x="182" y="538"/>
                  </a:cubicBezTo>
                  <a:cubicBezTo>
                    <a:pt x="182" y="540"/>
                    <a:pt x="182" y="540"/>
                    <a:pt x="185" y="543"/>
                  </a:cubicBezTo>
                  <a:cubicBezTo>
                    <a:pt x="185" y="543"/>
                    <a:pt x="187" y="545"/>
                    <a:pt x="190" y="545"/>
                  </a:cubicBezTo>
                  <a:cubicBezTo>
                    <a:pt x="210" y="530"/>
                    <a:pt x="210" y="530"/>
                    <a:pt x="210" y="530"/>
                  </a:cubicBezTo>
                  <a:cubicBezTo>
                    <a:pt x="213" y="528"/>
                    <a:pt x="213" y="528"/>
                    <a:pt x="213" y="528"/>
                  </a:cubicBezTo>
                  <a:cubicBezTo>
                    <a:pt x="213" y="528"/>
                    <a:pt x="210" y="523"/>
                    <a:pt x="205" y="518"/>
                  </a:cubicBezTo>
                  <a:cubicBezTo>
                    <a:pt x="192" y="510"/>
                    <a:pt x="187" y="497"/>
                    <a:pt x="192" y="490"/>
                  </a:cubicBezTo>
                  <a:cubicBezTo>
                    <a:pt x="195" y="485"/>
                    <a:pt x="203" y="480"/>
                    <a:pt x="210" y="482"/>
                  </a:cubicBezTo>
                  <a:cubicBezTo>
                    <a:pt x="215" y="482"/>
                    <a:pt x="220" y="485"/>
                    <a:pt x="225" y="490"/>
                  </a:cubicBezTo>
                  <a:cubicBezTo>
                    <a:pt x="228" y="492"/>
                    <a:pt x="228" y="492"/>
                    <a:pt x="228" y="492"/>
                  </a:cubicBezTo>
                  <a:cubicBezTo>
                    <a:pt x="228" y="492"/>
                    <a:pt x="228" y="492"/>
                    <a:pt x="228" y="490"/>
                  </a:cubicBezTo>
                  <a:cubicBezTo>
                    <a:pt x="228" y="487"/>
                    <a:pt x="228" y="485"/>
                    <a:pt x="228" y="482"/>
                  </a:cubicBezTo>
                  <a:cubicBezTo>
                    <a:pt x="228" y="480"/>
                    <a:pt x="228" y="480"/>
                    <a:pt x="228" y="480"/>
                  </a:cubicBezTo>
                  <a:cubicBezTo>
                    <a:pt x="228" y="477"/>
                    <a:pt x="228" y="474"/>
                    <a:pt x="228" y="472"/>
                  </a:cubicBezTo>
                  <a:cubicBezTo>
                    <a:pt x="231" y="467"/>
                    <a:pt x="236" y="464"/>
                    <a:pt x="246" y="464"/>
                  </a:cubicBezTo>
                  <a:cubicBezTo>
                    <a:pt x="289" y="464"/>
                    <a:pt x="289" y="464"/>
                    <a:pt x="289" y="464"/>
                  </a:cubicBezTo>
                  <a:cubicBezTo>
                    <a:pt x="294" y="464"/>
                    <a:pt x="299" y="464"/>
                    <a:pt x="304" y="462"/>
                  </a:cubicBezTo>
                  <a:cubicBezTo>
                    <a:pt x="317" y="457"/>
                    <a:pt x="319" y="441"/>
                    <a:pt x="319" y="426"/>
                  </a:cubicBezTo>
                  <a:cubicBezTo>
                    <a:pt x="319" y="403"/>
                    <a:pt x="312" y="381"/>
                    <a:pt x="304" y="358"/>
                  </a:cubicBezTo>
                  <a:cubicBezTo>
                    <a:pt x="302" y="345"/>
                    <a:pt x="297" y="332"/>
                    <a:pt x="291" y="322"/>
                  </a:cubicBezTo>
                  <a:cubicBezTo>
                    <a:pt x="289" y="320"/>
                    <a:pt x="289" y="320"/>
                    <a:pt x="289" y="320"/>
                  </a:cubicBezTo>
                  <a:cubicBezTo>
                    <a:pt x="286" y="317"/>
                    <a:pt x="284" y="312"/>
                    <a:pt x="284" y="307"/>
                  </a:cubicBezTo>
                  <a:cubicBezTo>
                    <a:pt x="284" y="302"/>
                    <a:pt x="281" y="299"/>
                    <a:pt x="281" y="294"/>
                  </a:cubicBezTo>
                  <a:cubicBezTo>
                    <a:pt x="281" y="292"/>
                    <a:pt x="281" y="287"/>
                    <a:pt x="279" y="284"/>
                  </a:cubicBezTo>
                  <a:cubicBezTo>
                    <a:pt x="279" y="284"/>
                    <a:pt x="279" y="282"/>
                    <a:pt x="276" y="282"/>
                  </a:cubicBezTo>
                  <a:cubicBezTo>
                    <a:pt x="274" y="279"/>
                    <a:pt x="274" y="274"/>
                    <a:pt x="274" y="272"/>
                  </a:cubicBezTo>
                  <a:cubicBezTo>
                    <a:pt x="274" y="261"/>
                    <a:pt x="279" y="256"/>
                    <a:pt x="284" y="251"/>
                  </a:cubicBezTo>
                  <a:cubicBezTo>
                    <a:pt x="286" y="249"/>
                    <a:pt x="289" y="244"/>
                    <a:pt x="289" y="244"/>
                  </a:cubicBezTo>
                  <a:cubicBezTo>
                    <a:pt x="286" y="241"/>
                    <a:pt x="286" y="241"/>
                    <a:pt x="286" y="241"/>
                  </a:cubicBezTo>
                  <a:cubicBezTo>
                    <a:pt x="286" y="239"/>
                    <a:pt x="286" y="239"/>
                    <a:pt x="286" y="239"/>
                  </a:cubicBezTo>
                  <a:cubicBezTo>
                    <a:pt x="291" y="221"/>
                    <a:pt x="289" y="203"/>
                    <a:pt x="279" y="185"/>
                  </a:cubicBezTo>
                  <a:cubicBezTo>
                    <a:pt x="279" y="183"/>
                    <a:pt x="276" y="183"/>
                    <a:pt x="276" y="180"/>
                  </a:cubicBezTo>
                  <a:cubicBezTo>
                    <a:pt x="274" y="178"/>
                    <a:pt x="271" y="173"/>
                    <a:pt x="271" y="170"/>
                  </a:cubicBezTo>
                  <a:cubicBezTo>
                    <a:pt x="264" y="155"/>
                    <a:pt x="266" y="140"/>
                    <a:pt x="266" y="124"/>
                  </a:cubicBezTo>
                  <a:cubicBezTo>
                    <a:pt x="266" y="119"/>
                    <a:pt x="266" y="114"/>
                    <a:pt x="266" y="109"/>
                  </a:cubicBezTo>
                  <a:cubicBezTo>
                    <a:pt x="266" y="104"/>
                    <a:pt x="266" y="104"/>
                    <a:pt x="266" y="104"/>
                  </a:cubicBezTo>
                  <a:cubicBezTo>
                    <a:pt x="266" y="104"/>
                    <a:pt x="261" y="104"/>
                    <a:pt x="258" y="104"/>
                  </a:cubicBezTo>
                  <a:cubicBezTo>
                    <a:pt x="256" y="104"/>
                    <a:pt x="256" y="104"/>
                    <a:pt x="256" y="104"/>
                  </a:cubicBezTo>
                  <a:cubicBezTo>
                    <a:pt x="241" y="104"/>
                    <a:pt x="228" y="99"/>
                    <a:pt x="215" y="89"/>
                  </a:cubicBezTo>
                  <a:cubicBezTo>
                    <a:pt x="213" y="86"/>
                    <a:pt x="210" y="84"/>
                    <a:pt x="210" y="79"/>
                  </a:cubicBezTo>
                  <a:cubicBezTo>
                    <a:pt x="210" y="74"/>
                    <a:pt x="213" y="69"/>
                    <a:pt x="213" y="66"/>
                  </a:cubicBezTo>
                  <a:cubicBezTo>
                    <a:pt x="213" y="69"/>
                    <a:pt x="213" y="66"/>
                    <a:pt x="213" y="63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" name="Freeform 270"/>
            <p:cNvSpPr>
              <a:spLocks noEditPoints="1"/>
            </p:cNvSpPr>
            <p:nvPr/>
          </p:nvSpPr>
          <p:spPr bwMode="auto">
            <a:xfrm>
              <a:off x="3620" y="2064"/>
              <a:ext cx="70" cy="50"/>
            </a:xfrm>
            <a:custGeom>
              <a:avLst/>
              <a:gdLst>
                <a:gd name="T0" fmla="*/ 0 w 1215"/>
                <a:gd name="T1" fmla="*/ 558 h 862"/>
                <a:gd name="T2" fmla="*/ 63 w 1215"/>
                <a:gd name="T3" fmla="*/ 568 h 862"/>
                <a:gd name="T4" fmla="*/ 134 w 1215"/>
                <a:gd name="T5" fmla="*/ 608 h 862"/>
                <a:gd name="T6" fmla="*/ 192 w 1215"/>
                <a:gd name="T7" fmla="*/ 626 h 862"/>
                <a:gd name="T8" fmla="*/ 203 w 1215"/>
                <a:gd name="T9" fmla="*/ 697 h 862"/>
                <a:gd name="T10" fmla="*/ 253 w 1215"/>
                <a:gd name="T11" fmla="*/ 758 h 862"/>
                <a:gd name="T12" fmla="*/ 248 w 1215"/>
                <a:gd name="T13" fmla="*/ 839 h 862"/>
                <a:gd name="T14" fmla="*/ 342 w 1215"/>
                <a:gd name="T15" fmla="*/ 847 h 862"/>
                <a:gd name="T16" fmla="*/ 342 w 1215"/>
                <a:gd name="T17" fmla="*/ 832 h 862"/>
                <a:gd name="T18" fmla="*/ 385 w 1215"/>
                <a:gd name="T19" fmla="*/ 811 h 862"/>
                <a:gd name="T20" fmla="*/ 421 w 1215"/>
                <a:gd name="T21" fmla="*/ 781 h 862"/>
                <a:gd name="T22" fmla="*/ 520 w 1215"/>
                <a:gd name="T23" fmla="*/ 748 h 862"/>
                <a:gd name="T24" fmla="*/ 533 w 1215"/>
                <a:gd name="T25" fmla="*/ 685 h 862"/>
                <a:gd name="T26" fmla="*/ 492 w 1215"/>
                <a:gd name="T27" fmla="*/ 631 h 862"/>
                <a:gd name="T28" fmla="*/ 441 w 1215"/>
                <a:gd name="T29" fmla="*/ 629 h 862"/>
                <a:gd name="T30" fmla="*/ 436 w 1215"/>
                <a:gd name="T31" fmla="*/ 619 h 862"/>
                <a:gd name="T32" fmla="*/ 484 w 1215"/>
                <a:gd name="T33" fmla="*/ 621 h 862"/>
                <a:gd name="T34" fmla="*/ 530 w 1215"/>
                <a:gd name="T35" fmla="*/ 679 h 862"/>
                <a:gd name="T36" fmla="*/ 563 w 1215"/>
                <a:gd name="T37" fmla="*/ 710 h 862"/>
                <a:gd name="T38" fmla="*/ 629 w 1215"/>
                <a:gd name="T39" fmla="*/ 591 h 862"/>
                <a:gd name="T40" fmla="*/ 672 w 1215"/>
                <a:gd name="T41" fmla="*/ 601 h 862"/>
                <a:gd name="T42" fmla="*/ 647 w 1215"/>
                <a:gd name="T43" fmla="*/ 631 h 862"/>
                <a:gd name="T44" fmla="*/ 672 w 1215"/>
                <a:gd name="T45" fmla="*/ 652 h 862"/>
                <a:gd name="T46" fmla="*/ 718 w 1215"/>
                <a:gd name="T47" fmla="*/ 563 h 862"/>
                <a:gd name="T48" fmla="*/ 621 w 1215"/>
                <a:gd name="T49" fmla="*/ 730 h 862"/>
                <a:gd name="T50" fmla="*/ 644 w 1215"/>
                <a:gd name="T51" fmla="*/ 804 h 862"/>
                <a:gd name="T52" fmla="*/ 723 w 1215"/>
                <a:gd name="T53" fmla="*/ 811 h 862"/>
                <a:gd name="T54" fmla="*/ 774 w 1215"/>
                <a:gd name="T55" fmla="*/ 756 h 862"/>
                <a:gd name="T56" fmla="*/ 781 w 1215"/>
                <a:gd name="T57" fmla="*/ 695 h 862"/>
                <a:gd name="T58" fmla="*/ 852 w 1215"/>
                <a:gd name="T59" fmla="*/ 598 h 862"/>
                <a:gd name="T60" fmla="*/ 928 w 1215"/>
                <a:gd name="T61" fmla="*/ 581 h 862"/>
                <a:gd name="T62" fmla="*/ 956 w 1215"/>
                <a:gd name="T63" fmla="*/ 482 h 862"/>
                <a:gd name="T64" fmla="*/ 1066 w 1215"/>
                <a:gd name="T65" fmla="*/ 350 h 862"/>
                <a:gd name="T66" fmla="*/ 1215 w 1215"/>
                <a:gd name="T67" fmla="*/ 192 h 862"/>
                <a:gd name="T68" fmla="*/ 1162 w 1215"/>
                <a:gd name="T69" fmla="*/ 86 h 862"/>
                <a:gd name="T70" fmla="*/ 987 w 1215"/>
                <a:gd name="T71" fmla="*/ 76 h 862"/>
                <a:gd name="T72" fmla="*/ 880 w 1215"/>
                <a:gd name="T73" fmla="*/ 119 h 862"/>
                <a:gd name="T74" fmla="*/ 819 w 1215"/>
                <a:gd name="T75" fmla="*/ 192 h 862"/>
                <a:gd name="T76" fmla="*/ 692 w 1215"/>
                <a:gd name="T77" fmla="*/ 302 h 862"/>
                <a:gd name="T78" fmla="*/ 525 w 1215"/>
                <a:gd name="T79" fmla="*/ 357 h 862"/>
                <a:gd name="T80" fmla="*/ 370 w 1215"/>
                <a:gd name="T81" fmla="*/ 327 h 862"/>
                <a:gd name="T82" fmla="*/ 251 w 1215"/>
                <a:gd name="T83" fmla="*/ 329 h 862"/>
                <a:gd name="T84" fmla="*/ 210 w 1215"/>
                <a:gd name="T85" fmla="*/ 428 h 862"/>
                <a:gd name="T86" fmla="*/ 165 w 1215"/>
                <a:gd name="T87" fmla="*/ 400 h 862"/>
                <a:gd name="T88" fmla="*/ 91 w 1215"/>
                <a:gd name="T89" fmla="*/ 357 h 862"/>
                <a:gd name="T90" fmla="*/ 304 w 1215"/>
                <a:gd name="T91" fmla="*/ 474 h 862"/>
                <a:gd name="T92" fmla="*/ 385 w 1215"/>
                <a:gd name="T93" fmla="*/ 370 h 862"/>
                <a:gd name="T94" fmla="*/ 449 w 1215"/>
                <a:gd name="T95" fmla="*/ 380 h 862"/>
                <a:gd name="T96" fmla="*/ 479 w 1215"/>
                <a:gd name="T97" fmla="*/ 454 h 862"/>
                <a:gd name="T98" fmla="*/ 423 w 1215"/>
                <a:gd name="T99" fmla="*/ 570 h 862"/>
                <a:gd name="T100" fmla="*/ 307 w 1215"/>
                <a:gd name="T101" fmla="*/ 603 h 862"/>
                <a:gd name="T102" fmla="*/ 233 w 1215"/>
                <a:gd name="T103" fmla="*/ 543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15" h="862">
                  <a:moveTo>
                    <a:pt x="25" y="494"/>
                  </a:moveTo>
                  <a:cubicBezTo>
                    <a:pt x="25" y="497"/>
                    <a:pt x="25" y="502"/>
                    <a:pt x="22" y="504"/>
                  </a:cubicBezTo>
                  <a:cubicBezTo>
                    <a:pt x="20" y="510"/>
                    <a:pt x="17" y="512"/>
                    <a:pt x="15" y="517"/>
                  </a:cubicBezTo>
                  <a:cubicBezTo>
                    <a:pt x="15" y="517"/>
                    <a:pt x="15" y="520"/>
                    <a:pt x="12" y="520"/>
                  </a:cubicBezTo>
                  <a:cubicBezTo>
                    <a:pt x="2" y="530"/>
                    <a:pt x="0" y="545"/>
                    <a:pt x="0" y="558"/>
                  </a:cubicBezTo>
                  <a:cubicBezTo>
                    <a:pt x="0" y="558"/>
                    <a:pt x="0" y="560"/>
                    <a:pt x="0" y="563"/>
                  </a:cubicBezTo>
                  <a:cubicBezTo>
                    <a:pt x="7" y="568"/>
                    <a:pt x="12" y="570"/>
                    <a:pt x="17" y="568"/>
                  </a:cubicBezTo>
                  <a:cubicBezTo>
                    <a:pt x="20" y="568"/>
                    <a:pt x="22" y="565"/>
                    <a:pt x="25" y="563"/>
                  </a:cubicBezTo>
                  <a:cubicBezTo>
                    <a:pt x="30" y="558"/>
                    <a:pt x="35" y="553"/>
                    <a:pt x="45" y="553"/>
                  </a:cubicBezTo>
                  <a:cubicBezTo>
                    <a:pt x="53" y="553"/>
                    <a:pt x="60" y="560"/>
                    <a:pt x="63" y="568"/>
                  </a:cubicBezTo>
                  <a:cubicBezTo>
                    <a:pt x="63" y="570"/>
                    <a:pt x="66" y="573"/>
                    <a:pt x="66" y="573"/>
                  </a:cubicBezTo>
                  <a:cubicBezTo>
                    <a:pt x="66" y="575"/>
                    <a:pt x="68" y="578"/>
                    <a:pt x="68" y="581"/>
                  </a:cubicBezTo>
                  <a:cubicBezTo>
                    <a:pt x="73" y="588"/>
                    <a:pt x="81" y="588"/>
                    <a:pt x="93" y="588"/>
                  </a:cubicBezTo>
                  <a:cubicBezTo>
                    <a:pt x="104" y="588"/>
                    <a:pt x="116" y="591"/>
                    <a:pt x="126" y="598"/>
                  </a:cubicBezTo>
                  <a:cubicBezTo>
                    <a:pt x="129" y="601"/>
                    <a:pt x="134" y="606"/>
                    <a:pt x="134" y="608"/>
                  </a:cubicBezTo>
                  <a:cubicBezTo>
                    <a:pt x="137" y="611"/>
                    <a:pt x="137" y="611"/>
                    <a:pt x="139" y="614"/>
                  </a:cubicBezTo>
                  <a:cubicBezTo>
                    <a:pt x="142" y="616"/>
                    <a:pt x="147" y="619"/>
                    <a:pt x="147" y="619"/>
                  </a:cubicBezTo>
                  <a:cubicBezTo>
                    <a:pt x="147" y="619"/>
                    <a:pt x="149" y="616"/>
                    <a:pt x="152" y="616"/>
                  </a:cubicBezTo>
                  <a:cubicBezTo>
                    <a:pt x="154" y="614"/>
                    <a:pt x="157" y="614"/>
                    <a:pt x="159" y="611"/>
                  </a:cubicBezTo>
                  <a:cubicBezTo>
                    <a:pt x="170" y="606"/>
                    <a:pt x="182" y="614"/>
                    <a:pt x="192" y="626"/>
                  </a:cubicBezTo>
                  <a:cubicBezTo>
                    <a:pt x="205" y="644"/>
                    <a:pt x="208" y="664"/>
                    <a:pt x="198" y="679"/>
                  </a:cubicBezTo>
                  <a:cubicBezTo>
                    <a:pt x="195" y="682"/>
                    <a:pt x="192" y="685"/>
                    <a:pt x="192" y="685"/>
                  </a:cubicBezTo>
                  <a:cubicBezTo>
                    <a:pt x="190" y="690"/>
                    <a:pt x="187" y="692"/>
                    <a:pt x="187" y="695"/>
                  </a:cubicBezTo>
                  <a:cubicBezTo>
                    <a:pt x="187" y="697"/>
                    <a:pt x="192" y="697"/>
                    <a:pt x="200" y="697"/>
                  </a:cubicBezTo>
                  <a:cubicBezTo>
                    <a:pt x="203" y="697"/>
                    <a:pt x="203" y="697"/>
                    <a:pt x="203" y="697"/>
                  </a:cubicBezTo>
                  <a:cubicBezTo>
                    <a:pt x="210" y="697"/>
                    <a:pt x="220" y="695"/>
                    <a:pt x="228" y="702"/>
                  </a:cubicBezTo>
                  <a:cubicBezTo>
                    <a:pt x="236" y="710"/>
                    <a:pt x="236" y="720"/>
                    <a:pt x="236" y="728"/>
                  </a:cubicBezTo>
                  <a:cubicBezTo>
                    <a:pt x="236" y="733"/>
                    <a:pt x="236" y="738"/>
                    <a:pt x="238" y="740"/>
                  </a:cubicBezTo>
                  <a:cubicBezTo>
                    <a:pt x="238" y="743"/>
                    <a:pt x="241" y="745"/>
                    <a:pt x="243" y="745"/>
                  </a:cubicBezTo>
                  <a:cubicBezTo>
                    <a:pt x="246" y="748"/>
                    <a:pt x="251" y="753"/>
                    <a:pt x="253" y="758"/>
                  </a:cubicBezTo>
                  <a:cubicBezTo>
                    <a:pt x="258" y="768"/>
                    <a:pt x="251" y="778"/>
                    <a:pt x="248" y="786"/>
                  </a:cubicBezTo>
                  <a:cubicBezTo>
                    <a:pt x="246" y="791"/>
                    <a:pt x="243" y="796"/>
                    <a:pt x="243" y="801"/>
                  </a:cubicBezTo>
                  <a:cubicBezTo>
                    <a:pt x="243" y="804"/>
                    <a:pt x="246" y="806"/>
                    <a:pt x="248" y="809"/>
                  </a:cubicBezTo>
                  <a:cubicBezTo>
                    <a:pt x="251" y="814"/>
                    <a:pt x="256" y="822"/>
                    <a:pt x="253" y="832"/>
                  </a:cubicBezTo>
                  <a:cubicBezTo>
                    <a:pt x="253" y="834"/>
                    <a:pt x="251" y="837"/>
                    <a:pt x="248" y="839"/>
                  </a:cubicBezTo>
                  <a:cubicBezTo>
                    <a:pt x="256" y="839"/>
                    <a:pt x="263" y="842"/>
                    <a:pt x="271" y="849"/>
                  </a:cubicBezTo>
                  <a:cubicBezTo>
                    <a:pt x="274" y="852"/>
                    <a:pt x="274" y="852"/>
                    <a:pt x="274" y="852"/>
                  </a:cubicBezTo>
                  <a:cubicBezTo>
                    <a:pt x="279" y="857"/>
                    <a:pt x="284" y="860"/>
                    <a:pt x="289" y="862"/>
                  </a:cubicBezTo>
                  <a:cubicBezTo>
                    <a:pt x="294" y="862"/>
                    <a:pt x="302" y="860"/>
                    <a:pt x="309" y="855"/>
                  </a:cubicBezTo>
                  <a:cubicBezTo>
                    <a:pt x="319" y="849"/>
                    <a:pt x="329" y="844"/>
                    <a:pt x="342" y="847"/>
                  </a:cubicBezTo>
                  <a:cubicBezTo>
                    <a:pt x="345" y="847"/>
                    <a:pt x="347" y="849"/>
                    <a:pt x="347" y="849"/>
                  </a:cubicBezTo>
                  <a:cubicBezTo>
                    <a:pt x="350" y="849"/>
                    <a:pt x="352" y="852"/>
                    <a:pt x="352" y="852"/>
                  </a:cubicBezTo>
                  <a:cubicBezTo>
                    <a:pt x="352" y="852"/>
                    <a:pt x="355" y="849"/>
                    <a:pt x="355" y="847"/>
                  </a:cubicBezTo>
                  <a:cubicBezTo>
                    <a:pt x="355" y="844"/>
                    <a:pt x="350" y="839"/>
                    <a:pt x="347" y="837"/>
                  </a:cubicBezTo>
                  <a:cubicBezTo>
                    <a:pt x="342" y="832"/>
                    <a:pt x="342" y="832"/>
                    <a:pt x="342" y="832"/>
                  </a:cubicBezTo>
                  <a:cubicBezTo>
                    <a:pt x="347" y="827"/>
                    <a:pt x="347" y="827"/>
                    <a:pt x="347" y="827"/>
                  </a:cubicBezTo>
                  <a:cubicBezTo>
                    <a:pt x="355" y="822"/>
                    <a:pt x="362" y="819"/>
                    <a:pt x="370" y="819"/>
                  </a:cubicBezTo>
                  <a:cubicBezTo>
                    <a:pt x="373" y="819"/>
                    <a:pt x="375" y="819"/>
                    <a:pt x="375" y="819"/>
                  </a:cubicBezTo>
                  <a:cubicBezTo>
                    <a:pt x="380" y="819"/>
                    <a:pt x="383" y="816"/>
                    <a:pt x="385" y="814"/>
                  </a:cubicBezTo>
                  <a:cubicBezTo>
                    <a:pt x="385" y="811"/>
                    <a:pt x="385" y="811"/>
                    <a:pt x="385" y="811"/>
                  </a:cubicBezTo>
                  <a:cubicBezTo>
                    <a:pt x="385" y="809"/>
                    <a:pt x="385" y="809"/>
                    <a:pt x="385" y="809"/>
                  </a:cubicBezTo>
                  <a:cubicBezTo>
                    <a:pt x="383" y="806"/>
                    <a:pt x="383" y="801"/>
                    <a:pt x="383" y="796"/>
                  </a:cubicBezTo>
                  <a:cubicBezTo>
                    <a:pt x="385" y="783"/>
                    <a:pt x="398" y="783"/>
                    <a:pt x="406" y="783"/>
                  </a:cubicBezTo>
                  <a:cubicBezTo>
                    <a:pt x="408" y="783"/>
                    <a:pt x="408" y="783"/>
                    <a:pt x="411" y="783"/>
                  </a:cubicBezTo>
                  <a:cubicBezTo>
                    <a:pt x="413" y="783"/>
                    <a:pt x="418" y="781"/>
                    <a:pt x="421" y="781"/>
                  </a:cubicBezTo>
                  <a:cubicBezTo>
                    <a:pt x="439" y="773"/>
                    <a:pt x="456" y="763"/>
                    <a:pt x="472" y="751"/>
                  </a:cubicBezTo>
                  <a:cubicBezTo>
                    <a:pt x="479" y="745"/>
                    <a:pt x="487" y="740"/>
                    <a:pt x="497" y="738"/>
                  </a:cubicBezTo>
                  <a:cubicBezTo>
                    <a:pt x="500" y="738"/>
                    <a:pt x="500" y="738"/>
                    <a:pt x="500" y="738"/>
                  </a:cubicBezTo>
                  <a:cubicBezTo>
                    <a:pt x="505" y="738"/>
                    <a:pt x="510" y="735"/>
                    <a:pt x="515" y="740"/>
                  </a:cubicBezTo>
                  <a:cubicBezTo>
                    <a:pt x="517" y="743"/>
                    <a:pt x="517" y="745"/>
                    <a:pt x="520" y="748"/>
                  </a:cubicBezTo>
                  <a:cubicBezTo>
                    <a:pt x="530" y="745"/>
                    <a:pt x="540" y="745"/>
                    <a:pt x="550" y="743"/>
                  </a:cubicBezTo>
                  <a:cubicBezTo>
                    <a:pt x="543" y="735"/>
                    <a:pt x="540" y="723"/>
                    <a:pt x="540" y="712"/>
                  </a:cubicBezTo>
                  <a:cubicBezTo>
                    <a:pt x="540" y="710"/>
                    <a:pt x="540" y="707"/>
                    <a:pt x="540" y="705"/>
                  </a:cubicBezTo>
                  <a:cubicBezTo>
                    <a:pt x="540" y="702"/>
                    <a:pt x="540" y="697"/>
                    <a:pt x="540" y="695"/>
                  </a:cubicBezTo>
                  <a:cubicBezTo>
                    <a:pt x="540" y="692"/>
                    <a:pt x="538" y="687"/>
                    <a:pt x="533" y="685"/>
                  </a:cubicBezTo>
                  <a:cubicBezTo>
                    <a:pt x="530" y="685"/>
                    <a:pt x="530" y="685"/>
                    <a:pt x="530" y="685"/>
                  </a:cubicBezTo>
                  <a:cubicBezTo>
                    <a:pt x="527" y="685"/>
                    <a:pt x="522" y="682"/>
                    <a:pt x="517" y="679"/>
                  </a:cubicBezTo>
                  <a:cubicBezTo>
                    <a:pt x="515" y="677"/>
                    <a:pt x="515" y="674"/>
                    <a:pt x="512" y="672"/>
                  </a:cubicBezTo>
                  <a:cubicBezTo>
                    <a:pt x="510" y="659"/>
                    <a:pt x="505" y="649"/>
                    <a:pt x="500" y="639"/>
                  </a:cubicBezTo>
                  <a:cubicBezTo>
                    <a:pt x="497" y="634"/>
                    <a:pt x="494" y="631"/>
                    <a:pt x="492" y="631"/>
                  </a:cubicBezTo>
                  <a:cubicBezTo>
                    <a:pt x="492" y="631"/>
                    <a:pt x="489" y="634"/>
                    <a:pt x="487" y="634"/>
                  </a:cubicBezTo>
                  <a:cubicBezTo>
                    <a:pt x="484" y="636"/>
                    <a:pt x="482" y="639"/>
                    <a:pt x="477" y="641"/>
                  </a:cubicBezTo>
                  <a:cubicBezTo>
                    <a:pt x="467" y="644"/>
                    <a:pt x="461" y="636"/>
                    <a:pt x="456" y="634"/>
                  </a:cubicBezTo>
                  <a:cubicBezTo>
                    <a:pt x="454" y="631"/>
                    <a:pt x="451" y="629"/>
                    <a:pt x="449" y="629"/>
                  </a:cubicBezTo>
                  <a:cubicBezTo>
                    <a:pt x="446" y="629"/>
                    <a:pt x="444" y="629"/>
                    <a:pt x="441" y="629"/>
                  </a:cubicBezTo>
                  <a:cubicBezTo>
                    <a:pt x="439" y="629"/>
                    <a:pt x="436" y="629"/>
                    <a:pt x="434" y="631"/>
                  </a:cubicBezTo>
                  <a:cubicBezTo>
                    <a:pt x="418" y="634"/>
                    <a:pt x="406" y="624"/>
                    <a:pt x="401" y="611"/>
                  </a:cubicBezTo>
                  <a:cubicBezTo>
                    <a:pt x="416" y="608"/>
                    <a:pt x="416" y="608"/>
                    <a:pt x="416" y="608"/>
                  </a:cubicBezTo>
                  <a:cubicBezTo>
                    <a:pt x="418" y="616"/>
                    <a:pt x="426" y="619"/>
                    <a:pt x="431" y="619"/>
                  </a:cubicBezTo>
                  <a:cubicBezTo>
                    <a:pt x="434" y="619"/>
                    <a:pt x="434" y="619"/>
                    <a:pt x="436" y="619"/>
                  </a:cubicBezTo>
                  <a:cubicBezTo>
                    <a:pt x="441" y="619"/>
                    <a:pt x="446" y="616"/>
                    <a:pt x="451" y="616"/>
                  </a:cubicBezTo>
                  <a:cubicBezTo>
                    <a:pt x="456" y="619"/>
                    <a:pt x="461" y="621"/>
                    <a:pt x="464" y="626"/>
                  </a:cubicBezTo>
                  <a:cubicBezTo>
                    <a:pt x="467" y="629"/>
                    <a:pt x="469" y="631"/>
                    <a:pt x="469" y="631"/>
                  </a:cubicBezTo>
                  <a:cubicBezTo>
                    <a:pt x="469" y="631"/>
                    <a:pt x="472" y="629"/>
                    <a:pt x="474" y="629"/>
                  </a:cubicBezTo>
                  <a:cubicBezTo>
                    <a:pt x="477" y="626"/>
                    <a:pt x="479" y="624"/>
                    <a:pt x="484" y="621"/>
                  </a:cubicBezTo>
                  <a:cubicBezTo>
                    <a:pt x="494" y="619"/>
                    <a:pt x="502" y="626"/>
                    <a:pt x="507" y="639"/>
                  </a:cubicBezTo>
                  <a:cubicBezTo>
                    <a:pt x="512" y="652"/>
                    <a:pt x="517" y="662"/>
                    <a:pt x="520" y="674"/>
                  </a:cubicBezTo>
                  <a:cubicBezTo>
                    <a:pt x="520" y="677"/>
                    <a:pt x="520" y="677"/>
                    <a:pt x="520" y="677"/>
                  </a:cubicBezTo>
                  <a:cubicBezTo>
                    <a:pt x="520" y="677"/>
                    <a:pt x="522" y="677"/>
                    <a:pt x="525" y="677"/>
                  </a:cubicBezTo>
                  <a:cubicBezTo>
                    <a:pt x="527" y="677"/>
                    <a:pt x="530" y="677"/>
                    <a:pt x="530" y="679"/>
                  </a:cubicBezTo>
                  <a:cubicBezTo>
                    <a:pt x="538" y="682"/>
                    <a:pt x="543" y="690"/>
                    <a:pt x="545" y="700"/>
                  </a:cubicBezTo>
                  <a:cubicBezTo>
                    <a:pt x="545" y="705"/>
                    <a:pt x="545" y="710"/>
                    <a:pt x="545" y="712"/>
                  </a:cubicBezTo>
                  <a:cubicBezTo>
                    <a:pt x="545" y="715"/>
                    <a:pt x="545" y="718"/>
                    <a:pt x="545" y="720"/>
                  </a:cubicBezTo>
                  <a:cubicBezTo>
                    <a:pt x="545" y="728"/>
                    <a:pt x="550" y="738"/>
                    <a:pt x="555" y="743"/>
                  </a:cubicBezTo>
                  <a:cubicBezTo>
                    <a:pt x="563" y="735"/>
                    <a:pt x="563" y="723"/>
                    <a:pt x="563" y="710"/>
                  </a:cubicBezTo>
                  <a:cubicBezTo>
                    <a:pt x="560" y="697"/>
                    <a:pt x="558" y="682"/>
                    <a:pt x="563" y="669"/>
                  </a:cubicBezTo>
                  <a:cubicBezTo>
                    <a:pt x="571" y="652"/>
                    <a:pt x="593" y="641"/>
                    <a:pt x="599" y="621"/>
                  </a:cubicBezTo>
                  <a:cubicBezTo>
                    <a:pt x="604" y="626"/>
                    <a:pt x="614" y="621"/>
                    <a:pt x="616" y="614"/>
                  </a:cubicBezTo>
                  <a:cubicBezTo>
                    <a:pt x="619" y="606"/>
                    <a:pt x="621" y="598"/>
                    <a:pt x="626" y="593"/>
                  </a:cubicBezTo>
                  <a:cubicBezTo>
                    <a:pt x="629" y="591"/>
                    <a:pt x="629" y="591"/>
                    <a:pt x="629" y="591"/>
                  </a:cubicBezTo>
                  <a:cubicBezTo>
                    <a:pt x="637" y="591"/>
                    <a:pt x="634" y="603"/>
                    <a:pt x="639" y="606"/>
                  </a:cubicBezTo>
                  <a:cubicBezTo>
                    <a:pt x="644" y="608"/>
                    <a:pt x="647" y="603"/>
                    <a:pt x="649" y="601"/>
                  </a:cubicBezTo>
                  <a:cubicBezTo>
                    <a:pt x="652" y="596"/>
                    <a:pt x="654" y="588"/>
                    <a:pt x="659" y="583"/>
                  </a:cubicBezTo>
                  <a:cubicBezTo>
                    <a:pt x="665" y="578"/>
                    <a:pt x="672" y="575"/>
                    <a:pt x="677" y="581"/>
                  </a:cubicBezTo>
                  <a:cubicBezTo>
                    <a:pt x="682" y="586"/>
                    <a:pt x="677" y="596"/>
                    <a:pt x="672" y="601"/>
                  </a:cubicBezTo>
                  <a:cubicBezTo>
                    <a:pt x="665" y="611"/>
                    <a:pt x="642" y="629"/>
                    <a:pt x="642" y="629"/>
                  </a:cubicBezTo>
                  <a:cubicBezTo>
                    <a:pt x="639" y="634"/>
                    <a:pt x="637" y="641"/>
                    <a:pt x="639" y="647"/>
                  </a:cubicBezTo>
                  <a:cubicBezTo>
                    <a:pt x="642" y="644"/>
                    <a:pt x="644" y="644"/>
                    <a:pt x="649" y="641"/>
                  </a:cubicBezTo>
                  <a:cubicBezTo>
                    <a:pt x="647" y="641"/>
                    <a:pt x="644" y="641"/>
                    <a:pt x="642" y="639"/>
                  </a:cubicBezTo>
                  <a:cubicBezTo>
                    <a:pt x="644" y="636"/>
                    <a:pt x="644" y="634"/>
                    <a:pt x="647" y="631"/>
                  </a:cubicBezTo>
                  <a:cubicBezTo>
                    <a:pt x="652" y="636"/>
                    <a:pt x="652" y="636"/>
                    <a:pt x="652" y="636"/>
                  </a:cubicBezTo>
                  <a:cubicBezTo>
                    <a:pt x="654" y="639"/>
                    <a:pt x="654" y="639"/>
                    <a:pt x="654" y="639"/>
                  </a:cubicBezTo>
                  <a:cubicBezTo>
                    <a:pt x="652" y="639"/>
                    <a:pt x="652" y="639"/>
                    <a:pt x="652" y="639"/>
                  </a:cubicBezTo>
                  <a:cubicBezTo>
                    <a:pt x="654" y="644"/>
                    <a:pt x="654" y="652"/>
                    <a:pt x="657" y="654"/>
                  </a:cubicBezTo>
                  <a:cubicBezTo>
                    <a:pt x="662" y="657"/>
                    <a:pt x="667" y="654"/>
                    <a:pt x="672" y="652"/>
                  </a:cubicBezTo>
                  <a:cubicBezTo>
                    <a:pt x="677" y="647"/>
                    <a:pt x="685" y="641"/>
                    <a:pt x="690" y="636"/>
                  </a:cubicBezTo>
                  <a:cubicBezTo>
                    <a:pt x="698" y="629"/>
                    <a:pt x="708" y="619"/>
                    <a:pt x="705" y="608"/>
                  </a:cubicBezTo>
                  <a:cubicBezTo>
                    <a:pt x="703" y="601"/>
                    <a:pt x="698" y="596"/>
                    <a:pt x="700" y="588"/>
                  </a:cubicBezTo>
                  <a:cubicBezTo>
                    <a:pt x="703" y="583"/>
                    <a:pt x="710" y="581"/>
                    <a:pt x="715" y="575"/>
                  </a:cubicBezTo>
                  <a:cubicBezTo>
                    <a:pt x="718" y="573"/>
                    <a:pt x="718" y="568"/>
                    <a:pt x="718" y="563"/>
                  </a:cubicBezTo>
                  <a:cubicBezTo>
                    <a:pt x="718" y="558"/>
                    <a:pt x="723" y="555"/>
                    <a:pt x="728" y="555"/>
                  </a:cubicBezTo>
                  <a:cubicBezTo>
                    <a:pt x="731" y="583"/>
                    <a:pt x="728" y="611"/>
                    <a:pt x="723" y="636"/>
                  </a:cubicBezTo>
                  <a:cubicBezTo>
                    <a:pt x="723" y="641"/>
                    <a:pt x="720" y="644"/>
                    <a:pt x="718" y="649"/>
                  </a:cubicBezTo>
                  <a:cubicBezTo>
                    <a:pt x="713" y="659"/>
                    <a:pt x="703" y="664"/>
                    <a:pt x="692" y="669"/>
                  </a:cubicBezTo>
                  <a:cubicBezTo>
                    <a:pt x="665" y="685"/>
                    <a:pt x="642" y="705"/>
                    <a:pt x="621" y="730"/>
                  </a:cubicBezTo>
                  <a:cubicBezTo>
                    <a:pt x="611" y="743"/>
                    <a:pt x="604" y="758"/>
                    <a:pt x="591" y="771"/>
                  </a:cubicBezTo>
                  <a:cubicBezTo>
                    <a:pt x="591" y="771"/>
                    <a:pt x="593" y="771"/>
                    <a:pt x="596" y="773"/>
                  </a:cubicBezTo>
                  <a:cubicBezTo>
                    <a:pt x="599" y="773"/>
                    <a:pt x="601" y="773"/>
                    <a:pt x="604" y="773"/>
                  </a:cubicBezTo>
                  <a:cubicBezTo>
                    <a:pt x="606" y="773"/>
                    <a:pt x="611" y="773"/>
                    <a:pt x="614" y="776"/>
                  </a:cubicBezTo>
                  <a:cubicBezTo>
                    <a:pt x="629" y="781"/>
                    <a:pt x="639" y="794"/>
                    <a:pt x="644" y="804"/>
                  </a:cubicBezTo>
                  <a:cubicBezTo>
                    <a:pt x="647" y="806"/>
                    <a:pt x="649" y="811"/>
                    <a:pt x="652" y="816"/>
                  </a:cubicBezTo>
                  <a:cubicBezTo>
                    <a:pt x="652" y="819"/>
                    <a:pt x="654" y="822"/>
                    <a:pt x="654" y="824"/>
                  </a:cubicBezTo>
                  <a:cubicBezTo>
                    <a:pt x="654" y="827"/>
                    <a:pt x="654" y="827"/>
                    <a:pt x="654" y="829"/>
                  </a:cubicBezTo>
                  <a:cubicBezTo>
                    <a:pt x="657" y="837"/>
                    <a:pt x="659" y="842"/>
                    <a:pt x="667" y="844"/>
                  </a:cubicBezTo>
                  <a:cubicBezTo>
                    <a:pt x="687" y="839"/>
                    <a:pt x="705" y="824"/>
                    <a:pt x="723" y="811"/>
                  </a:cubicBezTo>
                  <a:cubicBezTo>
                    <a:pt x="731" y="806"/>
                    <a:pt x="733" y="801"/>
                    <a:pt x="733" y="796"/>
                  </a:cubicBezTo>
                  <a:cubicBezTo>
                    <a:pt x="733" y="794"/>
                    <a:pt x="731" y="794"/>
                    <a:pt x="731" y="791"/>
                  </a:cubicBezTo>
                  <a:cubicBezTo>
                    <a:pt x="728" y="786"/>
                    <a:pt x="723" y="778"/>
                    <a:pt x="728" y="771"/>
                  </a:cubicBezTo>
                  <a:cubicBezTo>
                    <a:pt x="731" y="766"/>
                    <a:pt x="736" y="766"/>
                    <a:pt x="738" y="766"/>
                  </a:cubicBezTo>
                  <a:cubicBezTo>
                    <a:pt x="774" y="756"/>
                    <a:pt x="774" y="756"/>
                    <a:pt x="774" y="756"/>
                  </a:cubicBezTo>
                  <a:cubicBezTo>
                    <a:pt x="776" y="756"/>
                    <a:pt x="781" y="753"/>
                    <a:pt x="781" y="751"/>
                  </a:cubicBezTo>
                  <a:cubicBezTo>
                    <a:pt x="784" y="748"/>
                    <a:pt x="781" y="743"/>
                    <a:pt x="776" y="735"/>
                  </a:cubicBezTo>
                  <a:cubicBezTo>
                    <a:pt x="771" y="725"/>
                    <a:pt x="766" y="715"/>
                    <a:pt x="774" y="705"/>
                  </a:cubicBezTo>
                  <a:cubicBezTo>
                    <a:pt x="776" y="702"/>
                    <a:pt x="779" y="700"/>
                    <a:pt x="779" y="697"/>
                  </a:cubicBezTo>
                  <a:cubicBezTo>
                    <a:pt x="781" y="695"/>
                    <a:pt x="781" y="695"/>
                    <a:pt x="781" y="695"/>
                  </a:cubicBezTo>
                  <a:cubicBezTo>
                    <a:pt x="786" y="690"/>
                    <a:pt x="786" y="679"/>
                    <a:pt x="786" y="672"/>
                  </a:cubicBezTo>
                  <a:cubicBezTo>
                    <a:pt x="786" y="662"/>
                    <a:pt x="786" y="649"/>
                    <a:pt x="794" y="639"/>
                  </a:cubicBezTo>
                  <a:cubicBezTo>
                    <a:pt x="802" y="629"/>
                    <a:pt x="812" y="626"/>
                    <a:pt x="822" y="624"/>
                  </a:cubicBezTo>
                  <a:cubicBezTo>
                    <a:pt x="829" y="621"/>
                    <a:pt x="835" y="619"/>
                    <a:pt x="840" y="616"/>
                  </a:cubicBezTo>
                  <a:cubicBezTo>
                    <a:pt x="845" y="611"/>
                    <a:pt x="847" y="606"/>
                    <a:pt x="852" y="598"/>
                  </a:cubicBezTo>
                  <a:cubicBezTo>
                    <a:pt x="855" y="596"/>
                    <a:pt x="855" y="591"/>
                    <a:pt x="857" y="588"/>
                  </a:cubicBezTo>
                  <a:cubicBezTo>
                    <a:pt x="865" y="575"/>
                    <a:pt x="880" y="565"/>
                    <a:pt x="895" y="573"/>
                  </a:cubicBezTo>
                  <a:cubicBezTo>
                    <a:pt x="901" y="575"/>
                    <a:pt x="906" y="581"/>
                    <a:pt x="908" y="583"/>
                  </a:cubicBezTo>
                  <a:cubicBezTo>
                    <a:pt x="913" y="588"/>
                    <a:pt x="916" y="591"/>
                    <a:pt x="918" y="591"/>
                  </a:cubicBezTo>
                  <a:cubicBezTo>
                    <a:pt x="921" y="591"/>
                    <a:pt x="926" y="586"/>
                    <a:pt x="928" y="581"/>
                  </a:cubicBezTo>
                  <a:cubicBezTo>
                    <a:pt x="931" y="575"/>
                    <a:pt x="936" y="570"/>
                    <a:pt x="941" y="568"/>
                  </a:cubicBezTo>
                  <a:cubicBezTo>
                    <a:pt x="941" y="565"/>
                    <a:pt x="941" y="563"/>
                    <a:pt x="941" y="560"/>
                  </a:cubicBezTo>
                  <a:cubicBezTo>
                    <a:pt x="941" y="555"/>
                    <a:pt x="941" y="553"/>
                    <a:pt x="944" y="548"/>
                  </a:cubicBezTo>
                  <a:cubicBezTo>
                    <a:pt x="946" y="543"/>
                    <a:pt x="949" y="540"/>
                    <a:pt x="951" y="537"/>
                  </a:cubicBezTo>
                  <a:cubicBezTo>
                    <a:pt x="964" y="522"/>
                    <a:pt x="967" y="499"/>
                    <a:pt x="956" y="482"/>
                  </a:cubicBezTo>
                  <a:cubicBezTo>
                    <a:pt x="954" y="477"/>
                    <a:pt x="949" y="469"/>
                    <a:pt x="949" y="464"/>
                  </a:cubicBezTo>
                  <a:cubicBezTo>
                    <a:pt x="949" y="461"/>
                    <a:pt x="951" y="459"/>
                    <a:pt x="954" y="456"/>
                  </a:cubicBezTo>
                  <a:cubicBezTo>
                    <a:pt x="967" y="439"/>
                    <a:pt x="992" y="431"/>
                    <a:pt x="1012" y="418"/>
                  </a:cubicBezTo>
                  <a:cubicBezTo>
                    <a:pt x="1027" y="408"/>
                    <a:pt x="1038" y="393"/>
                    <a:pt x="1043" y="378"/>
                  </a:cubicBezTo>
                  <a:cubicBezTo>
                    <a:pt x="1048" y="365"/>
                    <a:pt x="1053" y="352"/>
                    <a:pt x="1066" y="350"/>
                  </a:cubicBezTo>
                  <a:cubicBezTo>
                    <a:pt x="1091" y="360"/>
                    <a:pt x="1119" y="352"/>
                    <a:pt x="1139" y="337"/>
                  </a:cubicBezTo>
                  <a:cubicBezTo>
                    <a:pt x="1159" y="319"/>
                    <a:pt x="1172" y="294"/>
                    <a:pt x="1177" y="269"/>
                  </a:cubicBezTo>
                  <a:cubicBezTo>
                    <a:pt x="1180" y="258"/>
                    <a:pt x="1180" y="246"/>
                    <a:pt x="1185" y="236"/>
                  </a:cubicBezTo>
                  <a:cubicBezTo>
                    <a:pt x="1190" y="225"/>
                    <a:pt x="1195" y="218"/>
                    <a:pt x="1203" y="210"/>
                  </a:cubicBezTo>
                  <a:cubicBezTo>
                    <a:pt x="1208" y="205"/>
                    <a:pt x="1210" y="200"/>
                    <a:pt x="1215" y="192"/>
                  </a:cubicBezTo>
                  <a:cubicBezTo>
                    <a:pt x="1215" y="172"/>
                    <a:pt x="1205" y="152"/>
                    <a:pt x="1192" y="137"/>
                  </a:cubicBezTo>
                  <a:cubicBezTo>
                    <a:pt x="1190" y="134"/>
                    <a:pt x="1190" y="134"/>
                    <a:pt x="1187" y="132"/>
                  </a:cubicBezTo>
                  <a:cubicBezTo>
                    <a:pt x="1182" y="129"/>
                    <a:pt x="1180" y="124"/>
                    <a:pt x="1177" y="119"/>
                  </a:cubicBezTo>
                  <a:cubicBezTo>
                    <a:pt x="1172" y="111"/>
                    <a:pt x="1167" y="101"/>
                    <a:pt x="1165" y="91"/>
                  </a:cubicBezTo>
                  <a:cubicBezTo>
                    <a:pt x="1165" y="88"/>
                    <a:pt x="1165" y="88"/>
                    <a:pt x="1162" y="86"/>
                  </a:cubicBezTo>
                  <a:cubicBezTo>
                    <a:pt x="1154" y="63"/>
                    <a:pt x="1142" y="40"/>
                    <a:pt x="1132" y="20"/>
                  </a:cubicBezTo>
                  <a:cubicBezTo>
                    <a:pt x="1121" y="0"/>
                    <a:pt x="1121" y="0"/>
                    <a:pt x="1121" y="0"/>
                  </a:cubicBezTo>
                  <a:cubicBezTo>
                    <a:pt x="1093" y="28"/>
                    <a:pt x="1068" y="58"/>
                    <a:pt x="1035" y="81"/>
                  </a:cubicBezTo>
                  <a:cubicBezTo>
                    <a:pt x="1030" y="86"/>
                    <a:pt x="1022" y="88"/>
                    <a:pt x="1017" y="86"/>
                  </a:cubicBezTo>
                  <a:cubicBezTo>
                    <a:pt x="1007" y="83"/>
                    <a:pt x="997" y="68"/>
                    <a:pt x="987" y="76"/>
                  </a:cubicBezTo>
                  <a:cubicBezTo>
                    <a:pt x="982" y="78"/>
                    <a:pt x="982" y="86"/>
                    <a:pt x="977" y="88"/>
                  </a:cubicBezTo>
                  <a:cubicBezTo>
                    <a:pt x="969" y="94"/>
                    <a:pt x="959" y="81"/>
                    <a:pt x="951" y="81"/>
                  </a:cubicBezTo>
                  <a:cubicBezTo>
                    <a:pt x="936" y="81"/>
                    <a:pt x="936" y="116"/>
                    <a:pt x="921" y="114"/>
                  </a:cubicBezTo>
                  <a:cubicBezTo>
                    <a:pt x="918" y="114"/>
                    <a:pt x="913" y="111"/>
                    <a:pt x="911" y="109"/>
                  </a:cubicBezTo>
                  <a:cubicBezTo>
                    <a:pt x="901" y="104"/>
                    <a:pt x="888" y="109"/>
                    <a:pt x="880" y="119"/>
                  </a:cubicBezTo>
                  <a:cubicBezTo>
                    <a:pt x="873" y="129"/>
                    <a:pt x="873" y="139"/>
                    <a:pt x="868" y="152"/>
                  </a:cubicBezTo>
                  <a:cubicBezTo>
                    <a:pt x="868" y="154"/>
                    <a:pt x="865" y="157"/>
                    <a:pt x="865" y="157"/>
                  </a:cubicBezTo>
                  <a:cubicBezTo>
                    <a:pt x="862" y="159"/>
                    <a:pt x="857" y="154"/>
                    <a:pt x="855" y="154"/>
                  </a:cubicBezTo>
                  <a:cubicBezTo>
                    <a:pt x="847" y="152"/>
                    <a:pt x="842" y="159"/>
                    <a:pt x="837" y="165"/>
                  </a:cubicBezTo>
                  <a:cubicBezTo>
                    <a:pt x="832" y="175"/>
                    <a:pt x="824" y="182"/>
                    <a:pt x="819" y="192"/>
                  </a:cubicBezTo>
                  <a:cubicBezTo>
                    <a:pt x="812" y="203"/>
                    <a:pt x="804" y="215"/>
                    <a:pt x="794" y="220"/>
                  </a:cubicBezTo>
                  <a:cubicBezTo>
                    <a:pt x="784" y="228"/>
                    <a:pt x="769" y="231"/>
                    <a:pt x="758" y="223"/>
                  </a:cubicBezTo>
                  <a:cubicBezTo>
                    <a:pt x="751" y="218"/>
                    <a:pt x="746" y="208"/>
                    <a:pt x="736" y="210"/>
                  </a:cubicBezTo>
                  <a:cubicBezTo>
                    <a:pt x="731" y="210"/>
                    <a:pt x="728" y="215"/>
                    <a:pt x="725" y="220"/>
                  </a:cubicBezTo>
                  <a:cubicBezTo>
                    <a:pt x="713" y="248"/>
                    <a:pt x="718" y="286"/>
                    <a:pt x="692" y="302"/>
                  </a:cubicBezTo>
                  <a:cubicBezTo>
                    <a:pt x="680" y="309"/>
                    <a:pt x="667" y="327"/>
                    <a:pt x="659" y="340"/>
                  </a:cubicBezTo>
                  <a:cubicBezTo>
                    <a:pt x="652" y="347"/>
                    <a:pt x="644" y="355"/>
                    <a:pt x="634" y="357"/>
                  </a:cubicBezTo>
                  <a:cubicBezTo>
                    <a:pt x="624" y="360"/>
                    <a:pt x="614" y="357"/>
                    <a:pt x="604" y="357"/>
                  </a:cubicBezTo>
                  <a:cubicBezTo>
                    <a:pt x="593" y="357"/>
                    <a:pt x="583" y="362"/>
                    <a:pt x="571" y="362"/>
                  </a:cubicBezTo>
                  <a:cubicBezTo>
                    <a:pt x="555" y="365"/>
                    <a:pt x="540" y="362"/>
                    <a:pt x="525" y="357"/>
                  </a:cubicBezTo>
                  <a:cubicBezTo>
                    <a:pt x="512" y="347"/>
                    <a:pt x="487" y="350"/>
                    <a:pt x="469" y="350"/>
                  </a:cubicBezTo>
                  <a:cubicBezTo>
                    <a:pt x="439" y="350"/>
                    <a:pt x="408" y="345"/>
                    <a:pt x="383" y="332"/>
                  </a:cubicBezTo>
                  <a:cubicBezTo>
                    <a:pt x="378" y="342"/>
                    <a:pt x="378" y="355"/>
                    <a:pt x="383" y="365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65" y="355"/>
                    <a:pt x="365" y="340"/>
                    <a:pt x="370" y="327"/>
                  </a:cubicBezTo>
                  <a:cubicBezTo>
                    <a:pt x="357" y="319"/>
                    <a:pt x="345" y="314"/>
                    <a:pt x="332" y="307"/>
                  </a:cubicBezTo>
                  <a:cubicBezTo>
                    <a:pt x="304" y="291"/>
                    <a:pt x="274" y="284"/>
                    <a:pt x="241" y="276"/>
                  </a:cubicBezTo>
                  <a:cubicBezTo>
                    <a:pt x="236" y="274"/>
                    <a:pt x="228" y="274"/>
                    <a:pt x="223" y="279"/>
                  </a:cubicBezTo>
                  <a:cubicBezTo>
                    <a:pt x="215" y="286"/>
                    <a:pt x="225" y="299"/>
                    <a:pt x="233" y="304"/>
                  </a:cubicBezTo>
                  <a:cubicBezTo>
                    <a:pt x="243" y="309"/>
                    <a:pt x="256" y="319"/>
                    <a:pt x="251" y="329"/>
                  </a:cubicBezTo>
                  <a:cubicBezTo>
                    <a:pt x="243" y="329"/>
                    <a:pt x="233" y="329"/>
                    <a:pt x="225" y="332"/>
                  </a:cubicBezTo>
                  <a:cubicBezTo>
                    <a:pt x="218" y="335"/>
                    <a:pt x="210" y="342"/>
                    <a:pt x="210" y="350"/>
                  </a:cubicBezTo>
                  <a:cubicBezTo>
                    <a:pt x="210" y="357"/>
                    <a:pt x="213" y="362"/>
                    <a:pt x="210" y="370"/>
                  </a:cubicBezTo>
                  <a:cubicBezTo>
                    <a:pt x="208" y="378"/>
                    <a:pt x="198" y="383"/>
                    <a:pt x="195" y="390"/>
                  </a:cubicBezTo>
                  <a:cubicBezTo>
                    <a:pt x="190" y="403"/>
                    <a:pt x="205" y="413"/>
                    <a:pt x="210" y="428"/>
                  </a:cubicBezTo>
                  <a:cubicBezTo>
                    <a:pt x="215" y="441"/>
                    <a:pt x="208" y="456"/>
                    <a:pt x="200" y="469"/>
                  </a:cubicBezTo>
                  <a:cubicBezTo>
                    <a:pt x="198" y="474"/>
                    <a:pt x="192" y="479"/>
                    <a:pt x="187" y="479"/>
                  </a:cubicBezTo>
                  <a:cubicBezTo>
                    <a:pt x="180" y="479"/>
                    <a:pt x="175" y="469"/>
                    <a:pt x="177" y="459"/>
                  </a:cubicBezTo>
                  <a:cubicBezTo>
                    <a:pt x="180" y="451"/>
                    <a:pt x="185" y="444"/>
                    <a:pt x="187" y="436"/>
                  </a:cubicBezTo>
                  <a:cubicBezTo>
                    <a:pt x="192" y="421"/>
                    <a:pt x="180" y="403"/>
                    <a:pt x="165" y="400"/>
                  </a:cubicBezTo>
                  <a:cubicBezTo>
                    <a:pt x="162" y="400"/>
                    <a:pt x="157" y="400"/>
                    <a:pt x="154" y="398"/>
                  </a:cubicBezTo>
                  <a:cubicBezTo>
                    <a:pt x="144" y="393"/>
                    <a:pt x="149" y="373"/>
                    <a:pt x="139" y="367"/>
                  </a:cubicBezTo>
                  <a:cubicBezTo>
                    <a:pt x="132" y="362"/>
                    <a:pt x="116" y="370"/>
                    <a:pt x="114" y="362"/>
                  </a:cubicBezTo>
                  <a:cubicBezTo>
                    <a:pt x="111" y="352"/>
                    <a:pt x="132" y="345"/>
                    <a:pt x="124" y="340"/>
                  </a:cubicBezTo>
                  <a:cubicBezTo>
                    <a:pt x="111" y="340"/>
                    <a:pt x="99" y="347"/>
                    <a:pt x="91" y="357"/>
                  </a:cubicBezTo>
                  <a:cubicBezTo>
                    <a:pt x="76" y="378"/>
                    <a:pt x="43" y="367"/>
                    <a:pt x="17" y="373"/>
                  </a:cubicBezTo>
                  <a:lnTo>
                    <a:pt x="25" y="494"/>
                  </a:lnTo>
                  <a:close/>
                  <a:moveTo>
                    <a:pt x="233" y="543"/>
                  </a:moveTo>
                  <a:cubicBezTo>
                    <a:pt x="233" y="540"/>
                    <a:pt x="236" y="540"/>
                    <a:pt x="236" y="537"/>
                  </a:cubicBezTo>
                  <a:cubicBezTo>
                    <a:pt x="258" y="517"/>
                    <a:pt x="281" y="494"/>
                    <a:pt x="304" y="474"/>
                  </a:cubicBezTo>
                  <a:cubicBezTo>
                    <a:pt x="307" y="471"/>
                    <a:pt x="307" y="471"/>
                    <a:pt x="309" y="469"/>
                  </a:cubicBezTo>
                  <a:cubicBezTo>
                    <a:pt x="312" y="461"/>
                    <a:pt x="307" y="454"/>
                    <a:pt x="312" y="449"/>
                  </a:cubicBezTo>
                  <a:cubicBezTo>
                    <a:pt x="314" y="446"/>
                    <a:pt x="317" y="446"/>
                    <a:pt x="319" y="446"/>
                  </a:cubicBezTo>
                  <a:cubicBezTo>
                    <a:pt x="342" y="439"/>
                    <a:pt x="360" y="421"/>
                    <a:pt x="370" y="400"/>
                  </a:cubicBezTo>
                  <a:cubicBezTo>
                    <a:pt x="375" y="390"/>
                    <a:pt x="378" y="378"/>
                    <a:pt x="385" y="370"/>
                  </a:cubicBezTo>
                  <a:cubicBezTo>
                    <a:pt x="395" y="367"/>
                    <a:pt x="395" y="367"/>
                    <a:pt x="395" y="367"/>
                  </a:cubicBezTo>
                  <a:cubicBezTo>
                    <a:pt x="398" y="362"/>
                    <a:pt x="403" y="370"/>
                    <a:pt x="408" y="375"/>
                  </a:cubicBezTo>
                  <a:cubicBezTo>
                    <a:pt x="413" y="378"/>
                    <a:pt x="418" y="378"/>
                    <a:pt x="423" y="375"/>
                  </a:cubicBezTo>
                  <a:cubicBezTo>
                    <a:pt x="428" y="373"/>
                    <a:pt x="434" y="370"/>
                    <a:pt x="439" y="370"/>
                  </a:cubicBezTo>
                  <a:cubicBezTo>
                    <a:pt x="444" y="370"/>
                    <a:pt x="449" y="375"/>
                    <a:pt x="449" y="380"/>
                  </a:cubicBezTo>
                  <a:cubicBezTo>
                    <a:pt x="454" y="375"/>
                    <a:pt x="464" y="383"/>
                    <a:pt x="472" y="383"/>
                  </a:cubicBezTo>
                  <a:cubicBezTo>
                    <a:pt x="474" y="383"/>
                    <a:pt x="479" y="383"/>
                    <a:pt x="482" y="383"/>
                  </a:cubicBezTo>
                  <a:cubicBezTo>
                    <a:pt x="492" y="385"/>
                    <a:pt x="494" y="398"/>
                    <a:pt x="492" y="408"/>
                  </a:cubicBezTo>
                  <a:cubicBezTo>
                    <a:pt x="487" y="418"/>
                    <a:pt x="479" y="426"/>
                    <a:pt x="479" y="439"/>
                  </a:cubicBezTo>
                  <a:cubicBezTo>
                    <a:pt x="479" y="444"/>
                    <a:pt x="479" y="449"/>
                    <a:pt x="479" y="454"/>
                  </a:cubicBezTo>
                  <a:cubicBezTo>
                    <a:pt x="477" y="464"/>
                    <a:pt x="469" y="471"/>
                    <a:pt x="464" y="482"/>
                  </a:cubicBezTo>
                  <a:cubicBezTo>
                    <a:pt x="461" y="487"/>
                    <a:pt x="459" y="494"/>
                    <a:pt x="459" y="502"/>
                  </a:cubicBezTo>
                  <a:cubicBezTo>
                    <a:pt x="456" y="517"/>
                    <a:pt x="454" y="532"/>
                    <a:pt x="451" y="548"/>
                  </a:cubicBezTo>
                  <a:cubicBezTo>
                    <a:pt x="451" y="553"/>
                    <a:pt x="449" y="555"/>
                    <a:pt x="446" y="560"/>
                  </a:cubicBezTo>
                  <a:cubicBezTo>
                    <a:pt x="441" y="565"/>
                    <a:pt x="428" y="565"/>
                    <a:pt x="423" y="570"/>
                  </a:cubicBezTo>
                  <a:cubicBezTo>
                    <a:pt x="421" y="573"/>
                    <a:pt x="421" y="578"/>
                    <a:pt x="421" y="581"/>
                  </a:cubicBezTo>
                  <a:cubicBezTo>
                    <a:pt x="416" y="598"/>
                    <a:pt x="398" y="608"/>
                    <a:pt x="383" y="608"/>
                  </a:cubicBezTo>
                  <a:cubicBezTo>
                    <a:pt x="378" y="608"/>
                    <a:pt x="373" y="606"/>
                    <a:pt x="365" y="608"/>
                  </a:cubicBezTo>
                  <a:cubicBezTo>
                    <a:pt x="352" y="608"/>
                    <a:pt x="342" y="616"/>
                    <a:pt x="332" y="619"/>
                  </a:cubicBezTo>
                  <a:cubicBezTo>
                    <a:pt x="322" y="621"/>
                    <a:pt x="304" y="616"/>
                    <a:pt x="307" y="603"/>
                  </a:cubicBezTo>
                  <a:cubicBezTo>
                    <a:pt x="307" y="596"/>
                    <a:pt x="312" y="591"/>
                    <a:pt x="314" y="586"/>
                  </a:cubicBezTo>
                  <a:cubicBezTo>
                    <a:pt x="319" y="573"/>
                    <a:pt x="304" y="560"/>
                    <a:pt x="291" y="563"/>
                  </a:cubicBezTo>
                  <a:cubicBezTo>
                    <a:pt x="286" y="565"/>
                    <a:pt x="284" y="568"/>
                    <a:pt x="281" y="568"/>
                  </a:cubicBezTo>
                  <a:cubicBezTo>
                    <a:pt x="269" y="573"/>
                    <a:pt x="256" y="563"/>
                    <a:pt x="246" y="553"/>
                  </a:cubicBezTo>
                  <a:cubicBezTo>
                    <a:pt x="236" y="548"/>
                    <a:pt x="233" y="545"/>
                    <a:pt x="233" y="543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" name="Freeform 271"/>
            <p:cNvSpPr>
              <a:spLocks/>
            </p:cNvSpPr>
            <p:nvPr/>
          </p:nvSpPr>
          <p:spPr bwMode="auto">
            <a:xfrm>
              <a:off x="3598" y="2086"/>
              <a:ext cx="23" cy="28"/>
            </a:xfrm>
            <a:custGeom>
              <a:avLst/>
              <a:gdLst>
                <a:gd name="T0" fmla="*/ 40 w 413"/>
                <a:gd name="T1" fmla="*/ 385 h 489"/>
                <a:gd name="T2" fmla="*/ 30 w 413"/>
                <a:gd name="T3" fmla="*/ 464 h 489"/>
                <a:gd name="T4" fmla="*/ 61 w 413"/>
                <a:gd name="T5" fmla="*/ 469 h 489"/>
                <a:gd name="T6" fmla="*/ 71 w 413"/>
                <a:gd name="T7" fmla="*/ 489 h 489"/>
                <a:gd name="T8" fmla="*/ 81 w 413"/>
                <a:gd name="T9" fmla="*/ 474 h 489"/>
                <a:gd name="T10" fmla="*/ 124 w 413"/>
                <a:gd name="T11" fmla="*/ 469 h 489"/>
                <a:gd name="T12" fmla="*/ 134 w 413"/>
                <a:gd name="T13" fmla="*/ 451 h 489"/>
                <a:gd name="T14" fmla="*/ 165 w 413"/>
                <a:gd name="T15" fmla="*/ 423 h 489"/>
                <a:gd name="T16" fmla="*/ 167 w 413"/>
                <a:gd name="T17" fmla="*/ 403 h 489"/>
                <a:gd name="T18" fmla="*/ 182 w 413"/>
                <a:gd name="T19" fmla="*/ 383 h 489"/>
                <a:gd name="T20" fmla="*/ 182 w 413"/>
                <a:gd name="T21" fmla="*/ 378 h 489"/>
                <a:gd name="T22" fmla="*/ 215 w 413"/>
                <a:gd name="T23" fmla="*/ 378 h 489"/>
                <a:gd name="T24" fmla="*/ 231 w 413"/>
                <a:gd name="T25" fmla="*/ 345 h 489"/>
                <a:gd name="T26" fmla="*/ 241 w 413"/>
                <a:gd name="T27" fmla="*/ 327 h 489"/>
                <a:gd name="T28" fmla="*/ 253 w 413"/>
                <a:gd name="T29" fmla="*/ 306 h 489"/>
                <a:gd name="T30" fmla="*/ 330 w 413"/>
                <a:gd name="T31" fmla="*/ 276 h 489"/>
                <a:gd name="T32" fmla="*/ 325 w 413"/>
                <a:gd name="T33" fmla="*/ 256 h 489"/>
                <a:gd name="T34" fmla="*/ 332 w 413"/>
                <a:gd name="T35" fmla="*/ 223 h 489"/>
                <a:gd name="T36" fmla="*/ 335 w 413"/>
                <a:gd name="T37" fmla="*/ 218 h 489"/>
                <a:gd name="T38" fmla="*/ 358 w 413"/>
                <a:gd name="T39" fmla="*/ 190 h 489"/>
                <a:gd name="T40" fmla="*/ 378 w 413"/>
                <a:gd name="T41" fmla="*/ 190 h 489"/>
                <a:gd name="T42" fmla="*/ 396 w 413"/>
                <a:gd name="T43" fmla="*/ 139 h 489"/>
                <a:gd name="T44" fmla="*/ 403 w 413"/>
                <a:gd name="T45" fmla="*/ 129 h 489"/>
                <a:gd name="T46" fmla="*/ 413 w 413"/>
                <a:gd name="T47" fmla="*/ 0 h 489"/>
                <a:gd name="T48" fmla="*/ 378 w 413"/>
                <a:gd name="T49" fmla="*/ 17 h 489"/>
                <a:gd name="T50" fmla="*/ 304 w 413"/>
                <a:gd name="T51" fmla="*/ 38 h 489"/>
                <a:gd name="T52" fmla="*/ 269 w 413"/>
                <a:gd name="T53" fmla="*/ 106 h 489"/>
                <a:gd name="T54" fmla="*/ 223 w 413"/>
                <a:gd name="T55" fmla="*/ 53 h 489"/>
                <a:gd name="T56" fmla="*/ 175 w 413"/>
                <a:gd name="T57" fmla="*/ 106 h 489"/>
                <a:gd name="T58" fmla="*/ 121 w 413"/>
                <a:gd name="T59" fmla="*/ 126 h 489"/>
                <a:gd name="T60" fmla="*/ 78 w 413"/>
                <a:gd name="T61" fmla="*/ 180 h 489"/>
                <a:gd name="T62" fmla="*/ 12 w 413"/>
                <a:gd name="T63" fmla="*/ 235 h 489"/>
                <a:gd name="T64" fmla="*/ 25 w 413"/>
                <a:gd name="T65" fmla="*/ 299 h 489"/>
                <a:gd name="T66" fmla="*/ 12 w 413"/>
                <a:gd name="T67" fmla="*/ 347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3" h="489">
                  <a:moveTo>
                    <a:pt x="12" y="365"/>
                  </a:moveTo>
                  <a:cubicBezTo>
                    <a:pt x="25" y="375"/>
                    <a:pt x="40" y="362"/>
                    <a:pt x="40" y="385"/>
                  </a:cubicBezTo>
                  <a:cubicBezTo>
                    <a:pt x="40" y="408"/>
                    <a:pt x="38" y="431"/>
                    <a:pt x="38" y="431"/>
                  </a:cubicBezTo>
                  <a:cubicBezTo>
                    <a:pt x="30" y="464"/>
                    <a:pt x="30" y="464"/>
                    <a:pt x="30" y="464"/>
                  </a:cubicBezTo>
                  <a:cubicBezTo>
                    <a:pt x="48" y="466"/>
                    <a:pt x="48" y="466"/>
                    <a:pt x="48" y="466"/>
                  </a:cubicBezTo>
                  <a:cubicBezTo>
                    <a:pt x="50" y="466"/>
                    <a:pt x="55" y="466"/>
                    <a:pt x="61" y="469"/>
                  </a:cubicBezTo>
                  <a:cubicBezTo>
                    <a:pt x="66" y="474"/>
                    <a:pt x="68" y="479"/>
                    <a:pt x="68" y="484"/>
                  </a:cubicBezTo>
                  <a:cubicBezTo>
                    <a:pt x="68" y="487"/>
                    <a:pt x="68" y="489"/>
                    <a:pt x="71" y="489"/>
                  </a:cubicBezTo>
                  <a:cubicBezTo>
                    <a:pt x="71" y="489"/>
                    <a:pt x="73" y="487"/>
                    <a:pt x="73" y="484"/>
                  </a:cubicBezTo>
                  <a:cubicBezTo>
                    <a:pt x="76" y="482"/>
                    <a:pt x="76" y="476"/>
                    <a:pt x="81" y="474"/>
                  </a:cubicBezTo>
                  <a:cubicBezTo>
                    <a:pt x="88" y="466"/>
                    <a:pt x="101" y="469"/>
                    <a:pt x="109" y="469"/>
                  </a:cubicBezTo>
                  <a:cubicBezTo>
                    <a:pt x="114" y="471"/>
                    <a:pt x="121" y="471"/>
                    <a:pt x="124" y="469"/>
                  </a:cubicBezTo>
                  <a:cubicBezTo>
                    <a:pt x="127" y="466"/>
                    <a:pt x="127" y="464"/>
                    <a:pt x="129" y="461"/>
                  </a:cubicBezTo>
                  <a:cubicBezTo>
                    <a:pt x="129" y="459"/>
                    <a:pt x="132" y="456"/>
                    <a:pt x="134" y="451"/>
                  </a:cubicBezTo>
                  <a:cubicBezTo>
                    <a:pt x="139" y="443"/>
                    <a:pt x="144" y="441"/>
                    <a:pt x="152" y="436"/>
                  </a:cubicBezTo>
                  <a:cubicBezTo>
                    <a:pt x="160" y="431"/>
                    <a:pt x="165" y="428"/>
                    <a:pt x="165" y="423"/>
                  </a:cubicBezTo>
                  <a:cubicBezTo>
                    <a:pt x="165" y="421"/>
                    <a:pt x="165" y="418"/>
                    <a:pt x="165" y="416"/>
                  </a:cubicBezTo>
                  <a:cubicBezTo>
                    <a:pt x="165" y="410"/>
                    <a:pt x="165" y="408"/>
                    <a:pt x="167" y="403"/>
                  </a:cubicBezTo>
                  <a:cubicBezTo>
                    <a:pt x="170" y="398"/>
                    <a:pt x="172" y="395"/>
                    <a:pt x="177" y="390"/>
                  </a:cubicBezTo>
                  <a:cubicBezTo>
                    <a:pt x="180" y="388"/>
                    <a:pt x="182" y="385"/>
                    <a:pt x="182" y="383"/>
                  </a:cubicBezTo>
                  <a:cubicBezTo>
                    <a:pt x="177" y="383"/>
                    <a:pt x="177" y="383"/>
                    <a:pt x="177" y="383"/>
                  </a:cubicBezTo>
                  <a:cubicBezTo>
                    <a:pt x="182" y="378"/>
                    <a:pt x="182" y="378"/>
                    <a:pt x="182" y="378"/>
                  </a:cubicBezTo>
                  <a:cubicBezTo>
                    <a:pt x="187" y="372"/>
                    <a:pt x="195" y="372"/>
                    <a:pt x="203" y="372"/>
                  </a:cubicBezTo>
                  <a:cubicBezTo>
                    <a:pt x="208" y="372"/>
                    <a:pt x="210" y="375"/>
                    <a:pt x="215" y="378"/>
                  </a:cubicBezTo>
                  <a:cubicBezTo>
                    <a:pt x="218" y="367"/>
                    <a:pt x="220" y="360"/>
                    <a:pt x="226" y="352"/>
                  </a:cubicBezTo>
                  <a:cubicBezTo>
                    <a:pt x="228" y="350"/>
                    <a:pt x="231" y="347"/>
                    <a:pt x="231" y="345"/>
                  </a:cubicBezTo>
                  <a:cubicBezTo>
                    <a:pt x="236" y="339"/>
                    <a:pt x="241" y="334"/>
                    <a:pt x="241" y="329"/>
                  </a:cubicBezTo>
                  <a:cubicBezTo>
                    <a:pt x="241" y="327"/>
                    <a:pt x="241" y="327"/>
                    <a:pt x="241" y="327"/>
                  </a:cubicBezTo>
                  <a:cubicBezTo>
                    <a:pt x="241" y="324"/>
                    <a:pt x="241" y="319"/>
                    <a:pt x="243" y="317"/>
                  </a:cubicBezTo>
                  <a:cubicBezTo>
                    <a:pt x="246" y="312"/>
                    <a:pt x="251" y="309"/>
                    <a:pt x="253" y="306"/>
                  </a:cubicBezTo>
                  <a:cubicBezTo>
                    <a:pt x="276" y="294"/>
                    <a:pt x="302" y="281"/>
                    <a:pt x="327" y="276"/>
                  </a:cubicBezTo>
                  <a:cubicBezTo>
                    <a:pt x="330" y="276"/>
                    <a:pt x="330" y="276"/>
                    <a:pt x="330" y="276"/>
                  </a:cubicBezTo>
                  <a:cubicBezTo>
                    <a:pt x="330" y="271"/>
                    <a:pt x="327" y="266"/>
                    <a:pt x="327" y="261"/>
                  </a:cubicBezTo>
                  <a:cubicBezTo>
                    <a:pt x="327" y="258"/>
                    <a:pt x="325" y="258"/>
                    <a:pt x="325" y="256"/>
                  </a:cubicBezTo>
                  <a:cubicBezTo>
                    <a:pt x="319" y="243"/>
                    <a:pt x="322" y="233"/>
                    <a:pt x="330" y="225"/>
                  </a:cubicBezTo>
                  <a:cubicBezTo>
                    <a:pt x="332" y="223"/>
                    <a:pt x="332" y="223"/>
                    <a:pt x="332" y="223"/>
                  </a:cubicBezTo>
                  <a:cubicBezTo>
                    <a:pt x="332" y="223"/>
                    <a:pt x="335" y="223"/>
                    <a:pt x="335" y="220"/>
                  </a:cubicBezTo>
                  <a:cubicBezTo>
                    <a:pt x="335" y="218"/>
                    <a:pt x="335" y="218"/>
                    <a:pt x="335" y="218"/>
                  </a:cubicBezTo>
                  <a:cubicBezTo>
                    <a:pt x="335" y="215"/>
                    <a:pt x="335" y="213"/>
                    <a:pt x="335" y="210"/>
                  </a:cubicBezTo>
                  <a:cubicBezTo>
                    <a:pt x="335" y="197"/>
                    <a:pt x="347" y="192"/>
                    <a:pt x="358" y="190"/>
                  </a:cubicBezTo>
                  <a:cubicBezTo>
                    <a:pt x="360" y="190"/>
                    <a:pt x="365" y="190"/>
                    <a:pt x="368" y="190"/>
                  </a:cubicBezTo>
                  <a:cubicBezTo>
                    <a:pt x="373" y="190"/>
                    <a:pt x="375" y="190"/>
                    <a:pt x="378" y="190"/>
                  </a:cubicBezTo>
                  <a:cubicBezTo>
                    <a:pt x="378" y="187"/>
                    <a:pt x="378" y="187"/>
                    <a:pt x="378" y="187"/>
                  </a:cubicBezTo>
                  <a:cubicBezTo>
                    <a:pt x="378" y="170"/>
                    <a:pt x="383" y="152"/>
                    <a:pt x="396" y="139"/>
                  </a:cubicBezTo>
                  <a:cubicBezTo>
                    <a:pt x="398" y="137"/>
                    <a:pt x="398" y="137"/>
                    <a:pt x="398" y="137"/>
                  </a:cubicBezTo>
                  <a:cubicBezTo>
                    <a:pt x="401" y="134"/>
                    <a:pt x="403" y="131"/>
                    <a:pt x="403" y="129"/>
                  </a:cubicBezTo>
                  <a:cubicBezTo>
                    <a:pt x="403" y="126"/>
                    <a:pt x="403" y="124"/>
                    <a:pt x="403" y="121"/>
                  </a:cubicBezTo>
                  <a:cubicBezTo>
                    <a:pt x="413" y="0"/>
                    <a:pt x="413" y="0"/>
                    <a:pt x="413" y="0"/>
                  </a:cubicBezTo>
                  <a:cubicBezTo>
                    <a:pt x="413" y="0"/>
                    <a:pt x="413" y="0"/>
                    <a:pt x="411" y="0"/>
                  </a:cubicBezTo>
                  <a:cubicBezTo>
                    <a:pt x="401" y="5"/>
                    <a:pt x="401" y="7"/>
                    <a:pt x="378" y="17"/>
                  </a:cubicBezTo>
                  <a:cubicBezTo>
                    <a:pt x="355" y="27"/>
                    <a:pt x="352" y="40"/>
                    <a:pt x="340" y="38"/>
                  </a:cubicBezTo>
                  <a:cubicBezTo>
                    <a:pt x="325" y="35"/>
                    <a:pt x="312" y="27"/>
                    <a:pt x="304" y="38"/>
                  </a:cubicBezTo>
                  <a:cubicBezTo>
                    <a:pt x="297" y="48"/>
                    <a:pt x="302" y="68"/>
                    <a:pt x="292" y="81"/>
                  </a:cubicBezTo>
                  <a:cubicBezTo>
                    <a:pt x="281" y="93"/>
                    <a:pt x="276" y="109"/>
                    <a:pt x="269" y="106"/>
                  </a:cubicBezTo>
                  <a:cubicBezTo>
                    <a:pt x="261" y="104"/>
                    <a:pt x="256" y="101"/>
                    <a:pt x="248" y="78"/>
                  </a:cubicBezTo>
                  <a:cubicBezTo>
                    <a:pt x="241" y="55"/>
                    <a:pt x="243" y="53"/>
                    <a:pt x="223" y="53"/>
                  </a:cubicBezTo>
                  <a:cubicBezTo>
                    <a:pt x="203" y="50"/>
                    <a:pt x="198" y="33"/>
                    <a:pt x="193" y="53"/>
                  </a:cubicBezTo>
                  <a:cubicBezTo>
                    <a:pt x="187" y="73"/>
                    <a:pt x="187" y="98"/>
                    <a:pt x="175" y="106"/>
                  </a:cubicBezTo>
                  <a:cubicBezTo>
                    <a:pt x="162" y="114"/>
                    <a:pt x="160" y="126"/>
                    <a:pt x="160" y="126"/>
                  </a:cubicBezTo>
                  <a:cubicBezTo>
                    <a:pt x="160" y="126"/>
                    <a:pt x="134" y="114"/>
                    <a:pt x="121" y="126"/>
                  </a:cubicBezTo>
                  <a:cubicBezTo>
                    <a:pt x="106" y="139"/>
                    <a:pt x="99" y="142"/>
                    <a:pt x="99" y="154"/>
                  </a:cubicBezTo>
                  <a:cubicBezTo>
                    <a:pt x="99" y="167"/>
                    <a:pt x="91" y="172"/>
                    <a:pt x="78" y="180"/>
                  </a:cubicBezTo>
                  <a:cubicBezTo>
                    <a:pt x="71" y="182"/>
                    <a:pt x="40" y="208"/>
                    <a:pt x="40" y="208"/>
                  </a:cubicBezTo>
                  <a:cubicBezTo>
                    <a:pt x="40" y="208"/>
                    <a:pt x="10" y="223"/>
                    <a:pt x="12" y="235"/>
                  </a:cubicBezTo>
                  <a:cubicBezTo>
                    <a:pt x="15" y="248"/>
                    <a:pt x="15" y="253"/>
                    <a:pt x="12" y="268"/>
                  </a:cubicBezTo>
                  <a:cubicBezTo>
                    <a:pt x="10" y="284"/>
                    <a:pt x="12" y="284"/>
                    <a:pt x="25" y="299"/>
                  </a:cubicBezTo>
                  <a:cubicBezTo>
                    <a:pt x="38" y="314"/>
                    <a:pt x="38" y="317"/>
                    <a:pt x="30" y="332"/>
                  </a:cubicBezTo>
                  <a:cubicBezTo>
                    <a:pt x="22" y="347"/>
                    <a:pt x="22" y="337"/>
                    <a:pt x="12" y="347"/>
                  </a:cubicBezTo>
                  <a:cubicBezTo>
                    <a:pt x="2" y="352"/>
                    <a:pt x="0" y="355"/>
                    <a:pt x="12" y="365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" name="Freeform 272"/>
            <p:cNvSpPr>
              <a:spLocks/>
            </p:cNvSpPr>
            <p:nvPr/>
          </p:nvSpPr>
          <p:spPr bwMode="auto">
            <a:xfrm>
              <a:off x="3573" y="2183"/>
              <a:ext cx="34" cy="35"/>
            </a:xfrm>
            <a:custGeom>
              <a:avLst/>
              <a:gdLst>
                <a:gd name="T0" fmla="*/ 581 w 581"/>
                <a:gd name="T1" fmla="*/ 495 h 604"/>
                <a:gd name="T2" fmla="*/ 566 w 581"/>
                <a:gd name="T3" fmla="*/ 462 h 604"/>
                <a:gd name="T4" fmla="*/ 561 w 581"/>
                <a:gd name="T5" fmla="*/ 436 h 604"/>
                <a:gd name="T6" fmla="*/ 540 w 581"/>
                <a:gd name="T7" fmla="*/ 406 h 604"/>
                <a:gd name="T8" fmla="*/ 515 w 581"/>
                <a:gd name="T9" fmla="*/ 380 h 604"/>
                <a:gd name="T10" fmla="*/ 520 w 581"/>
                <a:gd name="T11" fmla="*/ 358 h 604"/>
                <a:gd name="T12" fmla="*/ 480 w 581"/>
                <a:gd name="T13" fmla="*/ 322 h 604"/>
                <a:gd name="T14" fmla="*/ 500 w 581"/>
                <a:gd name="T15" fmla="*/ 289 h 604"/>
                <a:gd name="T16" fmla="*/ 505 w 581"/>
                <a:gd name="T17" fmla="*/ 254 h 604"/>
                <a:gd name="T18" fmla="*/ 482 w 581"/>
                <a:gd name="T19" fmla="*/ 185 h 604"/>
                <a:gd name="T20" fmla="*/ 429 w 581"/>
                <a:gd name="T21" fmla="*/ 137 h 604"/>
                <a:gd name="T22" fmla="*/ 421 w 581"/>
                <a:gd name="T23" fmla="*/ 107 h 604"/>
                <a:gd name="T24" fmla="*/ 396 w 581"/>
                <a:gd name="T25" fmla="*/ 61 h 604"/>
                <a:gd name="T26" fmla="*/ 386 w 581"/>
                <a:gd name="T27" fmla="*/ 51 h 604"/>
                <a:gd name="T28" fmla="*/ 340 w 581"/>
                <a:gd name="T29" fmla="*/ 8 h 604"/>
                <a:gd name="T30" fmla="*/ 299 w 581"/>
                <a:gd name="T31" fmla="*/ 5 h 604"/>
                <a:gd name="T32" fmla="*/ 277 w 581"/>
                <a:gd name="T33" fmla="*/ 10 h 604"/>
                <a:gd name="T34" fmla="*/ 256 w 581"/>
                <a:gd name="T35" fmla="*/ 30 h 604"/>
                <a:gd name="T36" fmla="*/ 223 w 581"/>
                <a:gd name="T37" fmla="*/ 61 h 604"/>
                <a:gd name="T38" fmla="*/ 208 w 581"/>
                <a:gd name="T39" fmla="*/ 109 h 604"/>
                <a:gd name="T40" fmla="*/ 203 w 581"/>
                <a:gd name="T41" fmla="*/ 165 h 604"/>
                <a:gd name="T42" fmla="*/ 175 w 581"/>
                <a:gd name="T43" fmla="*/ 185 h 604"/>
                <a:gd name="T44" fmla="*/ 145 w 581"/>
                <a:gd name="T45" fmla="*/ 218 h 604"/>
                <a:gd name="T46" fmla="*/ 147 w 581"/>
                <a:gd name="T47" fmla="*/ 241 h 604"/>
                <a:gd name="T48" fmla="*/ 137 w 581"/>
                <a:gd name="T49" fmla="*/ 264 h 604"/>
                <a:gd name="T50" fmla="*/ 109 w 581"/>
                <a:gd name="T51" fmla="*/ 317 h 604"/>
                <a:gd name="T52" fmla="*/ 46 w 581"/>
                <a:gd name="T53" fmla="*/ 299 h 604"/>
                <a:gd name="T54" fmla="*/ 18 w 581"/>
                <a:gd name="T55" fmla="*/ 322 h 604"/>
                <a:gd name="T56" fmla="*/ 0 w 581"/>
                <a:gd name="T57" fmla="*/ 327 h 604"/>
                <a:gd name="T58" fmla="*/ 18 w 581"/>
                <a:gd name="T59" fmla="*/ 358 h 604"/>
                <a:gd name="T60" fmla="*/ 2 w 581"/>
                <a:gd name="T61" fmla="*/ 446 h 604"/>
                <a:gd name="T62" fmla="*/ 7 w 581"/>
                <a:gd name="T63" fmla="*/ 459 h 604"/>
                <a:gd name="T64" fmla="*/ 20 w 581"/>
                <a:gd name="T65" fmla="*/ 495 h 604"/>
                <a:gd name="T66" fmla="*/ 73 w 581"/>
                <a:gd name="T67" fmla="*/ 500 h 604"/>
                <a:gd name="T68" fmla="*/ 86 w 581"/>
                <a:gd name="T69" fmla="*/ 505 h 604"/>
                <a:gd name="T70" fmla="*/ 109 w 581"/>
                <a:gd name="T71" fmla="*/ 517 h 604"/>
                <a:gd name="T72" fmla="*/ 129 w 581"/>
                <a:gd name="T73" fmla="*/ 520 h 604"/>
                <a:gd name="T74" fmla="*/ 157 w 581"/>
                <a:gd name="T75" fmla="*/ 487 h 604"/>
                <a:gd name="T76" fmla="*/ 167 w 581"/>
                <a:gd name="T77" fmla="*/ 525 h 604"/>
                <a:gd name="T78" fmla="*/ 185 w 581"/>
                <a:gd name="T79" fmla="*/ 533 h 604"/>
                <a:gd name="T80" fmla="*/ 195 w 581"/>
                <a:gd name="T81" fmla="*/ 533 h 604"/>
                <a:gd name="T82" fmla="*/ 218 w 581"/>
                <a:gd name="T83" fmla="*/ 510 h 604"/>
                <a:gd name="T84" fmla="*/ 251 w 581"/>
                <a:gd name="T85" fmla="*/ 533 h 604"/>
                <a:gd name="T86" fmla="*/ 297 w 581"/>
                <a:gd name="T87" fmla="*/ 530 h 604"/>
                <a:gd name="T88" fmla="*/ 355 w 581"/>
                <a:gd name="T89" fmla="*/ 578 h 604"/>
                <a:gd name="T90" fmla="*/ 373 w 581"/>
                <a:gd name="T91" fmla="*/ 601 h 604"/>
                <a:gd name="T92" fmla="*/ 434 w 581"/>
                <a:gd name="T93" fmla="*/ 563 h 604"/>
                <a:gd name="T94" fmla="*/ 518 w 581"/>
                <a:gd name="T95" fmla="*/ 512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81" h="604">
                  <a:moveTo>
                    <a:pt x="581" y="497"/>
                  </a:moveTo>
                  <a:cubicBezTo>
                    <a:pt x="581" y="497"/>
                    <a:pt x="581" y="495"/>
                    <a:pt x="581" y="497"/>
                  </a:cubicBezTo>
                  <a:cubicBezTo>
                    <a:pt x="581" y="495"/>
                    <a:pt x="581" y="495"/>
                    <a:pt x="581" y="495"/>
                  </a:cubicBezTo>
                  <a:cubicBezTo>
                    <a:pt x="573" y="490"/>
                    <a:pt x="566" y="479"/>
                    <a:pt x="566" y="469"/>
                  </a:cubicBezTo>
                  <a:cubicBezTo>
                    <a:pt x="566" y="467"/>
                    <a:pt x="566" y="467"/>
                    <a:pt x="566" y="464"/>
                  </a:cubicBezTo>
                  <a:cubicBezTo>
                    <a:pt x="566" y="462"/>
                    <a:pt x="566" y="462"/>
                    <a:pt x="566" y="462"/>
                  </a:cubicBezTo>
                  <a:cubicBezTo>
                    <a:pt x="566" y="462"/>
                    <a:pt x="566" y="462"/>
                    <a:pt x="563" y="459"/>
                  </a:cubicBezTo>
                  <a:cubicBezTo>
                    <a:pt x="561" y="457"/>
                    <a:pt x="561" y="457"/>
                    <a:pt x="558" y="451"/>
                  </a:cubicBezTo>
                  <a:cubicBezTo>
                    <a:pt x="556" y="446"/>
                    <a:pt x="558" y="439"/>
                    <a:pt x="561" y="436"/>
                  </a:cubicBezTo>
                  <a:cubicBezTo>
                    <a:pt x="561" y="434"/>
                    <a:pt x="561" y="434"/>
                    <a:pt x="561" y="434"/>
                  </a:cubicBezTo>
                  <a:cubicBezTo>
                    <a:pt x="563" y="431"/>
                    <a:pt x="563" y="426"/>
                    <a:pt x="561" y="421"/>
                  </a:cubicBezTo>
                  <a:cubicBezTo>
                    <a:pt x="558" y="413"/>
                    <a:pt x="551" y="408"/>
                    <a:pt x="540" y="406"/>
                  </a:cubicBezTo>
                  <a:cubicBezTo>
                    <a:pt x="538" y="406"/>
                    <a:pt x="538" y="406"/>
                    <a:pt x="538" y="406"/>
                  </a:cubicBezTo>
                  <a:cubicBezTo>
                    <a:pt x="535" y="406"/>
                    <a:pt x="530" y="403"/>
                    <a:pt x="525" y="401"/>
                  </a:cubicBezTo>
                  <a:cubicBezTo>
                    <a:pt x="518" y="398"/>
                    <a:pt x="513" y="391"/>
                    <a:pt x="515" y="380"/>
                  </a:cubicBezTo>
                  <a:cubicBezTo>
                    <a:pt x="515" y="375"/>
                    <a:pt x="520" y="373"/>
                    <a:pt x="520" y="370"/>
                  </a:cubicBezTo>
                  <a:cubicBezTo>
                    <a:pt x="520" y="368"/>
                    <a:pt x="523" y="368"/>
                    <a:pt x="523" y="365"/>
                  </a:cubicBezTo>
                  <a:cubicBezTo>
                    <a:pt x="523" y="363"/>
                    <a:pt x="523" y="360"/>
                    <a:pt x="520" y="358"/>
                  </a:cubicBezTo>
                  <a:cubicBezTo>
                    <a:pt x="518" y="355"/>
                    <a:pt x="515" y="355"/>
                    <a:pt x="513" y="353"/>
                  </a:cubicBezTo>
                  <a:cubicBezTo>
                    <a:pt x="510" y="353"/>
                    <a:pt x="510" y="350"/>
                    <a:pt x="507" y="350"/>
                  </a:cubicBezTo>
                  <a:cubicBezTo>
                    <a:pt x="495" y="342"/>
                    <a:pt x="485" y="335"/>
                    <a:pt x="480" y="322"/>
                  </a:cubicBezTo>
                  <a:cubicBezTo>
                    <a:pt x="477" y="320"/>
                    <a:pt x="477" y="315"/>
                    <a:pt x="477" y="312"/>
                  </a:cubicBezTo>
                  <a:cubicBezTo>
                    <a:pt x="477" y="302"/>
                    <a:pt x="487" y="297"/>
                    <a:pt x="492" y="294"/>
                  </a:cubicBezTo>
                  <a:cubicBezTo>
                    <a:pt x="495" y="292"/>
                    <a:pt x="500" y="292"/>
                    <a:pt x="500" y="289"/>
                  </a:cubicBezTo>
                  <a:cubicBezTo>
                    <a:pt x="502" y="287"/>
                    <a:pt x="502" y="284"/>
                    <a:pt x="502" y="276"/>
                  </a:cubicBezTo>
                  <a:cubicBezTo>
                    <a:pt x="502" y="271"/>
                    <a:pt x="502" y="266"/>
                    <a:pt x="502" y="261"/>
                  </a:cubicBezTo>
                  <a:cubicBezTo>
                    <a:pt x="502" y="259"/>
                    <a:pt x="505" y="256"/>
                    <a:pt x="505" y="254"/>
                  </a:cubicBezTo>
                  <a:cubicBezTo>
                    <a:pt x="507" y="251"/>
                    <a:pt x="507" y="249"/>
                    <a:pt x="507" y="246"/>
                  </a:cubicBezTo>
                  <a:cubicBezTo>
                    <a:pt x="507" y="243"/>
                    <a:pt x="507" y="241"/>
                    <a:pt x="505" y="236"/>
                  </a:cubicBezTo>
                  <a:cubicBezTo>
                    <a:pt x="500" y="218"/>
                    <a:pt x="495" y="198"/>
                    <a:pt x="482" y="185"/>
                  </a:cubicBezTo>
                  <a:cubicBezTo>
                    <a:pt x="480" y="183"/>
                    <a:pt x="477" y="180"/>
                    <a:pt x="474" y="178"/>
                  </a:cubicBezTo>
                  <a:cubicBezTo>
                    <a:pt x="464" y="170"/>
                    <a:pt x="454" y="160"/>
                    <a:pt x="454" y="147"/>
                  </a:cubicBezTo>
                  <a:cubicBezTo>
                    <a:pt x="429" y="137"/>
                    <a:pt x="429" y="137"/>
                    <a:pt x="429" y="137"/>
                  </a:cubicBezTo>
                  <a:cubicBezTo>
                    <a:pt x="426" y="134"/>
                    <a:pt x="419" y="132"/>
                    <a:pt x="416" y="124"/>
                  </a:cubicBezTo>
                  <a:cubicBezTo>
                    <a:pt x="414" y="119"/>
                    <a:pt x="416" y="114"/>
                    <a:pt x="419" y="109"/>
                  </a:cubicBezTo>
                  <a:cubicBezTo>
                    <a:pt x="419" y="107"/>
                    <a:pt x="421" y="107"/>
                    <a:pt x="421" y="107"/>
                  </a:cubicBezTo>
                  <a:cubicBezTo>
                    <a:pt x="424" y="101"/>
                    <a:pt x="416" y="94"/>
                    <a:pt x="414" y="91"/>
                  </a:cubicBezTo>
                  <a:cubicBezTo>
                    <a:pt x="406" y="86"/>
                    <a:pt x="398" y="79"/>
                    <a:pt x="396" y="66"/>
                  </a:cubicBezTo>
                  <a:cubicBezTo>
                    <a:pt x="396" y="63"/>
                    <a:pt x="396" y="63"/>
                    <a:pt x="396" y="61"/>
                  </a:cubicBezTo>
                  <a:cubicBezTo>
                    <a:pt x="396" y="58"/>
                    <a:pt x="396" y="58"/>
                    <a:pt x="396" y="58"/>
                  </a:cubicBezTo>
                  <a:cubicBezTo>
                    <a:pt x="396" y="56"/>
                    <a:pt x="391" y="53"/>
                    <a:pt x="388" y="51"/>
                  </a:cubicBezTo>
                  <a:cubicBezTo>
                    <a:pt x="386" y="51"/>
                    <a:pt x="386" y="51"/>
                    <a:pt x="386" y="51"/>
                  </a:cubicBezTo>
                  <a:cubicBezTo>
                    <a:pt x="373" y="43"/>
                    <a:pt x="363" y="35"/>
                    <a:pt x="355" y="23"/>
                  </a:cubicBezTo>
                  <a:cubicBezTo>
                    <a:pt x="353" y="20"/>
                    <a:pt x="353" y="20"/>
                    <a:pt x="353" y="20"/>
                  </a:cubicBezTo>
                  <a:cubicBezTo>
                    <a:pt x="350" y="15"/>
                    <a:pt x="345" y="8"/>
                    <a:pt x="340" y="8"/>
                  </a:cubicBezTo>
                  <a:cubicBezTo>
                    <a:pt x="337" y="8"/>
                    <a:pt x="335" y="8"/>
                    <a:pt x="332" y="10"/>
                  </a:cubicBezTo>
                  <a:cubicBezTo>
                    <a:pt x="330" y="10"/>
                    <a:pt x="325" y="13"/>
                    <a:pt x="322" y="13"/>
                  </a:cubicBezTo>
                  <a:cubicBezTo>
                    <a:pt x="315" y="13"/>
                    <a:pt x="307" y="10"/>
                    <a:pt x="299" y="5"/>
                  </a:cubicBezTo>
                  <a:cubicBezTo>
                    <a:pt x="297" y="5"/>
                    <a:pt x="297" y="3"/>
                    <a:pt x="294" y="3"/>
                  </a:cubicBezTo>
                  <a:cubicBezTo>
                    <a:pt x="289" y="0"/>
                    <a:pt x="282" y="0"/>
                    <a:pt x="279" y="3"/>
                  </a:cubicBezTo>
                  <a:cubicBezTo>
                    <a:pt x="279" y="5"/>
                    <a:pt x="277" y="8"/>
                    <a:pt x="277" y="10"/>
                  </a:cubicBezTo>
                  <a:cubicBezTo>
                    <a:pt x="277" y="15"/>
                    <a:pt x="277" y="23"/>
                    <a:pt x="269" y="28"/>
                  </a:cubicBezTo>
                  <a:cubicBezTo>
                    <a:pt x="266" y="30"/>
                    <a:pt x="261" y="30"/>
                    <a:pt x="259" y="30"/>
                  </a:cubicBezTo>
                  <a:cubicBezTo>
                    <a:pt x="256" y="30"/>
                    <a:pt x="256" y="30"/>
                    <a:pt x="256" y="30"/>
                  </a:cubicBezTo>
                  <a:cubicBezTo>
                    <a:pt x="254" y="30"/>
                    <a:pt x="251" y="35"/>
                    <a:pt x="249" y="41"/>
                  </a:cubicBezTo>
                  <a:cubicBezTo>
                    <a:pt x="246" y="48"/>
                    <a:pt x="244" y="56"/>
                    <a:pt x="233" y="58"/>
                  </a:cubicBezTo>
                  <a:cubicBezTo>
                    <a:pt x="228" y="61"/>
                    <a:pt x="226" y="61"/>
                    <a:pt x="223" y="61"/>
                  </a:cubicBezTo>
                  <a:cubicBezTo>
                    <a:pt x="221" y="61"/>
                    <a:pt x="221" y="61"/>
                    <a:pt x="218" y="61"/>
                  </a:cubicBezTo>
                  <a:cubicBezTo>
                    <a:pt x="221" y="71"/>
                    <a:pt x="216" y="81"/>
                    <a:pt x="213" y="91"/>
                  </a:cubicBezTo>
                  <a:cubicBezTo>
                    <a:pt x="211" y="96"/>
                    <a:pt x="208" y="104"/>
                    <a:pt x="208" y="109"/>
                  </a:cubicBezTo>
                  <a:cubicBezTo>
                    <a:pt x="208" y="112"/>
                    <a:pt x="208" y="117"/>
                    <a:pt x="211" y="119"/>
                  </a:cubicBezTo>
                  <a:cubicBezTo>
                    <a:pt x="211" y="122"/>
                    <a:pt x="213" y="127"/>
                    <a:pt x="213" y="129"/>
                  </a:cubicBezTo>
                  <a:cubicBezTo>
                    <a:pt x="213" y="142"/>
                    <a:pt x="208" y="155"/>
                    <a:pt x="203" y="165"/>
                  </a:cubicBezTo>
                  <a:cubicBezTo>
                    <a:pt x="200" y="167"/>
                    <a:pt x="198" y="172"/>
                    <a:pt x="193" y="178"/>
                  </a:cubicBezTo>
                  <a:cubicBezTo>
                    <a:pt x="188" y="180"/>
                    <a:pt x="185" y="183"/>
                    <a:pt x="180" y="183"/>
                  </a:cubicBezTo>
                  <a:cubicBezTo>
                    <a:pt x="178" y="183"/>
                    <a:pt x="175" y="183"/>
                    <a:pt x="175" y="185"/>
                  </a:cubicBezTo>
                  <a:cubicBezTo>
                    <a:pt x="170" y="188"/>
                    <a:pt x="167" y="193"/>
                    <a:pt x="165" y="198"/>
                  </a:cubicBezTo>
                  <a:cubicBezTo>
                    <a:pt x="160" y="205"/>
                    <a:pt x="157" y="211"/>
                    <a:pt x="150" y="216"/>
                  </a:cubicBezTo>
                  <a:cubicBezTo>
                    <a:pt x="147" y="216"/>
                    <a:pt x="147" y="218"/>
                    <a:pt x="145" y="218"/>
                  </a:cubicBezTo>
                  <a:cubicBezTo>
                    <a:pt x="142" y="218"/>
                    <a:pt x="139" y="221"/>
                    <a:pt x="139" y="221"/>
                  </a:cubicBezTo>
                  <a:cubicBezTo>
                    <a:pt x="139" y="221"/>
                    <a:pt x="139" y="221"/>
                    <a:pt x="139" y="223"/>
                  </a:cubicBezTo>
                  <a:cubicBezTo>
                    <a:pt x="147" y="241"/>
                    <a:pt x="147" y="241"/>
                    <a:pt x="147" y="241"/>
                  </a:cubicBezTo>
                  <a:cubicBezTo>
                    <a:pt x="147" y="243"/>
                    <a:pt x="150" y="249"/>
                    <a:pt x="147" y="254"/>
                  </a:cubicBezTo>
                  <a:cubicBezTo>
                    <a:pt x="145" y="259"/>
                    <a:pt x="142" y="259"/>
                    <a:pt x="139" y="261"/>
                  </a:cubicBezTo>
                  <a:cubicBezTo>
                    <a:pt x="139" y="261"/>
                    <a:pt x="137" y="261"/>
                    <a:pt x="137" y="264"/>
                  </a:cubicBezTo>
                  <a:cubicBezTo>
                    <a:pt x="137" y="264"/>
                    <a:pt x="137" y="266"/>
                    <a:pt x="137" y="269"/>
                  </a:cubicBezTo>
                  <a:cubicBezTo>
                    <a:pt x="137" y="271"/>
                    <a:pt x="137" y="271"/>
                    <a:pt x="137" y="271"/>
                  </a:cubicBezTo>
                  <a:cubicBezTo>
                    <a:pt x="142" y="289"/>
                    <a:pt x="129" y="312"/>
                    <a:pt x="109" y="317"/>
                  </a:cubicBezTo>
                  <a:cubicBezTo>
                    <a:pt x="94" y="322"/>
                    <a:pt x="73" y="320"/>
                    <a:pt x="56" y="307"/>
                  </a:cubicBezTo>
                  <a:cubicBezTo>
                    <a:pt x="53" y="304"/>
                    <a:pt x="53" y="304"/>
                    <a:pt x="53" y="304"/>
                  </a:cubicBezTo>
                  <a:cubicBezTo>
                    <a:pt x="51" y="302"/>
                    <a:pt x="48" y="302"/>
                    <a:pt x="46" y="299"/>
                  </a:cubicBezTo>
                  <a:cubicBezTo>
                    <a:pt x="40" y="297"/>
                    <a:pt x="35" y="299"/>
                    <a:pt x="33" y="304"/>
                  </a:cubicBezTo>
                  <a:cubicBezTo>
                    <a:pt x="33" y="304"/>
                    <a:pt x="30" y="307"/>
                    <a:pt x="30" y="309"/>
                  </a:cubicBezTo>
                  <a:cubicBezTo>
                    <a:pt x="28" y="315"/>
                    <a:pt x="25" y="320"/>
                    <a:pt x="18" y="322"/>
                  </a:cubicBezTo>
                  <a:cubicBezTo>
                    <a:pt x="13" y="325"/>
                    <a:pt x="10" y="325"/>
                    <a:pt x="7" y="325"/>
                  </a:cubicBezTo>
                  <a:cubicBezTo>
                    <a:pt x="5" y="325"/>
                    <a:pt x="5" y="325"/>
                    <a:pt x="2" y="325"/>
                  </a:cubicBezTo>
                  <a:cubicBezTo>
                    <a:pt x="2" y="325"/>
                    <a:pt x="0" y="325"/>
                    <a:pt x="0" y="327"/>
                  </a:cubicBezTo>
                  <a:cubicBezTo>
                    <a:pt x="0" y="330"/>
                    <a:pt x="0" y="335"/>
                    <a:pt x="0" y="337"/>
                  </a:cubicBezTo>
                  <a:cubicBezTo>
                    <a:pt x="2" y="340"/>
                    <a:pt x="5" y="345"/>
                    <a:pt x="7" y="347"/>
                  </a:cubicBezTo>
                  <a:cubicBezTo>
                    <a:pt x="10" y="350"/>
                    <a:pt x="13" y="355"/>
                    <a:pt x="18" y="358"/>
                  </a:cubicBezTo>
                  <a:cubicBezTo>
                    <a:pt x="30" y="378"/>
                    <a:pt x="25" y="406"/>
                    <a:pt x="15" y="429"/>
                  </a:cubicBezTo>
                  <a:cubicBezTo>
                    <a:pt x="13" y="431"/>
                    <a:pt x="13" y="436"/>
                    <a:pt x="7" y="441"/>
                  </a:cubicBezTo>
                  <a:cubicBezTo>
                    <a:pt x="5" y="444"/>
                    <a:pt x="2" y="444"/>
                    <a:pt x="2" y="446"/>
                  </a:cubicBezTo>
                  <a:cubicBezTo>
                    <a:pt x="0" y="449"/>
                    <a:pt x="0" y="449"/>
                    <a:pt x="0" y="449"/>
                  </a:cubicBezTo>
                  <a:cubicBezTo>
                    <a:pt x="0" y="449"/>
                    <a:pt x="0" y="451"/>
                    <a:pt x="2" y="451"/>
                  </a:cubicBezTo>
                  <a:cubicBezTo>
                    <a:pt x="5" y="454"/>
                    <a:pt x="5" y="457"/>
                    <a:pt x="7" y="459"/>
                  </a:cubicBezTo>
                  <a:cubicBezTo>
                    <a:pt x="7" y="462"/>
                    <a:pt x="7" y="467"/>
                    <a:pt x="7" y="469"/>
                  </a:cubicBezTo>
                  <a:cubicBezTo>
                    <a:pt x="7" y="472"/>
                    <a:pt x="7" y="472"/>
                    <a:pt x="7" y="472"/>
                  </a:cubicBezTo>
                  <a:cubicBezTo>
                    <a:pt x="7" y="479"/>
                    <a:pt x="13" y="487"/>
                    <a:pt x="20" y="495"/>
                  </a:cubicBezTo>
                  <a:cubicBezTo>
                    <a:pt x="25" y="500"/>
                    <a:pt x="30" y="505"/>
                    <a:pt x="33" y="510"/>
                  </a:cubicBezTo>
                  <a:cubicBezTo>
                    <a:pt x="38" y="505"/>
                    <a:pt x="46" y="500"/>
                    <a:pt x="53" y="497"/>
                  </a:cubicBezTo>
                  <a:cubicBezTo>
                    <a:pt x="61" y="495"/>
                    <a:pt x="68" y="497"/>
                    <a:pt x="73" y="500"/>
                  </a:cubicBezTo>
                  <a:cubicBezTo>
                    <a:pt x="76" y="500"/>
                    <a:pt x="76" y="502"/>
                    <a:pt x="79" y="502"/>
                  </a:cubicBezTo>
                  <a:cubicBezTo>
                    <a:pt x="81" y="505"/>
                    <a:pt x="81" y="505"/>
                    <a:pt x="84" y="505"/>
                  </a:cubicBezTo>
                  <a:cubicBezTo>
                    <a:pt x="86" y="505"/>
                    <a:pt x="86" y="505"/>
                    <a:pt x="86" y="505"/>
                  </a:cubicBezTo>
                  <a:cubicBezTo>
                    <a:pt x="89" y="505"/>
                    <a:pt x="91" y="505"/>
                    <a:pt x="94" y="507"/>
                  </a:cubicBezTo>
                  <a:cubicBezTo>
                    <a:pt x="99" y="510"/>
                    <a:pt x="101" y="512"/>
                    <a:pt x="104" y="515"/>
                  </a:cubicBezTo>
                  <a:cubicBezTo>
                    <a:pt x="104" y="515"/>
                    <a:pt x="106" y="517"/>
                    <a:pt x="109" y="517"/>
                  </a:cubicBezTo>
                  <a:cubicBezTo>
                    <a:pt x="112" y="517"/>
                    <a:pt x="112" y="517"/>
                    <a:pt x="112" y="517"/>
                  </a:cubicBezTo>
                  <a:cubicBezTo>
                    <a:pt x="114" y="517"/>
                    <a:pt x="119" y="515"/>
                    <a:pt x="124" y="517"/>
                  </a:cubicBezTo>
                  <a:cubicBezTo>
                    <a:pt x="127" y="517"/>
                    <a:pt x="129" y="520"/>
                    <a:pt x="129" y="520"/>
                  </a:cubicBezTo>
                  <a:cubicBezTo>
                    <a:pt x="129" y="520"/>
                    <a:pt x="132" y="520"/>
                    <a:pt x="132" y="517"/>
                  </a:cubicBezTo>
                  <a:cubicBezTo>
                    <a:pt x="134" y="515"/>
                    <a:pt x="134" y="510"/>
                    <a:pt x="137" y="507"/>
                  </a:cubicBezTo>
                  <a:cubicBezTo>
                    <a:pt x="139" y="495"/>
                    <a:pt x="147" y="487"/>
                    <a:pt x="157" y="487"/>
                  </a:cubicBezTo>
                  <a:cubicBezTo>
                    <a:pt x="167" y="487"/>
                    <a:pt x="172" y="497"/>
                    <a:pt x="172" y="507"/>
                  </a:cubicBezTo>
                  <a:cubicBezTo>
                    <a:pt x="172" y="512"/>
                    <a:pt x="172" y="515"/>
                    <a:pt x="170" y="520"/>
                  </a:cubicBezTo>
                  <a:cubicBezTo>
                    <a:pt x="170" y="523"/>
                    <a:pt x="170" y="523"/>
                    <a:pt x="167" y="525"/>
                  </a:cubicBezTo>
                  <a:cubicBezTo>
                    <a:pt x="167" y="528"/>
                    <a:pt x="167" y="530"/>
                    <a:pt x="167" y="533"/>
                  </a:cubicBezTo>
                  <a:cubicBezTo>
                    <a:pt x="167" y="533"/>
                    <a:pt x="170" y="533"/>
                    <a:pt x="172" y="533"/>
                  </a:cubicBezTo>
                  <a:cubicBezTo>
                    <a:pt x="175" y="533"/>
                    <a:pt x="180" y="533"/>
                    <a:pt x="185" y="533"/>
                  </a:cubicBezTo>
                  <a:cubicBezTo>
                    <a:pt x="188" y="533"/>
                    <a:pt x="190" y="535"/>
                    <a:pt x="190" y="535"/>
                  </a:cubicBezTo>
                  <a:cubicBezTo>
                    <a:pt x="190" y="535"/>
                    <a:pt x="190" y="535"/>
                    <a:pt x="193" y="535"/>
                  </a:cubicBezTo>
                  <a:cubicBezTo>
                    <a:pt x="195" y="533"/>
                    <a:pt x="195" y="533"/>
                    <a:pt x="195" y="533"/>
                  </a:cubicBezTo>
                  <a:cubicBezTo>
                    <a:pt x="195" y="530"/>
                    <a:pt x="195" y="530"/>
                    <a:pt x="195" y="530"/>
                  </a:cubicBezTo>
                  <a:cubicBezTo>
                    <a:pt x="195" y="528"/>
                    <a:pt x="195" y="523"/>
                    <a:pt x="198" y="517"/>
                  </a:cubicBezTo>
                  <a:cubicBezTo>
                    <a:pt x="203" y="512"/>
                    <a:pt x="211" y="507"/>
                    <a:pt x="218" y="510"/>
                  </a:cubicBezTo>
                  <a:cubicBezTo>
                    <a:pt x="228" y="510"/>
                    <a:pt x="238" y="517"/>
                    <a:pt x="246" y="525"/>
                  </a:cubicBezTo>
                  <a:cubicBezTo>
                    <a:pt x="249" y="528"/>
                    <a:pt x="249" y="528"/>
                    <a:pt x="249" y="528"/>
                  </a:cubicBezTo>
                  <a:cubicBezTo>
                    <a:pt x="249" y="530"/>
                    <a:pt x="251" y="530"/>
                    <a:pt x="251" y="533"/>
                  </a:cubicBezTo>
                  <a:cubicBezTo>
                    <a:pt x="254" y="535"/>
                    <a:pt x="256" y="535"/>
                    <a:pt x="259" y="535"/>
                  </a:cubicBezTo>
                  <a:cubicBezTo>
                    <a:pt x="271" y="538"/>
                    <a:pt x="284" y="535"/>
                    <a:pt x="294" y="530"/>
                  </a:cubicBezTo>
                  <a:cubicBezTo>
                    <a:pt x="297" y="530"/>
                    <a:pt x="297" y="530"/>
                    <a:pt x="297" y="530"/>
                  </a:cubicBezTo>
                  <a:cubicBezTo>
                    <a:pt x="299" y="528"/>
                    <a:pt x="304" y="528"/>
                    <a:pt x="310" y="525"/>
                  </a:cubicBezTo>
                  <a:cubicBezTo>
                    <a:pt x="322" y="523"/>
                    <a:pt x="335" y="533"/>
                    <a:pt x="345" y="550"/>
                  </a:cubicBezTo>
                  <a:cubicBezTo>
                    <a:pt x="350" y="561"/>
                    <a:pt x="353" y="568"/>
                    <a:pt x="355" y="578"/>
                  </a:cubicBezTo>
                  <a:cubicBezTo>
                    <a:pt x="355" y="581"/>
                    <a:pt x="358" y="583"/>
                    <a:pt x="358" y="586"/>
                  </a:cubicBezTo>
                  <a:cubicBezTo>
                    <a:pt x="360" y="591"/>
                    <a:pt x="360" y="599"/>
                    <a:pt x="363" y="604"/>
                  </a:cubicBezTo>
                  <a:cubicBezTo>
                    <a:pt x="368" y="601"/>
                    <a:pt x="370" y="601"/>
                    <a:pt x="373" y="601"/>
                  </a:cubicBezTo>
                  <a:cubicBezTo>
                    <a:pt x="386" y="601"/>
                    <a:pt x="409" y="601"/>
                    <a:pt x="409" y="601"/>
                  </a:cubicBezTo>
                  <a:cubicBezTo>
                    <a:pt x="429" y="591"/>
                    <a:pt x="429" y="591"/>
                    <a:pt x="429" y="591"/>
                  </a:cubicBezTo>
                  <a:cubicBezTo>
                    <a:pt x="434" y="563"/>
                    <a:pt x="434" y="563"/>
                    <a:pt x="434" y="563"/>
                  </a:cubicBezTo>
                  <a:cubicBezTo>
                    <a:pt x="452" y="535"/>
                    <a:pt x="452" y="535"/>
                    <a:pt x="452" y="535"/>
                  </a:cubicBezTo>
                  <a:cubicBezTo>
                    <a:pt x="492" y="510"/>
                    <a:pt x="492" y="510"/>
                    <a:pt x="492" y="510"/>
                  </a:cubicBezTo>
                  <a:cubicBezTo>
                    <a:pt x="492" y="510"/>
                    <a:pt x="497" y="512"/>
                    <a:pt x="518" y="512"/>
                  </a:cubicBezTo>
                  <a:cubicBezTo>
                    <a:pt x="538" y="512"/>
                    <a:pt x="551" y="502"/>
                    <a:pt x="551" y="502"/>
                  </a:cubicBezTo>
                  <a:cubicBezTo>
                    <a:pt x="551" y="502"/>
                    <a:pt x="566" y="497"/>
                    <a:pt x="581" y="497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" name="Freeform 273"/>
            <p:cNvSpPr>
              <a:spLocks/>
            </p:cNvSpPr>
            <p:nvPr/>
          </p:nvSpPr>
          <p:spPr bwMode="auto">
            <a:xfrm>
              <a:off x="3573" y="2146"/>
              <a:ext cx="15" cy="20"/>
            </a:xfrm>
            <a:custGeom>
              <a:avLst/>
              <a:gdLst>
                <a:gd name="T0" fmla="*/ 16 w 259"/>
                <a:gd name="T1" fmla="*/ 76 h 345"/>
                <a:gd name="T2" fmla="*/ 16 w 259"/>
                <a:gd name="T3" fmla="*/ 99 h 345"/>
                <a:gd name="T4" fmla="*/ 28 w 259"/>
                <a:gd name="T5" fmla="*/ 111 h 345"/>
                <a:gd name="T6" fmla="*/ 16 w 259"/>
                <a:gd name="T7" fmla="*/ 129 h 345"/>
                <a:gd name="T8" fmla="*/ 16 w 259"/>
                <a:gd name="T9" fmla="*/ 137 h 345"/>
                <a:gd name="T10" fmla="*/ 13 w 259"/>
                <a:gd name="T11" fmla="*/ 154 h 345"/>
                <a:gd name="T12" fmla="*/ 26 w 259"/>
                <a:gd name="T13" fmla="*/ 172 h 345"/>
                <a:gd name="T14" fmla="*/ 54 w 259"/>
                <a:gd name="T15" fmla="*/ 185 h 345"/>
                <a:gd name="T16" fmla="*/ 56 w 259"/>
                <a:gd name="T17" fmla="*/ 185 h 345"/>
                <a:gd name="T18" fmla="*/ 71 w 259"/>
                <a:gd name="T19" fmla="*/ 185 h 345"/>
                <a:gd name="T20" fmla="*/ 82 w 259"/>
                <a:gd name="T21" fmla="*/ 198 h 345"/>
                <a:gd name="T22" fmla="*/ 104 w 259"/>
                <a:gd name="T23" fmla="*/ 248 h 345"/>
                <a:gd name="T24" fmla="*/ 107 w 259"/>
                <a:gd name="T25" fmla="*/ 251 h 345"/>
                <a:gd name="T26" fmla="*/ 110 w 259"/>
                <a:gd name="T27" fmla="*/ 251 h 345"/>
                <a:gd name="T28" fmla="*/ 115 w 259"/>
                <a:gd name="T29" fmla="*/ 251 h 345"/>
                <a:gd name="T30" fmla="*/ 130 w 259"/>
                <a:gd name="T31" fmla="*/ 253 h 345"/>
                <a:gd name="T32" fmla="*/ 201 w 259"/>
                <a:gd name="T33" fmla="*/ 345 h 345"/>
                <a:gd name="T34" fmla="*/ 209 w 259"/>
                <a:gd name="T35" fmla="*/ 332 h 345"/>
                <a:gd name="T36" fmla="*/ 211 w 259"/>
                <a:gd name="T37" fmla="*/ 324 h 345"/>
                <a:gd name="T38" fmla="*/ 221 w 259"/>
                <a:gd name="T39" fmla="*/ 319 h 345"/>
                <a:gd name="T40" fmla="*/ 236 w 259"/>
                <a:gd name="T41" fmla="*/ 324 h 345"/>
                <a:gd name="T42" fmla="*/ 239 w 259"/>
                <a:gd name="T43" fmla="*/ 327 h 345"/>
                <a:gd name="T44" fmla="*/ 244 w 259"/>
                <a:gd name="T45" fmla="*/ 332 h 345"/>
                <a:gd name="T46" fmla="*/ 252 w 259"/>
                <a:gd name="T47" fmla="*/ 324 h 345"/>
                <a:gd name="T48" fmla="*/ 257 w 259"/>
                <a:gd name="T49" fmla="*/ 312 h 345"/>
                <a:gd name="T50" fmla="*/ 259 w 259"/>
                <a:gd name="T51" fmla="*/ 304 h 345"/>
                <a:gd name="T52" fmla="*/ 244 w 259"/>
                <a:gd name="T53" fmla="*/ 291 h 345"/>
                <a:gd name="T54" fmla="*/ 239 w 259"/>
                <a:gd name="T55" fmla="*/ 264 h 345"/>
                <a:gd name="T56" fmla="*/ 247 w 259"/>
                <a:gd name="T57" fmla="*/ 251 h 345"/>
                <a:gd name="T58" fmla="*/ 242 w 259"/>
                <a:gd name="T59" fmla="*/ 246 h 345"/>
                <a:gd name="T60" fmla="*/ 231 w 259"/>
                <a:gd name="T61" fmla="*/ 233 h 345"/>
                <a:gd name="T62" fmla="*/ 229 w 259"/>
                <a:gd name="T63" fmla="*/ 220 h 345"/>
                <a:gd name="T64" fmla="*/ 229 w 259"/>
                <a:gd name="T65" fmla="*/ 213 h 345"/>
                <a:gd name="T66" fmla="*/ 224 w 259"/>
                <a:gd name="T67" fmla="*/ 205 h 345"/>
                <a:gd name="T68" fmla="*/ 219 w 259"/>
                <a:gd name="T69" fmla="*/ 193 h 345"/>
                <a:gd name="T70" fmla="*/ 219 w 259"/>
                <a:gd name="T71" fmla="*/ 175 h 345"/>
                <a:gd name="T72" fmla="*/ 219 w 259"/>
                <a:gd name="T73" fmla="*/ 162 h 345"/>
                <a:gd name="T74" fmla="*/ 216 w 259"/>
                <a:gd name="T75" fmla="*/ 160 h 345"/>
                <a:gd name="T76" fmla="*/ 214 w 259"/>
                <a:gd name="T77" fmla="*/ 152 h 345"/>
                <a:gd name="T78" fmla="*/ 219 w 259"/>
                <a:gd name="T79" fmla="*/ 132 h 345"/>
                <a:gd name="T80" fmla="*/ 221 w 259"/>
                <a:gd name="T81" fmla="*/ 127 h 345"/>
                <a:gd name="T82" fmla="*/ 203 w 259"/>
                <a:gd name="T83" fmla="*/ 91 h 345"/>
                <a:gd name="T84" fmla="*/ 188 w 259"/>
                <a:gd name="T85" fmla="*/ 71 h 345"/>
                <a:gd name="T86" fmla="*/ 191 w 259"/>
                <a:gd name="T87" fmla="*/ 63 h 345"/>
                <a:gd name="T88" fmla="*/ 191 w 259"/>
                <a:gd name="T89" fmla="*/ 61 h 345"/>
                <a:gd name="T90" fmla="*/ 186 w 259"/>
                <a:gd name="T91" fmla="*/ 50 h 345"/>
                <a:gd name="T92" fmla="*/ 163 w 259"/>
                <a:gd name="T93" fmla="*/ 15 h 345"/>
                <a:gd name="T94" fmla="*/ 158 w 259"/>
                <a:gd name="T95" fmla="*/ 15 h 345"/>
                <a:gd name="T96" fmla="*/ 150 w 259"/>
                <a:gd name="T97" fmla="*/ 15 h 345"/>
                <a:gd name="T98" fmla="*/ 125 w 259"/>
                <a:gd name="T99" fmla="*/ 10 h 345"/>
                <a:gd name="T100" fmla="*/ 115 w 259"/>
                <a:gd name="T101" fmla="*/ 7 h 345"/>
                <a:gd name="T102" fmla="*/ 112 w 259"/>
                <a:gd name="T103" fmla="*/ 5 h 345"/>
                <a:gd name="T104" fmla="*/ 110 w 259"/>
                <a:gd name="T105" fmla="*/ 2 h 345"/>
                <a:gd name="T106" fmla="*/ 102 w 259"/>
                <a:gd name="T107" fmla="*/ 2 h 345"/>
                <a:gd name="T108" fmla="*/ 97 w 259"/>
                <a:gd name="T109" fmla="*/ 2 h 345"/>
                <a:gd name="T110" fmla="*/ 84 w 259"/>
                <a:gd name="T111" fmla="*/ 0 h 345"/>
                <a:gd name="T112" fmla="*/ 71 w 259"/>
                <a:gd name="T113" fmla="*/ 15 h 345"/>
                <a:gd name="T114" fmla="*/ 54 w 259"/>
                <a:gd name="T115" fmla="*/ 2 h 345"/>
                <a:gd name="T116" fmla="*/ 21 w 259"/>
                <a:gd name="T117" fmla="*/ 33 h 345"/>
                <a:gd name="T118" fmla="*/ 8 w 259"/>
                <a:gd name="T119" fmla="*/ 56 h 345"/>
                <a:gd name="T120" fmla="*/ 16 w 259"/>
                <a:gd name="T121" fmla="*/ 76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9" h="345">
                  <a:moveTo>
                    <a:pt x="16" y="76"/>
                  </a:moveTo>
                  <a:cubicBezTo>
                    <a:pt x="16" y="86"/>
                    <a:pt x="11" y="94"/>
                    <a:pt x="16" y="99"/>
                  </a:cubicBezTo>
                  <a:cubicBezTo>
                    <a:pt x="23" y="104"/>
                    <a:pt x="31" y="101"/>
                    <a:pt x="28" y="111"/>
                  </a:cubicBezTo>
                  <a:cubicBezTo>
                    <a:pt x="26" y="121"/>
                    <a:pt x="16" y="121"/>
                    <a:pt x="16" y="129"/>
                  </a:cubicBezTo>
                  <a:cubicBezTo>
                    <a:pt x="16" y="137"/>
                    <a:pt x="11" y="124"/>
                    <a:pt x="16" y="137"/>
                  </a:cubicBezTo>
                  <a:cubicBezTo>
                    <a:pt x="21" y="149"/>
                    <a:pt x="13" y="154"/>
                    <a:pt x="13" y="154"/>
                  </a:cubicBezTo>
                  <a:cubicBezTo>
                    <a:pt x="16" y="160"/>
                    <a:pt x="21" y="167"/>
                    <a:pt x="26" y="172"/>
                  </a:cubicBezTo>
                  <a:cubicBezTo>
                    <a:pt x="33" y="180"/>
                    <a:pt x="44" y="185"/>
                    <a:pt x="54" y="185"/>
                  </a:cubicBezTo>
                  <a:cubicBezTo>
                    <a:pt x="56" y="185"/>
                    <a:pt x="56" y="185"/>
                    <a:pt x="56" y="185"/>
                  </a:cubicBezTo>
                  <a:cubicBezTo>
                    <a:pt x="61" y="185"/>
                    <a:pt x="66" y="182"/>
                    <a:pt x="71" y="185"/>
                  </a:cubicBezTo>
                  <a:cubicBezTo>
                    <a:pt x="77" y="187"/>
                    <a:pt x="79" y="193"/>
                    <a:pt x="82" y="198"/>
                  </a:cubicBezTo>
                  <a:cubicBezTo>
                    <a:pt x="104" y="248"/>
                    <a:pt x="104" y="248"/>
                    <a:pt x="104" y="248"/>
                  </a:cubicBezTo>
                  <a:cubicBezTo>
                    <a:pt x="104" y="248"/>
                    <a:pt x="104" y="251"/>
                    <a:pt x="107" y="251"/>
                  </a:cubicBezTo>
                  <a:cubicBezTo>
                    <a:pt x="110" y="251"/>
                    <a:pt x="110" y="251"/>
                    <a:pt x="110" y="251"/>
                  </a:cubicBezTo>
                  <a:cubicBezTo>
                    <a:pt x="112" y="251"/>
                    <a:pt x="115" y="251"/>
                    <a:pt x="115" y="251"/>
                  </a:cubicBezTo>
                  <a:cubicBezTo>
                    <a:pt x="120" y="251"/>
                    <a:pt x="125" y="253"/>
                    <a:pt x="130" y="253"/>
                  </a:cubicBezTo>
                  <a:cubicBezTo>
                    <a:pt x="165" y="271"/>
                    <a:pt x="191" y="304"/>
                    <a:pt x="201" y="345"/>
                  </a:cubicBezTo>
                  <a:cubicBezTo>
                    <a:pt x="203" y="342"/>
                    <a:pt x="206" y="337"/>
                    <a:pt x="209" y="332"/>
                  </a:cubicBezTo>
                  <a:cubicBezTo>
                    <a:pt x="209" y="329"/>
                    <a:pt x="209" y="327"/>
                    <a:pt x="211" y="324"/>
                  </a:cubicBezTo>
                  <a:cubicBezTo>
                    <a:pt x="214" y="322"/>
                    <a:pt x="216" y="319"/>
                    <a:pt x="221" y="319"/>
                  </a:cubicBezTo>
                  <a:cubicBezTo>
                    <a:pt x="226" y="319"/>
                    <a:pt x="231" y="322"/>
                    <a:pt x="236" y="324"/>
                  </a:cubicBezTo>
                  <a:cubicBezTo>
                    <a:pt x="239" y="327"/>
                    <a:pt x="239" y="327"/>
                    <a:pt x="239" y="327"/>
                  </a:cubicBezTo>
                  <a:cubicBezTo>
                    <a:pt x="242" y="329"/>
                    <a:pt x="242" y="332"/>
                    <a:pt x="244" y="332"/>
                  </a:cubicBezTo>
                  <a:cubicBezTo>
                    <a:pt x="244" y="332"/>
                    <a:pt x="247" y="329"/>
                    <a:pt x="252" y="324"/>
                  </a:cubicBezTo>
                  <a:cubicBezTo>
                    <a:pt x="254" y="319"/>
                    <a:pt x="257" y="317"/>
                    <a:pt x="257" y="312"/>
                  </a:cubicBezTo>
                  <a:cubicBezTo>
                    <a:pt x="257" y="309"/>
                    <a:pt x="259" y="307"/>
                    <a:pt x="259" y="304"/>
                  </a:cubicBezTo>
                  <a:cubicBezTo>
                    <a:pt x="254" y="302"/>
                    <a:pt x="249" y="297"/>
                    <a:pt x="244" y="291"/>
                  </a:cubicBezTo>
                  <a:cubicBezTo>
                    <a:pt x="239" y="284"/>
                    <a:pt x="236" y="271"/>
                    <a:pt x="239" y="264"/>
                  </a:cubicBezTo>
                  <a:cubicBezTo>
                    <a:pt x="242" y="258"/>
                    <a:pt x="244" y="256"/>
                    <a:pt x="247" y="251"/>
                  </a:cubicBezTo>
                  <a:cubicBezTo>
                    <a:pt x="247" y="248"/>
                    <a:pt x="244" y="248"/>
                    <a:pt x="242" y="246"/>
                  </a:cubicBezTo>
                  <a:cubicBezTo>
                    <a:pt x="236" y="243"/>
                    <a:pt x="234" y="238"/>
                    <a:pt x="231" y="233"/>
                  </a:cubicBezTo>
                  <a:cubicBezTo>
                    <a:pt x="229" y="228"/>
                    <a:pt x="229" y="223"/>
                    <a:pt x="229" y="220"/>
                  </a:cubicBezTo>
                  <a:cubicBezTo>
                    <a:pt x="229" y="218"/>
                    <a:pt x="229" y="215"/>
                    <a:pt x="229" y="213"/>
                  </a:cubicBezTo>
                  <a:cubicBezTo>
                    <a:pt x="229" y="210"/>
                    <a:pt x="226" y="208"/>
                    <a:pt x="224" y="205"/>
                  </a:cubicBezTo>
                  <a:cubicBezTo>
                    <a:pt x="221" y="203"/>
                    <a:pt x="219" y="198"/>
                    <a:pt x="219" y="193"/>
                  </a:cubicBezTo>
                  <a:cubicBezTo>
                    <a:pt x="216" y="185"/>
                    <a:pt x="219" y="180"/>
                    <a:pt x="219" y="175"/>
                  </a:cubicBezTo>
                  <a:cubicBezTo>
                    <a:pt x="219" y="170"/>
                    <a:pt x="221" y="167"/>
                    <a:pt x="219" y="162"/>
                  </a:cubicBezTo>
                  <a:cubicBezTo>
                    <a:pt x="219" y="162"/>
                    <a:pt x="219" y="160"/>
                    <a:pt x="216" y="160"/>
                  </a:cubicBezTo>
                  <a:cubicBezTo>
                    <a:pt x="214" y="157"/>
                    <a:pt x="214" y="154"/>
                    <a:pt x="214" y="152"/>
                  </a:cubicBezTo>
                  <a:cubicBezTo>
                    <a:pt x="211" y="144"/>
                    <a:pt x="216" y="137"/>
                    <a:pt x="219" y="132"/>
                  </a:cubicBezTo>
                  <a:cubicBezTo>
                    <a:pt x="219" y="129"/>
                    <a:pt x="221" y="129"/>
                    <a:pt x="221" y="127"/>
                  </a:cubicBezTo>
                  <a:cubicBezTo>
                    <a:pt x="226" y="114"/>
                    <a:pt x="216" y="99"/>
                    <a:pt x="203" y="91"/>
                  </a:cubicBezTo>
                  <a:cubicBezTo>
                    <a:pt x="196" y="89"/>
                    <a:pt x="188" y="83"/>
                    <a:pt x="188" y="71"/>
                  </a:cubicBezTo>
                  <a:cubicBezTo>
                    <a:pt x="188" y="68"/>
                    <a:pt x="188" y="66"/>
                    <a:pt x="191" y="63"/>
                  </a:cubicBezTo>
                  <a:cubicBezTo>
                    <a:pt x="191" y="61"/>
                    <a:pt x="191" y="61"/>
                    <a:pt x="191" y="61"/>
                  </a:cubicBezTo>
                  <a:cubicBezTo>
                    <a:pt x="191" y="58"/>
                    <a:pt x="188" y="56"/>
                    <a:pt x="186" y="50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160" y="15"/>
                    <a:pt x="160" y="15"/>
                    <a:pt x="158" y="15"/>
                  </a:cubicBezTo>
                  <a:cubicBezTo>
                    <a:pt x="155" y="15"/>
                    <a:pt x="150" y="15"/>
                    <a:pt x="150" y="15"/>
                  </a:cubicBezTo>
                  <a:cubicBezTo>
                    <a:pt x="125" y="10"/>
                    <a:pt x="125" y="10"/>
                    <a:pt x="125" y="10"/>
                  </a:cubicBezTo>
                  <a:cubicBezTo>
                    <a:pt x="122" y="10"/>
                    <a:pt x="117" y="10"/>
                    <a:pt x="115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0" y="5"/>
                    <a:pt x="110" y="2"/>
                  </a:cubicBezTo>
                  <a:cubicBezTo>
                    <a:pt x="107" y="2"/>
                    <a:pt x="104" y="2"/>
                    <a:pt x="102" y="2"/>
                  </a:cubicBezTo>
                  <a:cubicBezTo>
                    <a:pt x="99" y="2"/>
                    <a:pt x="97" y="2"/>
                    <a:pt x="97" y="2"/>
                  </a:cubicBezTo>
                  <a:cubicBezTo>
                    <a:pt x="92" y="2"/>
                    <a:pt x="87" y="2"/>
                    <a:pt x="84" y="0"/>
                  </a:cubicBezTo>
                  <a:cubicBezTo>
                    <a:pt x="82" y="10"/>
                    <a:pt x="79" y="17"/>
                    <a:pt x="71" y="15"/>
                  </a:cubicBezTo>
                  <a:cubicBezTo>
                    <a:pt x="61" y="12"/>
                    <a:pt x="54" y="2"/>
                    <a:pt x="54" y="2"/>
                  </a:cubicBezTo>
                  <a:cubicBezTo>
                    <a:pt x="54" y="2"/>
                    <a:pt x="36" y="17"/>
                    <a:pt x="21" y="33"/>
                  </a:cubicBezTo>
                  <a:cubicBezTo>
                    <a:pt x="8" y="48"/>
                    <a:pt x="0" y="38"/>
                    <a:pt x="8" y="56"/>
                  </a:cubicBezTo>
                  <a:cubicBezTo>
                    <a:pt x="13" y="68"/>
                    <a:pt x="16" y="66"/>
                    <a:pt x="16" y="76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" name="Freeform 274"/>
            <p:cNvSpPr>
              <a:spLocks/>
            </p:cNvSpPr>
            <p:nvPr/>
          </p:nvSpPr>
          <p:spPr bwMode="auto">
            <a:xfrm>
              <a:off x="3575" y="2126"/>
              <a:ext cx="18" cy="20"/>
            </a:xfrm>
            <a:custGeom>
              <a:avLst/>
              <a:gdLst>
                <a:gd name="T0" fmla="*/ 46 w 315"/>
                <a:gd name="T1" fmla="*/ 159 h 360"/>
                <a:gd name="T2" fmla="*/ 76 w 315"/>
                <a:gd name="T3" fmla="*/ 223 h 360"/>
                <a:gd name="T4" fmla="*/ 87 w 315"/>
                <a:gd name="T5" fmla="*/ 266 h 360"/>
                <a:gd name="T6" fmla="*/ 79 w 315"/>
                <a:gd name="T7" fmla="*/ 314 h 360"/>
                <a:gd name="T8" fmla="*/ 71 w 315"/>
                <a:gd name="T9" fmla="*/ 345 h 360"/>
                <a:gd name="T10" fmla="*/ 94 w 315"/>
                <a:gd name="T11" fmla="*/ 347 h 360"/>
                <a:gd name="T12" fmla="*/ 102 w 315"/>
                <a:gd name="T13" fmla="*/ 352 h 360"/>
                <a:gd name="T14" fmla="*/ 132 w 315"/>
                <a:gd name="T15" fmla="*/ 360 h 360"/>
                <a:gd name="T16" fmla="*/ 142 w 315"/>
                <a:gd name="T17" fmla="*/ 357 h 360"/>
                <a:gd name="T18" fmla="*/ 168 w 315"/>
                <a:gd name="T19" fmla="*/ 345 h 360"/>
                <a:gd name="T20" fmla="*/ 198 w 315"/>
                <a:gd name="T21" fmla="*/ 319 h 360"/>
                <a:gd name="T22" fmla="*/ 216 w 315"/>
                <a:gd name="T23" fmla="*/ 304 h 360"/>
                <a:gd name="T24" fmla="*/ 252 w 315"/>
                <a:gd name="T25" fmla="*/ 322 h 360"/>
                <a:gd name="T26" fmla="*/ 264 w 315"/>
                <a:gd name="T27" fmla="*/ 317 h 360"/>
                <a:gd name="T28" fmla="*/ 269 w 315"/>
                <a:gd name="T29" fmla="*/ 309 h 360"/>
                <a:gd name="T30" fmla="*/ 279 w 315"/>
                <a:gd name="T31" fmla="*/ 284 h 360"/>
                <a:gd name="T32" fmla="*/ 277 w 315"/>
                <a:gd name="T33" fmla="*/ 263 h 360"/>
                <a:gd name="T34" fmla="*/ 282 w 315"/>
                <a:gd name="T35" fmla="*/ 230 h 360"/>
                <a:gd name="T36" fmla="*/ 295 w 315"/>
                <a:gd name="T37" fmla="*/ 220 h 360"/>
                <a:gd name="T38" fmla="*/ 300 w 315"/>
                <a:gd name="T39" fmla="*/ 202 h 360"/>
                <a:gd name="T40" fmla="*/ 310 w 315"/>
                <a:gd name="T41" fmla="*/ 185 h 360"/>
                <a:gd name="T42" fmla="*/ 307 w 315"/>
                <a:gd name="T43" fmla="*/ 167 h 360"/>
                <a:gd name="T44" fmla="*/ 305 w 315"/>
                <a:gd name="T45" fmla="*/ 134 h 360"/>
                <a:gd name="T46" fmla="*/ 305 w 315"/>
                <a:gd name="T47" fmla="*/ 121 h 360"/>
                <a:gd name="T48" fmla="*/ 300 w 315"/>
                <a:gd name="T49" fmla="*/ 109 h 360"/>
                <a:gd name="T50" fmla="*/ 282 w 315"/>
                <a:gd name="T51" fmla="*/ 104 h 360"/>
                <a:gd name="T52" fmla="*/ 267 w 315"/>
                <a:gd name="T53" fmla="*/ 101 h 360"/>
                <a:gd name="T54" fmla="*/ 259 w 315"/>
                <a:gd name="T55" fmla="*/ 98 h 360"/>
                <a:gd name="T56" fmla="*/ 224 w 315"/>
                <a:gd name="T57" fmla="*/ 106 h 360"/>
                <a:gd name="T58" fmla="*/ 193 w 315"/>
                <a:gd name="T59" fmla="*/ 91 h 360"/>
                <a:gd name="T60" fmla="*/ 135 w 315"/>
                <a:gd name="T61" fmla="*/ 71 h 360"/>
                <a:gd name="T62" fmla="*/ 120 w 315"/>
                <a:gd name="T63" fmla="*/ 2 h 360"/>
                <a:gd name="T64" fmla="*/ 74 w 315"/>
                <a:gd name="T65" fmla="*/ 53 h 360"/>
                <a:gd name="T66" fmla="*/ 5 w 315"/>
                <a:gd name="T67" fmla="*/ 111 h 360"/>
                <a:gd name="T68" fmla="*/ 10 w 315"/>
                <a:gd name="T69" fmla="*/ 175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5" h="360">
                  <a:moveTo>
                    <a:pt x="26" y="175"/>
                  </a:moveTo>
                  <a:cubicBezTo>
                    <a:pt x="31" y="164"/>
                    <a:pt x="43" y="144"/>
                    <a:pt x="46" y="159"/>
                  </a:cubicBezTo>
                  <a:cubicBezTo>
                    <a:pt x="48" y="175"/>
                    <a:pt x="46" y="197"/>
                    <a:pt x="56" y="202"/>
                  </a:cubicBezTo>
                  <a:cubicBezTo>
                    <a:pt x="66" y="208"/>
                    <a:pt x="69" y="213"/>
                    <a:pt x="76" y="223"/>
                  </a:cubicBezTo>
                  <a:cubicBezTo>
                    <a:pt x="84" y="233"/>
                    <a:pt x="89" y="223"/>
                    <a:pt x="87" y="241"/>
                  </a:cubicBezTo>
                  <a:cubicBezTo>
                    <a:pt x="84" y="258"/>
                    <a:pt x="79" y="261"/>
                    <a:pt x="87" y="266"/>
                  </a:cubicBezTo>
                  <a:cubicBezTo>
                    <a:pt x="94" y="271"/>
                    <a:pt x="94" y="281"/>
                    <a:pt x="94" y="281"/>
                  </a:cubicBezTo>
                  <a:cubicBezTo>
                    <a:pt x="79" y="314"/>
                    <a:pt x="79" y="314"/>
                    <a:pt x="79" y="314"/>
                  </a:cubicBezTo>
                  <a:cubicBezTo>
                    <a:pt x="79" y="314"/>
                    <a:pt x="66" y="327"/>
                    <a:pt x="61" y="342"/>
                  </a:cubicBezTo>
                  <a:cubicBezTo>
                    <a:pt x="64" y="345"/>
                    <a:pt x="69" y="345"/>
                    <a:pt x="71" y="345"/>
                  </a:cubicBezTo>
                  <a:cubicBezTo>
                    <a:pt x="74" y="345"/>
                    <a:pt x="74" y="345"/>
                    <a:pt x="76" y="345"/>
                  </a:cubicBezTo>
                  <a:cubicBezTo>
                    <a:pt x="81" y="345"/>
                    <a:pt x="89" y="342"/>
                    <a:pt x="94" y="347"/>
                  </a:cubicBezTo>
                  <a:cubicBezTo>
                    <a:pt x="97" y="347"/>
                    <a:pt x="97" y="350"/>
                    <a:pt x="99" y="350"/>
                  </a:cubicBezTo>
                  <a:cubicBezTo>
                    <a:pt x="99" y="350"/>
                    <a:pt x="99" y="350"/>
                    <a:pt x="102" y="352"/>
                  </a:cubicBezTo>
                  <a:cubicBezTo>
                    <a:pt x="104" y="352"/>
                    <a:pt x="104" y="352"/>
                    <a:pt x="107" y="355"/>
                  </a:cubicBezTo>
                  <a:cubicBezTo>
                    <a:pt x="132" y="360"/>
                    <a:pt x="132" y="360"/>
                    <a:pt x="132" y="360"/>
                  </a:cubicBezTo>
                  <a:cubicBezTo>
                    <a:pt x="140" y="360"/>
                    <a:pt x="142" y="360"/>
                    <a:pt x="142" y="360"/>
                  </a:cubicBezTo>
                  <a:cubicBezTo>
                    <a:pt x="142" y="360"/>
                    <a:pt x="142" y="360"/>
                    <a:pt x="142" y="357"/>
                  </a:cubicBezTo>
                  <a:cubicBezTo>
                    <a:pt x="142" y="357"/>
                    <a:pt x="145" y="355"/>
                    <a:pt x="145" y="352"/>
                  </a:cubicBezTo>
                  <a:cubicBezTo>
                    <a:pt x="150" y="345"/>
                    <a:pt x="160" y="345"/>
                    <a:pt x="168" y="345"/>
                  </a:cubicBezTo>
                  <a:cubicBezTo>
                    <a:pt x="170" y="345"/>
                    <a:pt x="170" y="345"/>
                    <a:pt x="173" y="345"/>
                  </a:cubicBezTo>
                  <a:cubicBezTo>
                    <a:pt x="186" y="342"/>
                    <a:pt x="196" y="332"/>
                    <a:pt x="198" y="319"/>
                  </a:cubicBezTo>
                  <a:cubicBezTo>
                    <a:pt x="198" y="317"/>
                    <a:pt x="198" y="314"/>
                    <a:pt x="201" y="312"/>
                  </a:cubicBezTo>
                  <a:cubicBezTo>
                    <a:pt x="203" y="306"/>
                    <a:pt x="208" y="304"/>
                    <a:pt x="216" y="304"/>
                  </a:cubicBezTo>
                  <a:cubicBezTo>
                    <a:pt x="226" y="304"/>
                    <a:pt x="231" y="309"/>
                    <a:pt x="239" y="314"/>
                  </a:cubicBezTo>
                  <a:cubicBezTo>
                    <a:pt x="244" y="317"/>
                    <a:pt x="246" y="322"/>
                    <a:pt x="252" y="322"/>
                  </a:cubicBezTo>
                  <a:cubicBezTo>
                    <a:pt x="254" y="322"/>
                    <a:pt x="257" y="322"/>
                    <a:pt x="259" y="319"/>
                  </a:cubicBezTo>
                  <a:cubicBezTo>
                    <a:pt x="259" y="319"/>
                    <a:pt x="262" y="317"/>
                    <a:pt x="264" y="317"/>
                  </a:cubicBezTo>
                  <a:cubicBezTo>
                    <a:pt x="264" y="317"/>
                    <a:pt x="264" y="314"/>
                    <a:pt x="267" y="314"/>
                  </a:cubicBezTo>
                  <a:cubicBezTo>
                    <a:pt x="267" y="312"/>
                    <a:pt x="267" y="312"/>
                    <a:pt x="269" y="309"/>
                  </a:cubicBezTo>
                  <a:cubicBezTo>
                    <a:pt x="272" y="306"/>
                    <a:pt x="274" y="304"/>
                    <a:pt x="277" y="301"/>
                  </a:cubicBezTo>
                  <a:cubicBezTo>
                    <a:pt x="277" y="296"/>
                    <a:pt x="277" y="289"/>
                    <a:pt x="279" y="284"/>
                  </a:cubicBezTo>
                  <a:cubicBezTo>
                    <a:pt x="282" y="273"/>
                    <a:pt x="282" y="268"/>
                    <a:pt x="279" y="266"/>
                  </a:cubicBezTo>
                  <a:cubicBezTo>
                    <a:pt x="277" y="263"/>
                    <a:pt x="277" y="263"/>
                    <a:pt x="277" y="263"/>
                  </a:cubicBezTo>
                  <a:cubicBezTo>
                    <a:pt x="274" y="261"/>
                    <a:pt x="272" y="258"/>
                    <a:pt x="272" y="256"/>
                  </a:cubicBezTo>
                  <a:cubicBezTo>
                    <a:pt x="269" y="248"/>
                    <a:pt x="272" y="238"/>
                    <a:pt x="282" y="230"/>
                  </a:cubicBezTo>
                  <a:cubicBezTo>
                    <a:pt x="285" y="230"/>
                    <a:pt x="285" y="228"/>
                    <a:pt x="287" y="228"/>
                  </a:cubicBezTo>
                  <a:cubicBezTo>
                    <a:pt x="290" y="225"/>
                    <a:pt x="295" y="223"/>
                    <a:pt x="295" y="220"/>
                  </a:cubicBezTo>
                  <a:cubicBezTo>
                    <a:pt x="297" y="218"/>
                    <a:pt x="297" y="215"/>
                    <a:pt x="297" y="213"/>
                  </a:cubicBezTo>
                  <a:cubicBezTo>
                    <a:pt x="297" y="210"/>
                    <a:pt x="300" y="208"/>
                    <a:pt x="300" y="202"/>
                  </a:cubicBezTo>
                  <a:cubicBezTo>
                    <a:pt x="302" y="197"/>
                    <a:pt x="305" y="195"/>
                    <a:pt x="307" y="190"/>
                  </a:cubicBezTo>
                  <a:cubicBezTo>
                    <a:pt x="307" y="190"/>
                    <a:pt x="310" y="187"/>
                    <a:pt x="310" y="185"/>
                  </a:cubicBezTo>
                  <a:cubicBezTo>
                    <a:pt x="312" y="180"/>
                    <a:pt x="315" y="177"/>
                    <a:pt x="312" y="175"/>
                  </a:cubicBezTo>
                  <a:cubicBezTo>
                    <a:pt x="312" y="172"/>
                    <a:pt x="310" y="169"/>
                    <a:pt x="307" y="167"/>
                  </a:cubicBezTo>
                  <a:cubicBezTo>
                    <a:pt x="302" y="162"/>
                    <a:pt x="297" y="157"/>
                    <a:pt x="297" y="149"/>
                  </a:cubicBezTo>
                  <a:cubicBezTo>
                    <a:pt x="297" y="142"/>
                    <a:pt x="300" y="139"/>
                    <a:pt x="305" y="134"/>
                  </a:cubicBezTo>
                  <a:cubicBezTo>
                    <a:pt x="307" y="131"/>
                    <a:pt x="307" y="129"/>
                    <a:pt x="307" y="126"/>
                  </a:cubicBezTo>
                  <a:cubicBezTo>
                    <a:pt x="307" y="126"/>
                    <a:pt x="307" y="124"/>
                    <a:pt x="305" y="121"/>
                  </a:cubicBezTo>
                  <a:cubicBezTo>
                    <a:pt x="305" y="121"/>
                    <a:pt x="305" y="119"/>
                    <a:pt x="302" y="119"/>
                  </a:cubicBezTo>
                  <a:cubicBezTo>
                    <a:pt x="300" y="116"/>
                    <a:pt x="300" y="114"/>
                    <a:pt x="300" y="109"/>
                  </a:cubicBezTo>
                  <a:cubicBezTo>
                    <a:pt x="297" y="106"/>
                    <a:pt x="290" y="104"/>
                    <a:pt x="285" y="104"/>
                  </a:cubicBezTo>
                  <a:cubicBezTo>
                    <a:pt x="282" y="104"/>
                    <a:pt x="282" y="104"/>
                    <a:pt x="282" y="104"/>
                  </a:cubicBezTo>
                  <a:cubicBezTo>
                    <a:pt x="279" y="104"/>
                    <a:pt x="277" y="104"/>
                    <a:pt x="272" y="104"/>
                  </a:cubicBezTo>
                  <a:cubicBezTo>
                    <a:pt x="269" y="104"/>
                    <a:pt x="267" y="101"/>
                    <a:pt x="267" y="101"/>
                  </a:cubicBezTo>
                  <a:cubicBezTo>
                    <a:pt x="267" y="101"/>
                    <a:pt x="264" y="101"/>
                    <a:pt x="264" y="98"/>
                  </a:cubicBezTo>
                  <a:cubicBezTo>
                    <a:pt x="264" y="98"/>
                    <a:pt x="262" y="98"/>
                    <a:pt x="259" y="98"/>
                  </a:cubicBezTo>
                  <a:cubicBezTo>
                    <a:pt x="234" y="106"/>
                    <a:pt x="234" y="106"/>
                    <a:pt x="234" y="106"/>
                  </a:cubicBezTo>
                  <a:cubicBezTo>
                    <a:pt x="231" y="106"/>
                    <a:pt x="229" y="109"/>
                    <a:pt x="224" y="106"/>
                  </a:cubicBezTo>
                  <a:cubicBezTo>
                    <a:pt x="221" y="106"/>
                    <a:pt x="219" y="104"/>
                    <a:pt x="216" y="101"/>
                  </a:cubicBezTo>
                  <a:cubicBezTo>
                    <a:pt x="208" y="96"/>
                    <a:pt x="201" y="91"/>
                    <a:pt x="193" y="91"/>
                  </a:cubicBezTo>
                  <a:cubicBezTo>
                    <a:pt x="191" y="91"/>
                    <a:pt x="188" y="91"/>
                    <a:pt x="186" y="91"/>
                  </a:cubicBezTo>
                  <a:cubicBezTo>
                    <a:pt x="168" y="86"/>
                    <a:pt x="135" y="71"/>
                    <a:pt x="135" y="71"/>
                  </a:cubicBezTo>
                  <a:cubicBezTo>
                    <a:pt x="127" y="33"/>
                    <a:pt x="127" y="33"/>
                    <a:pt x="127" y="33"/>
                  </a:cubicBezTo>
                  <a:cubicBezTo>
                    <a:pt x="120" y="2"/>
                    <a:pt x="120" y="2"/>
                    <a:pt x="120" y="2"/>
                  </a:cubicBezTo>
                  <a:cubicBezTo>
                    <a:pt x="120" y="2"/>
                    <a:pt x="107" y="0"/>
                    <a:pt x="94" y="17"/>
                  </a:cubicBezTo>
                  <a:cubicBezTo>
                    <a:pt x="81" y="35"/>
                    <a:pt x="87" y="43"/>
                    <a:pt x="74" y="53"/>
                  </a:cubicBezTo>
                  <a:cubicBezTo>
                    <a:pt x="61" y="63"/>
                    <a:pt x="36" y="73"/>
                    <a:pt x="26" y="86"/>
                  </a:cubicBezTo>
                  <a:cubicBezTo>
                    <a:pt x="13" y="98"/>
                    <a:pt x="8" y="91"/>
                    <a:pt x="5" y="111"/>
                  </a:cubicBezTo>
                  <a:cubicBezTo>
                    <a:pt x="3" y="131"/>
                    <a:pt x="0" y="147"/>
                    <a:pt x="0" y="147"/>
                  </a:cubicBezTo>
                  <a:cubicBezTo>
                    <a:pt x="10" y="175"/>
                    <a:pt x="10" y="175"/>
                    <a:pt x="10" y="175"/>
                  </a:cubicBezTo>
                  <a:cubicBezTo>
                    <a:pt x="5" y="175"/>
                    <a:pt x="21" y="185"/>
                    <a:pt x="26" y="175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8" name="Freeform 275"/>
            <p:cNvSpPr>
              <a:spLocks/>
            </p:cNvSpPr>
            <p:nvPr/>
          </p:nvSpPr>
          <p:spPr bwMode="auto">
            <a:xfrm>
              <a:off x="3550" y="2239"/>
              <a:ext cx="21" cy="35"/>
            </a:xfrm>
            <a:custGeom>
              <a:avLst/>
              <a:gdLst>
                <a:gd name="T0" fmla="*/ 358 w 365"/>
                <a:gd name="T1" fmla="*/ 107 h 594"/>
                <a:gd name="T2" fmla="*/ 345 w 365"/>
                <a:gd name="T3" fmla="*/ 94 h 594"/>
                <a:gd name="T4" fmla="*/ 340 w 365"/>
                <a:gd name="T5" fmla="*/ 59 h 594"/>
                <a:gd name="T6" fmla="*/ 312 w 365"/>
                <a:gd name="T7" fmla="*/ 13 h 594"/>
                <a:gd name="T8" fmla="*/ 292 w 365"/>
                <a:gd name="T9" fmla="*/ 6 h 594"/>
                <a:gd name="T10" fmla="*/ 228 w 365"/>
                <a:gd name="T11" fmla="*/ 8 h 594"/>
                <a:gd name="T12" fmla="*/ 226 w 365"/>
                <a:gd name="T13" fmla="*/ 11 h 594"/>
                <a:gd name="T14" fmla="*/ 210 w 365"/>
                <a:gd name="T15" fmla="*/ 36 h 594"/>
                <a:gd name="T16" fmla="*/ 193 w 365"/>
                <a:gd name="T17" fmla="*/ 26 h 594"/>
                <a:gd name="T18" fmla="*/ 198 w 365"/>
                <a:gd name="T19" fmla="*/ 36 h 594"/>
                <a:gd name="T20" fmla="*/ 203 w 365"/>
                <a:gd name="T21" fmla="*/ 71 h 594"/>
                <a:gd name="T22" fmla="*/ 193 w 365"/>
                <a:gd name="T23" fmla="*/ 87 h 594"/>
                <a:gd name="T24" fmla="*/ 236 w 365"/>
                <a:gd name="T25" fmla="*/ 148 h 594"/>
                <a:gd name="T26" fmla="*/ 256 w 365"/>
                <a:gd name="T27" fmla="*/ 163 h 594"/>
                <a:gd name="T28" fmla="*/ 261 w 365"/>
                <a:gd name="T29" fmla="*/ 206 h 594"/>
                <a:gd name="T30" fmla="*/ 188 w 365"/>
                <a:gd name="T31" fmla="*/ 219 h 594"/>
                <a:gd name="T32" fmla="*/ 185 w 365"/>
                <a:gd name="T33" fmla="*/ 224 h 594"/>
                <a:gd name="T34" fmla="*/ 175 w 365"/>
                <a:gd name="T35" fmla="*/ 239 h 594"/>
                <a:gd name="T36" fmla="*/ 172 w 365"/>
                <a:gd name="T37" fmla="*/ 252 h 594"/>
                <a:gd name="T38" fmla="*/ 149 w 365"/>
                <a:gd name="T39" fmla="*/ 285 h 594"/>
                <a:gd name="T40" fmla="*/ 124 w 365"/>
                <a:gd name="T41" fmla="*/ 274 h 594"/>
                <a:gd name="T42" fmla="*/ 111 w 365"/>
                <a:gd name="T43" fmla="*/ 272 h 594"/>
                <a:gd name="T44" fmla="*/ 86 w 365"/>
                <a:gd name="T45" fmla="*/ 272 h 594"/>
                <a:gd name="T46" fmla="*/ 76 w 365"/>
                <a:gd name="T47" fmla="*/ 269 h 594"/>
                <a:gd name="T48" fmla="*/ 53 w 365"/>
                <a:gd name="T49" fmla="*/ 269 h 594"/>
                <a:gd name="T50" fmla="*/ 33 w 365"/>
                <a:gd name="T51" fmla="*/ 287 h 594"/>
                <a:gd name="T52" fmla="*/ 10 w 365"/>
                <a:gd name="T53" fmla="*/ 323 h 594"/>
                <a:gd name="T54" fmla="*/ 30 w 365"/>
                <a:gd name="T55" fmla="*/ 386 h 594"/>
                <a:gd name="T56" fmla="*/ 50 w 365"/>
                <a:gd name="T57" fmla="*/ 427 h 594"/>
                <a:gd name="T58" fmla="*/ 53 w 365"/>
                <a:gd name="T59" fmla="*/ 487 h 594"/>
                <a:gd name="T60" fmla="*/ 40 w 365"/>
                <a:gd name="T61" fmla="*/ 536 h 594"/>
                <a:gd name="T62" fmla="*/ 66 w 365"/>
                <a:gd name="T63" fmla="*/ 579 h 594"/>
                <a:gd name="T64" fmla="*/ 101 w 365"/>
                <a:gd name="T65" fmla="*/ 581 h 594"/>
                <a:gd name="T66" fmla="*/ 129 w 365"/>
                <a:gd name="T67" fmla="*/ 581 h 594"/>
                <a:gd name="T68" fmla="*/ 177 w 365"/>
                <a:gd name="T69" fmla="*/ 576 h 594"/>
                <a:gd name="T70" fmla="*/ 193 w 365"/>
                <a:gd name="T71" fmla="*/ 541 h 594"/>
                <a:gd name="T72" fmla="*/ 208 w 365"/>
                <a:gd name="T73" fmla="*/ 455 h 594"/>
                <a:gd name="T74" fmla="*/ 236 w 365"/>
                <a:gd name="T75" fmla="*/ 350 h 594"/>
                <a:gd name="T76" fmla="*/ 281 w 365"/>
                <a:gd name="T77" fmla="*/ 292 h 594"/>
                <a:gd name="T78" fmla="*/ 342 w 365"/>
                <a:gd name="T79" fmla="*/ 262 h 594"/>
                <a:gd name="T80" fmla="*/ 322 w 365"/>
                <a:gd name="T81" fmla="*/ 234 h 594"/>
                <a:gd name="T82" fmla="*/ 335 w 365"/>
                <a:gd name="T83" fmla="*/ 153 h 594"/>
                <a:gd name="T84" fmla="*/ 365 w 365"/>
                <a:gd name="T85" fmla="*/ 120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5" h="594">
                  <a:moveTo>
                    <a:pt x="360" y="115"/>
                  </a:moveTo>
                  <a:cubicBezTo>
                    <a:pt x="360" y="112"/>
                    <a:pt x="360" y="110"/>
                    <a:pt x="358" y="107"/>
                  </a:cubicBezTo>
                  <a:cubicBezTo>
                    <a:pt x="358" y="104"/>
                    <a:pt x="355" y="104"/>
                    <a:pt x="352" y="102"/>
                  </a:cubicBezTo>
                  <a:cubicBezTo>
                    <a:pt x="350" y="99"/>
                    <a:pt x="347" y="97"/>
                    <a:pt x="345" y="94"/>
                  </a:cubicBezTo>
                  <a:cubicBezTo>
                    <a:pt x="340" y="87"/>
                    <a:pt x="340" y="79"/>
                    <a:pt x="340" y="71"/>
                  </a:cubicBezTo>
                  <a:cubicBezTo>
                    <a:pt x="340" y="66"/>
                    <a:pt x="340" y="64"/>
                    <a:pt x="340" y="59"/>
                  </a:cubicBezTo>
                  <a:cubicBezTo>
                    <a:pt x="340" y="56"/>
                    <a:pt x="337" y="51"/>
                    <a:pt x="335" y="49"/>
                  </a:cubicBezTo>
                  <a:cubicBezTo>
                    <a:pt x="312" y="13"/>
                    <a:pt x="312" y="13"/>
                    <a:pt x="312" y="13"/>
                  </a:cubicBezTo>
                  <a:cubicBezTo>
                    <a:pt x="309" y="8"/>
                    <a:pt x="302" y="3"/>
                    <a:pt x="299" y="0"/>
                  </a:cubicBezTo>
                  <a:cubicBezTo>
                    <a:pt x="297" y="3"/>
                    <a:pt x="294" y="6"/>
                    <a:pt x="292" y="6"/>
                  </a:cubicBezTo>
                  <a:cubicBezTo>
                    <a:pt x="284" y="8"/>
                    <a:pt x="276" y="8"/>
                    <a:pt x="271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6" y="8"/>
                    <a:pt x="226" y="8"/>
                    <a:pt x="226" y="8"/>
                  </a:cubicBezTo>
                  <a:cubicBezTo>
                    <a:pt x="226" y="11"/>
                    <a:pt x="226" y="11"/>
                    <a:pt x="226" y="11"/>
                  </a:cubicBezTo>
                  <a:cubicBezTo>
                    <a:pt x="226" y="13"/>
                    <a:pt x="226" y="18"/>
                    <a:pt x="226" y="23"/>
                  </a:cubicBezTo>
                  <a:cubicBezTo>
                    <a:pt x="223" y="31"/>
                    <a:pt x="218" y="38"/>
                    <a:pt x="210" y="36"/>
                  </a:cubicBezTo>
                  <a:cubicBezTo>
                    <a:pt x="205" y="36"/>
                    <a:pt x="203" y="33"/>
                    <a:pt x="200" y="31"/>
                  </a:cubicBezTo>
                  <a:cubicBezTo>
                    <a:pt x="198" y="28"/>
                    <a:pt x="195" y="28"/>
                    <a:pt x="193" y="26"/>
                  </a:cubicBezTo>
                  <a:cubicBezTo>
                    <a:pt x="190" y="26"/>
                    <a:pt x="190" y="26"/>
                    <a:pt x="190" y="26"/>
                  </a:cubicBezTo>
                  <a:cubicBezTo>
                    <a:pt x="190" y="26"/>
                    <a:pt x="193" y="31"/>
                    <a:pt x="198" y="36"/>
                  </a:cubicBezTo>
                  <a:cubicBezTo>
                    <a:pt x="210" y="44"/>
                    <a:pt x="215" y="56"/>
                    <a:pt x="210" y="64"/>
                  </a:cubicBezTo>
                  <a:cubicBezTo>
                    <a:pt x="208" y="66"/>
                    <a:pt x="205" y="69"/>
                    <a:pt x="203" y="71"/>
                  </a:cubicBezTo>
                  <a:cubicBezTo>
                    <a:pt x="188" y="82"/>
                    <a:pt x="188" y="82"/>
                    <a:pt x="188" y="82"/>
                  </a:cubicBezTo>
                  <a:cubicBezTo>
                    <a:pt x="190" y="84"/>
                    <a:pt x="190" y="84"/>
                    <a:pt x="193" y="87"/>
                  </a:cubicBezTo>
                  <a:cubicBezTo>
                    <a:pt x="220" y="130"/>
                    <a:pt x="220" y="130"/>
                    <a:pt x="220" y="130"/>
                  </a:cubicBezTo>
                  <a:cubicBezTo>
                    <a:pt x="226" y="137"/>
                    <a:pt x="228" y="142"/>
                    <a:pt x="236" y="148"/>
                  </a:cubicBezTo>
                  <a:cubicBezTo>
                    <a:pt x="238" y="150"/>
                    <a:pt x="241" y="153"/>
                    <a:pt x="246" y="155"/>
                  </a:cubicBezTo>
                  <a:cubicBezTo>
                    <a:pt x="248" y="158"/>
                    <a:pt x="253" y="160"/>
                    <a:pt x="256" y="163"/>
                  </a:cubicBezTo>
                  <a:cubicBezTo>
                    <a:pt x="266" y="170"/>
                    <a:pt x="271" y="181"/>
                    <a:pt x="269" y="191"/>
                  </a:cubicBezTo>
                  <a:cubicBezTo>
                    <a:pt x="269" y="196"/>
                    <a:pt x="266" y="201"/>
                    <a:pt x="261" y="206"/>
                  </a:cubicBezTo>
                  <a:cubicBezTo>
                    <a:pt x="256" y="208"/>
                    <a:pt x="253" y="208"/>
                    <a:pt x="248" y="208"/>
                  </a:cubicBezTo>
                  <a:cubicBezTo>
                    <a:pt x="228" y="208"/>
                    <a:pt x="208" y="214"/>
                    <a:pt x="188" y="219"/>
                  </a:cubicBezTo>
                  <a:cubicBezTo>
                    <a:pt x="188" y="219"/>
                    <a:pt x="185" y="219"/>
                    <a:pt x="185" y="221"/>
                  </a:cubicBezTo>
                  <a:cubicBezTo>
                    <a:pt x="185" y="224"/>
                    <a:pt x="185" y="224"/>
                    <a:pt x="185" y="224"/>
                  </a:cubicBezTo>
                  <a:cubicBezTo>
                    <a:pt x="185" y="226"/>
                    <a:pt x="185" y="231"/>
                    <a:pt x="182" y="234"/>
                  </a:cubicBezTo>
                  <a:cubicBezTo>
                    <a:pt x="180" y="236"/>
                    <a:pt x="177" y="239"/>
                    <a:pt x="175" y="239"/>
                  </a:cubicBezTo>
                  <a:cubicBezTo>
                    <a:pt x="175" y="239"/>
                    <a:pt x="172" y="239"/>
                    <a:pt x="172" y="241"/>
                  </a:cubicBezTo>
                  <a:cubicBezTo>
                    <a:pt x="170" y="244"/>
                    <a:pt x="170" y="246"/>
                    <a:pt x="172" y="252"/>
                  </a:cubicBezTo>
                  <a:cubicBezTo>
                    <a:pt x="172" y="257"/>
                    <a:pt x="175" y="264"/>
                    <a:pt x="172" y="269"/>
                  </a:cubicBezTo>
                  <a:cubicBezTo>
                    <a:pt x="170" y="277"/>
                    <a:pt x="160" y="285"/>
                    <a:pt x="149" y="285"/>
                  </a:cubicBezTo>
                  <a:cubicBezTo>
                    <a:pt x="142" y="285"/>
                    <a:pt x="134" y="282"/>
                    <a:pt x="127" y="277"/>
                  </a:cubicBezTo>
                  <a:cubicBezTo>
                    <a:pt x="124" y="274"/>
                    <a:pt x="124" y="274"/>
                    <a:pt x="124" y="274"/>
                  </a:cubicBezTo>
                  <a:cubicBezTo>
                    <a:pt x="122" y="272"/>
                    <a:pt x="119" y="272"/>
                    <a:pt x="119" y="269"/>
                  </a:cubicBezTo>
                  <a:cubicBezTo>
                    <a:pt x="116" y="269"/>
                    <a:pt x="114" y="269"/>
                    <a:pt x="111" y="272"/>
                  </a:cubicBezTo>
                  <a:cubicBezTo>
                    <a:pt x="106" y="274"/>
                    <a:pt x="101" y="277"/>
                    <a:pt x="96" y="274"/>
                  </a:cubicBezTo>
                  <a:cubicBezTo>
                    <a:pt x="94" y="274"/>
                    <a:pt x="89" y="272"/>
                    <a:pt x="86" y="272"/>
                  </a:cubicBezTo>
                  <a:cubicBezTo>
                    <a:pt x="83" y="272"/>
                    <a:pt x="83" y="269"/>
                    <a:pt x="81" y="269"/>
                  </a:cubicBezTo>
                  <a:cubicBezTo>
                    <a:pt x="78" y="269"/>
                    <a:pt x="78" y="269"/>
                    <a:pt x="76" y="269"/>
                  </a:cubicBezTo>
                  <a:cubicBezTo>
                    <a:pt x="73" y="269"/>
                    <a:pt x="73" y="269"/>
                    <a:pt x="73" y="269"/>
                  </a:cubicBezTo>
                  <a:cubicBezTo>
                    <a:pt x="66" y="269"/>
                    <a:pt x="58" y="269"/>
                    <a:pt x="53" y="269"/>
                  </a:cubicBezTo>
                  <a:cubicBezTo>
                    <a:pt x="48" y="269"/>
                    <a:pt x="43" y="267"/>
                    <a:pt x="38" y="269"/>
                  </a:cubicBezTo>
                  <a:cubicBezTo>
                    <a:pt x="35" y="282"/>
                    <a:pt x="33" y="287"/>
                    <a:pt x="33" y="287"/>
                  </a:cubicBezTo>
                  <a:cubicBezTo>
                    <a:pt x="33" y="287"/>
                    <a:pt x="20" y="287"/>
                    <a:pt x="12" y="287"/>
                  </a:cubicBezTo>
                  <a:cubicBezTo>
                    <a:pt x="5" y="287"/>
                    <a:pt x="0" y="302"/>
                    <a:pt x="10" y="323"/>
                  </a:cubicBezTo>
                  <a:cubicBezTo>
                    <a:pt x="20" y="340"/>
                    <a:pt x="23" y="338"/>
                    <a:pt x="28" y="356"/>
                  </a:cubicBezTo>
                  <a:cubicBezTo>
                    <a:pt x="30" y="373"/>
                    <a:pt x="28" y="368"/>
                    <a:pt x="30" y="386"/>
                  </a:cubicBezTo>
                  <a:cubicBezTo>
                    <a:pt x="35" y="404"/>
                    <a:pt x="38" y="399"/>
                    <a:pt x="43" y="409"/>
                  </a:cubicBezTo>
                  <a:cubicBezTo>
                    <a:pt x="48" y="416"/>
                    <a:pt x="48" y="419"/>
                    <a:pt x="50" y="427"/>
                  </a:cubicBezTo>
                  <a:cubicBezTo>
                    <a:pt x="53" y="434"/>
                    <a:pt x="56" y="455"/>
                    <a:pt x="53" y="465"/>
                  </a:cubicBezTo>
                  <a:cubicBezTo>
                    <a:pt x="50" y="477"/>
                    <a:pt x="58" y="477"/>
                    <a:pt x="53" y="487"/>
                  </a:cubicBezTo>
                  <a:cubicBezTo>
                    <a:pt x="48" y="498"/>
                    <a:pt x="45" y="493"/>
                    <a:pt x="43" y="505"/>
                  </a:cubicBezTo>
                  <a:cubicBezTo>
                    <a:pt x="40" y="518"/>
                    <a:pt x="40" y="536"/>
                    <a:pt x="40" y="536"/>
                  </a:cubicBezTo>
                  <a:cubicBezTo>
                    <a:pt x="50" y="564"/>
                    <a:pt x="50" y="564"/>
                    <a:pt x="50" y="564"/>
                  </a:cubicBezTo>
                  <a:cubicBezTo>
                    <a:pt x="50" y="564"/>
                    <a:pt x="56" y="569"/>
                    <a:pt x="66" y="579"/>
                  </a:cubicBezTo>
                  <a:cubicBezTo>
                    <a:pt x="76" y="589"/>
                    <a:pt x="86" y="594"/>
                    <a:pt x="86" y="594"/>
                  </a:cubicBezTo>
                  <a:cubicBezTo>
                    <a:pt x="101" y="581"/>
                    <a:pt x="101" y="581"/>
                    <a:pt x="101" y="581"/>
                  </a:cubicBezTo>
                  <a:cubicBezTo>
                    <a:pt x="101" y="581"/>
                    <a:pt x="109" y="556"/>
                    <a:pt x="119" y="569"/>
                  </a:cubicBezTo>
                  <a:cubicBezTo>
                    <a:pt x="129" y="581"/>
                    <a:pt x="119" y="579"/>
                    <a:pt x="129" y="581"/>
                  </a:cubicBezTo>
                  <a:cubicBezTo>
                    <a:pt x="139" y="584"/>
                    <a:pt x="134" y="589"/>
                    <a:pt x="149" y="581"/>
                  </a:cubicBezTo>
                  <a:cubicBezTo>
                    <a:pt x="162" y="571"/>
                    <a:pt x="167" y="574"/>
                    <a:pt x="177" y="576"/>
                  </a:cubicBezTo>
                  <a:cubicBezTo>
                    <a:pt x="188" y="576"/>
                    <a:pt x="190" y="581"/>
                    <a:pt x="193" y="574"/>
                  </a:cubicBezTo>
                  <a:cubicBezTo>
                    <a:pt x="195" y="566"/>
                    <a:pt x="193" y="541"/>
                    <a:pt x="193" y="541"/>
                  </a:cubicBezTo>
                  <a:cubicBezTo>
                    <a:pt x="193" y="541"/>
                    <a:pt x="200" y="518"/>
                    <a:pt x="205" y="508"/>
                  </a:cubicBezTo>
                  <a:cubicBezTo>
                    <a:pt x="210" y="495"/>
                    <a:pt x="210" y="477"/>
                    <a:pt x="208" y="455"/>
                  </a:cubicBezTo>
                  <a:cubicBezTo>
                    <a:pt x="208" y="432"/>
                    <a:pt x="220" y="427"/>
                    <a:pt x="226" y="404"/>
                  </a:cubicBezTo>
                  <a:cubicBezTo>
                    <a:pt x="233" y="381"/>
                    <a:pt x="236" y="350"/>
                    <a:pt x="236" y="350"/>
                  </a:cubicBezTo>
                  <a:cubicBezTo>
                    <a:pt x="256" y="328"/>
                    <a:pt x="256" y="328"/>
                    <a:pt x="256" y="328"/>
                  </a:cubicBezTo>
                  <a:cubicBezTo>
                    <a:pt x="256" y="328"/>
                    <a:pt x="266" y="297"/>
                    <a:pt x="281" y="292"/>
                  </a:cubicBezTo>
                  <a:cubicBezTo>
                    <a:pt x="297" y="287"/>
                    <a:pt x="294" y="302"/>
                    <a:pt x="317" y="285"/>
                  </a:cubicBezTo>
                  <a:cubicBezTo>
                    <a:pt x="340" y="269"/>
                    <a:pt x="342" y="277"/>
                    <a:pt x="342" y="262"/>
                  </a:cubicBezTo>
                  <a:cubicBezTo>
                    <a:pt x="342" y="249"/>
                    <a:pt x="345" y="252"/>
                    <a:pt x="330" y="252"/>
                  </a:cubicBezTo>
                  <a:cubicBezTo>
                    <a:pt x="317" y="249"/>
                    <a:pt x="317" y="246"/>
                    <a:pt x="322" y="234"/>
                  </a:cubicBezTo>
                  <a:cubicBezTo>
                    <a:pt x="327" y="221"/>
                    <a:pt x="332" y="191"/>
                    <a:pt x="332" y="191"/>
                  </a:cubicBezTo>
                  <a:cubicBezTo>
                    <a:pt x="335" y="153"/>
                    <a:pt x="335" y="153"/>
                    <a:pt x="335" y="153"/>
                  </a:cubicBezTo>
                  <a:cubicBezTo>
                    <a:pt x="352" y="120"/>
                    <a:pt x="352" y="120"/>
                    <a:pt x="352" y="120"/>
                  </a:cubicBezTo>
                  <a:cubicBezTo>
                    <a:pt x="352" y="120"/>
                    <a:pt x="360" y="117"/>
                    <a:pt x="365" y="120"/>
                  </a:cubicBezTo>
                  <a:lnTo>
                    <a:pt x="360" y="115"/>
                  </a:ln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9" name="Freeform 276"/>
            <p:cNvSpPr>
              <a:spLocks/>
            </p:cNvSpPr>
            <p:nvPr/>
          </p:nvSpPr>
          <p:spPr bwMode="auto">
            <a:xfrm>
              <a:off x="3539" y="2205"/>
              <a:ext cx="9" cy="14"/>
            </a:xfrm>
            <a:custGeom>
              <a:avLst/>
              <a:gdLst>
                <a:gd name="T0" fmla="*/ 30 w 157"/>
                <a:gd name="T1" fmla="*/ 241 h 241"/>
                <a:gd name="T2" fmla="*/ 38 w 157"/>
                <a:gd name="T3" fmla="*/ 236 h 241"/>
                <a:gd name="T4" fmla="*/ 89 w 157"/>
                <a:gd name="T5" fmla="*/ 198 h 241"/>
                <a:gd name="T6" fmla="*/ 127 w 157"/>
                <a:gd name="T7" fmla="*/ 165 h 241"/>
                <a:gd name="T8" fmla="*/ 152 w 157"/>
                <a:gd name="T9" fmla="*/ 129 h 241"/>
                <a:gd name="T10" fmla="*/ 157 w 157"/>
                <a:gd name="T11" fmla="*/ 119 h 241"/>
                <a:gd name="T12" fmla="*/ 152 w 157"/>
                <a:gd name="T13" fmla="*/ 101 h 241"/>
                <a:gd name="T14" fmla="*/ 132 w 157"/>
                <a:gd name="T15" fmla="*/ 73 h 241"/>
                <a:gd name="T16" fmla="*/ 129 w 157"/>
                <a:gd name="T17" fmla="*/ 71 h 241"/>
                <a:gd name="T18" fmla="*/ 107 w 157"/>
                <a:gd name="T19" fmla="*/ 61 h 241"/>
                <a:gd name="T20" fmla="*/ 53 w 157"/>
                <a:gd name="T21" fmla="*/ 2 h 241"/>
                <a:gd name="T22" fmla="*/ 51 w 157"/>
                <a:gd name="T23" fmla="*/ 0 h 241"/>
                <a:gd name="T24" fmla="*/ 48 w 157"/>
                <a:gd name="T25" fmla="*/ 0 h 241"/>
                <a:gd name="T26" fmla="*/ 43 w 157"/>
                <a:gd name="T27" fmla="*/ 5 h 241"/>
                <a:gd name="T28" fmla="*/ 41 w 157"/>
                <a:gd name="T29" fmla="*/ 23 h 241"/>
                <a:gd name="T30" fmla="*/ 56 w 157"/>
                <a:gd name="T31" fmla="*/ 48 h 241"/>
                <a:gd name="T32" fmla="*/ 84 w 157"/>
                <a:gd name="T33" fmla="*/ 63 h 241"/>
                <a:gd name="T34" fmla="*/ 114 w 157"/>
                <a:gd name="T35" fmla="*/ 91 h 241"/>
                <a:gd name="T36" fmla="*/ 117 w 157"/>
                <a:gd name="T37" fmla="*/ 94 h 241"/>
                <a:gd name="T38" fmla="*/ 127 w 157"/>
                <a:gd name="T39" fmla="*/ 109 h 241"/>
                <a:gd name="T40" fmla="*/ 114 w 157"/>
                <a:gd name="T41" fmla="*/ 124 h 241"/>
                <a:gd name="T42" fmla="*/ 109 w 157"/>
                <a:gd name="T43" fmla="*/ 127 h 241"/>
                <a:gd name="T44" fmla="*/ 99 w 157"/>
                <a:gd name="T45" fmla="*/ 139 h 241"/>
                <a:gd name="T46" fmla="*/ 61 w 157"/>
                <a:gd name="T47" fmla="*/ 167 h 241"/>
                <a:gd name="T48" fmla="*/ 51 w 157"/>
                <a:gd name="T49" fmla="*/ 170 h 241"/>
                <a:gd name="T50" fmla="*/ 38 w 157"/>
                <a:gd name="T51" fmla="*/ 175 h 241"/>
                <a:gd name="T52" fmla="*/ 13 w 157"/>
                <a:gd name="T53" fmla="*/ 203 h 241"/>
                <a:gd name="T54" fmla="*/ 3 w 157"/>
                <a:gd name="T55" fmla="*/ 220 h 241"/>
                <a:gd name="T56" fmla="*/ 0 w 157"/>
                <a:gd name="T57" fmla="*/ 223 h 241"/>
                <a:gd name="T58" fmla="*/ 3 w 157"/>
                <a:gd name="T59" fmla="*/ 228 h 241"/>
                <a:gd name="T60" fmla="*/ 30 w 157"/>
                <a:gd name="T61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7" h="241">
                  <a:moveTo>
                    <a:pt x="30" y="241"/>
                  </a:moveTo>
                  <a:cubicBezTo>
                    <a:pt x="33" y="241"/>
                    <a:pt x="36" y="238"/>
                    <a:pt x="38" y="236"/>
                  </a:cubicBezTo>
                  <a:cubicBezTo>
                    <a:pt x="89" y="198"/>
                    <a:pt x="89" y="198"/>
                    <a:pt x="89" y="198"/>
                  </a:cubicBezTo>
                  <a:cubicBezTo>
                    <a:pt x="102" y="187"/>
                    <a:pt x="117" y="177"/>
                    <a:pt x="127" y="165"/>
                  </a:cubicBezTo>
                  <a:cubicBezTo>
                    <a:pt x="137" y="155"/>
                    <a:pt x="145" y="142"/>
                    <a:pt x="152" y="129"/>
                  </a:cubicBezTo>
                  <a:cubicBezTo>
                    <a:pt x="155" y="127"/>
                    <a:pt x="157" y="122"/>
                    <a:pt x="157" y="119"/>
                  </a:cubicBezTo>
                  <a:cubicBezTo>
                    <a:pt x="157" y="114"/>
                    <a:pt x="155" y="106"/>
                    <a:pt x="152" y="101"/>
                  </a:cubicBezTo>
                  <a:cubicBezTo>
                    <a:pt x="147" y="89"/>
                    <a:pt x="142" y="78"/>
                    <a:pt x="132" y="73"/>
                  </a:cubicBezTo>
                  <a:cubicBezTo>
                    <a:pt x="129" y="71"/>
                    <a:pt x="129" y="71"/>
                    <a:pt x="129" y="71"/>
                  </a:cubicBezTo>
                  <a:cubicBezTo>
                    <a:pt x="124" y="68"/>
                    <a:pt x="114" y="63"/>
                    <a:pt x="107" y="61"/>
                  </a:cubicBezTo>
                  <a:cubicBezTo>
                    <a:pt x="71" y="61"/>
                    <a:pt x="61" y="45"/>
                    <a:pt x="53" y="2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6" y="0"/>
                    <a:pt x="43" y="2"/>
                    <a:pt x="43" y="5"/>
                  </a:cubicBezTo>
                  <a:cubicBezTo>
                    <a:pt x="41" y="10"/>
                    <a:pt x="41" y="15"/>
                    <a:pt x="41" y="23"/>
                  </a:cubicBezTo>
                  <a:cubicBezTo>
                    <a:pt x="41" y="30"/>
                    <a:pt x="46" y="38"/>
                    <a:pt x="56" y="48"/>
                  </a:cubicBezTo>
                  <a:cubicBezTo>
                    <a:pt x="66" y="56"/>
                    <a:pt x="71" y="61"/>
                    <a:pt x="84" y="63"/>
                  </a:cubicBezTo>
                  <a:cubicBezTo>
                    <a:pt x="104" y="68"/>
                    <a:pt x="109" y="76"/>
                    <a:pt x="114" y="91"/>
                  </a:cubicBezTo>
                  <a:cubicBezTo>
                    <a:pt x="117" y="94"/>
                    <a:pt x="117" y="94"/>
                    <a:pt x="117" y="94"/>
                  </a:cubicBezTo>
                  <a:cubicBezTo>
                    <a:pt x="122" y="99"/>
                    <a:pt x="127" y="101"/>
                    <a:pt x="127" y="109"/>
                  </a:cubicBezTo>
                  <a:cubicBezTo>
                    <a:pt x="127" y="116"/>
                    <a:pt x="119" y="119"/>
                    <a:pt x="114" y="124"/>
                  </a:cubicBezTo>
                  <a:cubicBezTo>
                    <a:pt x="112" y="124"/>
                    <a:pt x="109" y="127"/>
                    <a:pt x="109" y="127"/>
                  </a:cubicBezTo>
                  <a:cubicBezTo>
                    <a:pt x="107" y="129"/>
                    <a:pt x="102" y="134"/>
                    <a:pt x="99" y="139"/>
                  </a:cubicBezTo>
                  <a:cubicBezTo>
                    <a:pt x="89" y="152"/>
                    <a:pt x="79" y="162"/>
                    <a:pt x="61" y="167"/>
                  </a:cubicBezTo>
                  <a:cubicBezTo>
                    <a:pt x="58" y="167"/>
                    <a:pt x="56" y="170"/>
                    <a:pt x="51" y="170"/>
                  </a:cubicBezTo>
                  <a:cubicBezTo>
                    <a:pt x="46" y="170"/>
                    <a:pt x="41" y="172"/>
                    <a:pt x="38" y="175"/>
                  </a:cubicBezTo>
                  <a:cubicBezTo>
                    <a:pt x="28" y="180"/>
                    <a:pt x="20" y="193"/>
                    <a:pt x="13" y="203"/>
                  </a:cubicBezTo>
                  <a:cubicBezTo>
                    <a:pt x="3" y="220"/>
                    <a:pt x="3" y="220"/>
                    <a:pt x="3" y="220"/>
                  </a:cubicBezTo>
                  <a:cubicBezTo>
                    <a:pt x="0" y="223"/>
                    <a:pt x="0" y="223"/>
                    <a:pt x="0" y="223"/>
                  </a:cubicBezTo>
                  <a:cubicBezTo>
                    <a:pt x="0" y="226"/>
                    <a:pt x="3" y="228"/>
                    <a:pt x="3" y="228"/>
                  </a:cubicBezTo>
                  <a:cubicBezTo>
                    <a:pt x="18" y="236"/>
                    <a:pt x="25" y="241"/>
                    <a:pt x="30" y="241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0" name="Freeform 277"/>
            <p:cNvSpPr>
              <a:spLocks/>
            </p:cNvSpPr>
            <p:nvPr/>
          </p:nvSpPr>
          <p:spPr bwMode="auto">
            <a:xfrm>
              <a:off x="3577" y="2214"/>
              <a:ext cx="17" cy="33"/>
            </a:xfrm>
            <a:custGeom>
              <a:avLst/>
              <a:gdLst>
                <a:gd name="T0" fmla="*/ 256 w 292"/>
                <a:gd name="T1" fmla="*/ 249 h 566"/>
                <a:gd name="T2" fmla="*/ 241 w 292"/>
                <a:gd name="T3" fmla="*/ 218 h 566"/>
                <a:gd name="T4" fmla="*/ 279 w 292"/>
                <a:gd name="T5" fmla="*/ 152 h 566"/>
                <a:gd name="T6" fmla="*/ 271 w 292"/>
                <a:gd name="T7" fmla="*/ 99 h 566"/>
                <a:gd name="T8" fmla="*/ 287 w 292"/>
                <a:gd name="T9" fmla="*/ 69 h 566"/>
                <a:gd name="T10" fmla="*/ 274 w 292"/>
                <a:gd name="T11" fmla="*/ 36 h 566"/>
                <a:gd name="T12" fmla="*/ 246 w 292"/>
                <a:gd name="T13" fmla="*/ 21 h 566"/>
                <a:gd name="T14" fmla="*/ 198 w 292"/>
                <a:gd name="T15" fmla="*/ 26 h 566"/>
                <a:gd name="T16" fmla="*/ 177 w 292"/>
                <a:gd name="T17" fmla="*/ 13 h 566"/>
                <a:gd name="T18" fmla="*/ 160 w 292"/>
                <a:gd name="T19" fmla="*/ 0 h 566"/>
                <a:gd name="T20" fmla="*/ 152 w 292"/>
                <a:gd name="T21" fmla="*/ 8 h 566"/>
                <a:gd name="T22" fmla="*/ 147 w 292"/>
                <a:gd name="T23" fmla="*/ 23 h 566"/>
                <a:gd name="T24" fmla="*/ 155 w 292"/>
                <a:gd name="T25" fmla="*/ 38 h 566"/>
                <a:gd name="T26" fmla="*/ 162 w 292"/>
                <a:gd name="T27" fmla="*/ 79 h 566"/>
                <a:gd name="T28" fmla="*/ 165 w 292"/>
                <a:gd name="T29" fmla="*/ 92 h 566"/>
                <a:gd name="T30" fmla="*/ 157 w 292"/>
                <a:gd name="T31" fmla="*/ 127 h 566"/>
                <a:gd name="T32" fmla="*/ 147 w 292"/>
                <a:gd name="T33" fmla="*/ 137 h 566"/>
                <a:gd name="T34" fmla="*/ 142 w 292"/>
                <a:gd name="T35" fmla="*/ 168 h 566"/>
                <a:gd name="T36" fmla="*/ 137 w 292"/>
                <a:gd name="T37" fmla="*/ 183 h 566"/>
                <a:gd name="T38" fmla="*/ 142 w 292"/>
                <a:gd name="T39" fmla="*/ 193 h 566"/>
                <a:gd name="T40" fmla="*/ 155 w 292"/>
                <a:gd name="T41" fmla="*/ 241 h 566"/>
                <a:gd name="T42" fmla="*/ 139 w 292"/>
                <a:gd name="T43" fmla="*/ 259 h 566"/>
                <a:gd name="T44" fmla="*/ 139 w 292"/>
                <a:gd name="T45" fmla="*/ 264 h 566"/>
                <a:gd name="T46" fmla="*/ 127 w 292"/>
                <a:gd name="T47" fmla="*/ 292 h 566"/>
                <a:gd name="T48" fmla="*/ 122 w 292"/>
                <a:gd name="T49" fmla="*/ 307 h 566"/>
                <a:gd name="T50" fmla="*/ 129 w 292"/>
                <a:gd name="T51" fmla="*/ 327 h 566"/>
                <a:gd name="T52" fmla="*/ 84 w 292"/>
                <a:gd name="T53" fmla="*/ 371 h 566"/>
                <a:gd name="T54" fmla="*/ 58 w 292"/>
                <a:gd name="T55" fmla="*/ 368 h 566"/>
                <a:gd name="T56" fmla="*/ 40 w 292"/>
                <a:gd name="T57" fmla="*/ 396 h 566"/>
                <a:gd name="T58" fmla="*/ 15 w 292"/>
                <a:gd name="T59" fmla="*/ 437 h 566"/>
                <a:gd name="T60" fmla="*/ 0 w 292"/>
                <a:gd name="T61" fmla="*/ 457 h 566"/>
                <a:gd name="T62" fmla="*/ 20 w 292"/>
                <a:gd name="T63" fmla="*/ 480 h 566"/>
                <a:gd name="T64" fmla="*/ 38 w 292"/>
                <a:gd name="T65" fmla="*/ 500 h 566"/>
                <a:gd name="T66" fmla="*/ 45 w 292"/>
                <a:gd name="T67" fmla="*/ 533 h 566"/>
                <a:gd name="T68" fmla="*/ 86 w 292"/>
                <a:gd name="T69" fmla="*/ 535 h 566"/>
                <a:gd name="T70" fmla="*/ 89 w 292"/>
                <a:gd name="T71" fmla="*/ 553 h 566"/>
                <a:gd name="T72" fmla="*/ 127 w 292"/>
                <a:gd name="T73" fmla="*/ 548 h 566"/>
                <a:gd name="T74" fmla="*/ 152 w 292"/>
                <a:gd name="T75" fmla="*/ 556 h 566"/>
                <a:gd name="T76" fmla="*/ 177 w 292"/>
                <a:gd name="T77" fmla="*/ 558 h 566"/>
                <a:gd name="T78" fmla="*/ 198 w 292"/>
                <a:gd name="T79" fmla="*/ 530 h 566"/>
                <a:gd name="T80" fmla="*/ 205 w 292"/>
                <a:gd name="T81" fmla="*/ 497 h 566"/>
                <a:gd name="T82" fmla="*/ 200 w 292"/>
                <a:gd name="T83" fmla="*/ 459 h 566"/>
                <a:gd name="T84" fmla="*/ 231 w 292"/>
                <a:gd name="T85" fmla="*/ 482 h 566"/>
                <a:gd name="T86" fmla="*/ 256 w 292"/>
                <a:gd name="T87" fmla="*/ 406 h 566"/>
                <a:gd name="T88" fmla="*/ 276 w 292"/>
                <a:gd name="T89" fmla="*/ 338 h 566"/>
                <a:gd name="T90" fmla="*/ 266 w 292"/>
                <a:gd name="T91" fmla="*/ 269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92" h="566">
                  <a:moveTo>
                    <a:pt x="266" y="269"/>
                  </a:moveTo>
                  <a:cubicBezTo>
                    <a:pt x="259" y="254"/>
                    <a:pt x="274" y="249"/>
                    <a:pt x="256" y="249"/>
                  </a:cubicBezTo>
                  <a:cubicBezTo>
                    <a:pt x="238" y="249"/>
                    <a:pt x="236" y="244"/>
                    <a:pt x="236" y="244"/>
                  </a:cubicBezTo>
                  <a:cubicBezTo>
                    <a:pt x="236" y="244"/>
                    <a:pt x="233" y="223"/>
                    <a:pt x="241" y="218"/>
                  </a:cubicBezTo>
                  <a:cubicBezTo>
                    <a:pt x="251" y="211"/>
                    <a:pt x="274" y="180"/>
                    <a:pt x="274" y="180"/>
                  </a:cubicBezTo>
                  <a:cubicBezTo>
                    <a:pt x="279" y="152"/>
                    <a:pt x="279" y="152"/>
                    <a:pt x="279" y="152"/>
                  </a:cubicBezTo>
                  <a:cubicBezTo>
                    <a:pt x="261" y="127"/>
                    <a:pt x="261" y="127"/>
                    <a:pt x="261" y="127"/>
                  </a:cubicBezTo>
                  <a:cubicBezTo>
                    <a:pt x="261" y="127"/>
                    <a:pt x="261" y="104"/>
                    <a:pt x="271" y="99"/>
                  </a:cubicBezTo>
                  <a:cubicBezTo>
                    <a:pt x="276" y="97"/>
                    <a:pt x="284" y="92"/>
                    <a:pt x="292" y="89"/>
                  </a:cubicBezTo>
                  <a:cubicBezTo>
                    <a:pt x="289" y="81"/>
                    <a:pt x="287" y="76"/>
                    <a:pt x="287" y="69"/>
                  </a:cubicBezTo>
                  <a:cubicBezTo>
                    <a:pt x="287" y="66"/>
                    <a:pt x="287" y="64"/>
                    <a:pt x="284" y="61"/>
                  </a:cubicBezTo>
                  <a:cubicBezTo>
                    <a:pt x="282" y="51"/>
                    <a:pt x="279" y="43"/>
                    <a:pt x="274" y="36"/>
                  </a:cubicBezTo>
                  <a:cubicBezTo>
                    <a:pt x="271" y="31"/>
                    <a:pt x="264" y="18"/>
                    <a:pt x="254" y="18"/>
                  </a:cubicBezTo>
                  <a:cubicBezTo>
                    <a:pt x="251" y="18"/>
                    <a:pt x="249" y="21"/>
                    <a:pt x="246" y="21"/>
                  </a:cubicBezTo>
                  <a:cubicBezTo>
                    <a:pt x="243" y="21"/>
                    <a:pt x="243" y="21"/>
                    <a:pt x="243" y="21"/>
                  </a:cubicBezTo>
                  <a:cubicBezTo>
                    <a:pt x="231" y="26"/>
                    <a:pt x="213" y="28"/>
                    <a:pt x="198" y="26"/>
                  </a:cubicBezTo>
                  <a:cubicBezTo>
                    <a:pt x="193" y="26"/>
                    <a:pt x="188" y="23"/>
                    <a:pt x="183" y="21"/>
                  </a:cubicBezTo>
                  <a:cubicBezTo>
                    <a:pt x="180" y="18"/>
                    <a:pt x="177" y="15"/>
                    <a:pt x="177" y="13"/>
                  </a:cubicBezTo>
                  <a:cubicBezTo>
                    <a:pt x="177" y="13"/>
                    <a:pt x="177" y="10"/>
                    <a:pt x="175" y="10"/>
                  </a:cubicBezTo>
                  <a:cubicBezTo>
                    <a:pt x="172" y="5"/>
                    <a:pt x="165" y="3"/>
                    <a:pt x="160" y="0"/>
                  </a:cubicBezTo>
                  <a:cubicBezTo>
                    <a:pt x="157" y="0"/>
                    <a:pt x="155" y="0"/>
                    <a:pt x="152" y="3"/>
                  </a:cubicBezTo>
                  <a:cubicBezTo>
                    <a:pt x="152" y="3"/>
                    <a:pt x="152" y="5"/>
                    <a:pt x="152" y="8"/>
                  </a:cubicBezTo>
                  <a:cubicBezTo>
                    <a:pt x="152" y="10"/>
                    <a:pt x="152" y="15"/>
                    <a:pt x="150" y="21"/>
                  </a:cubicBezTo>
                  <a:cubicBezTo>
                    <a:pt x="150" y="21"/>
                    <a:pt x="150" y="23"/>
                    <a:pt x="147" y="23"/>
                  </a:cubicBezTo>
                  <a:cubicBezTo>
                    <a:pt x="150" y="26"/>
                    <a:pt x="150" y="26"/>
                    <a:pt x="150" y="26"/>
                  </a:cubicBezTo>
                  <a:cubicBezTo>
                    <a:pt x="152" y="31"/>
                    <a:pt x="155" y="33"/>
                    <a:pt x="155" y="38"/>
                  </a:cubicBezTo>
                  <a:cubicBezTo>
                    <a:pt x="157" y="51"/>
                    <a:pt x="162" y="64"/>
                    <a:pt x="162" y="76"/>
                  </a:cubicBezTo>
                  <a:cubicBezTo>
                    <a:pt x="162" y="79"/>
                    <a:pt x="162" y="79"/>
                    <a:pt x="162" y="79"/>
                  </a:cubicBezTo>
                  <a:cubicBezTo>
                    <a:pt x="162" y="81"/>
                    <a:pt x="162" y="84"/>
                    <a:pt x="162" y="86"/>
                  </a:cubicBezTo>
                  <a:cubicBezTo>
                    <a:pt x="162" y="89"/>
                    <a:pt x="165" y="89"/>
                    <a:pt x="165" y="92"/>
                  </a:cubicBezTo>
                  <a:cubicBezTo>
                    <a:pt x="167" y="97"/>
                    <a:pt x="170" y="99"/>
                    <a:pt x="170" y="107"/>
                  </a:cubicBezTo>
                  <a:cubicBezTo>
                    <a:pt x="170" y="112"/>
                    <a:pt x="167" y="119"/>
                    <a:pt x="157" y="127"/>
                  </a:cubicBezTo>
                  <a:cubicBezTo>
                    <a:pt x="155" y="130"/>
                    <a:pt x="155" y="130"/>
                    <a:pt x="155" y="130"/>
                  </a:cubicBezTo>
                  <a:cubicBezTo>
                    <a:pt x="152" y="132"/>
                    <a:pt x="147" y="135"/>
                    <a:pt x="147" y="137"/>
                  </a:cubicBezTo>
                  <a:cubicBezTo>
                    <a:pt x="144" y="142"/>
                    <a:pt x="144" y="147"/>
                    <a:pt x="144" y="152"/>
                  </a:cubicBezTo>
                  <a:cubicBezTo>
                    <a:pt x="144" y="157"/>
                    <a:pt x="144" y="163"/>
                    <a:pt x="142" y="168"/>
                  </a:cubicBezTo>
                  <a:cubicBezTo>
                    <a:pt x="142" y="170"/>
                    <a:pt x="139" y="173"/>
                    <a:pt x="139" y="173"/>
                  </a:cubicBezTo>
                  <a:cubicBezTo>
                    <a:pt x="137" y="175"/>
                    <a:pt x="137" y="180"/>
                    <a:pt x="137" y="183"/>
                  </a:cubicBezTo>
                  <a:cubicBezTo>
                    <a:pt x="137" y="185"/>
                    <a:pt x="139" y="185"/>
                    <a:pt x="139" y="188"/>
                  </a:cubicBezTo>
                  <a:cubicBezTo>
                    <a:pt x="139" y="190"/>
                    <a:pt x="142" y="190"/>
                    <a:pt x="142" y="193"/>
                  </a:cubicBezTo>
                  <a:cubicBezTo>
                    <a:pt x="147" y="201"/>
                    <a:pt x="150" y="213"/>
                    <a:pt x="152" y="223"/>
                  </a:cubicBezTo>
                  <a:cubicBezTo>
                    <a:pt x="157" y="229"/>
                    <a:pt x="157" y="236"/>
                    <a:pt x="155" y="241"/>
                  </a:cubicBezTo>
                  <a:cubicBezTo>
                    <a:pt x="152" y="246"/>
                    <a:pt x="150" y="251"/>
                    <a:pt x="142" y="256"/>
                  </a:cubicBezTo>
                  <a:cubicBezTo>
                    <a:pt x="139" y="259"/>
                    <a:pt x="139" y="259"/>
                    <a:pt x="139" y="259"/>
                  </a:cubicBezTo>
                  <a:cubicBezTo>
                    <a:pt x="139" y="261"/>
                    <a:pt x="139" y="261"/>
                    <a:pt x="139" y="261"/>
                  </a:cubicBezTo>
                  <a:cubicBezTo>
                    <a:pt x="139" y="264"/>
                    <a:pt x="139" y="264"/>
                    <a:pt x="139" y="264"/>
                  </a:cubicBezTo>
                  <a:cubicBezTo>
                    <a:pt x="142" y="274"/>
                    <a:pt x="137" y="282"/>
                    <a:pt x="132" y="289"/>
                  </a:cubicBezTo>
                  <a:cubicBezTo>
                    <a:pt x="129" y="289"/>
                    <a:pt x="129" y="292"/>
                    <a:pt x="127" y="292"/>
                  </a:cubicBezTo>
                  <a:cubicBezTo>
                    <a:pt x="124" y="292"/>
                    <a:pt x="124" y="294"/>
                    <a:pt x="122" y="294"/>
                  </a:cubicBezTo>
                  <a:cubicBezTo>
                    <a:pt x="119" y="297"/>
                    <a:pt x="122" y="302"/>
                    <a:pt x="122" y="307"/>
                  </a:cubicBezTo>
                  <a:cubicBezTo>
                    <a:pt x="122" y="310"/>
                    <a:pt x="124" y="312"/>
                    <a:pt x="124" y="312"/>
                  </a:cubicBezTo>
                  <a:cubicBezTo>
                    <a:pt x="127" y="317"/>
                    <a:pt x="129" y="322"/>
                    <a:pt x="129" y="327"/>
                  </a:cubicBezTo>
                  <a:cubicBezTo>
                    <a:pt x="132" y="340"/>
                    <a:pt x="127" y="353"/>
                    <a:pt x="117" y="360"/>
                  </a:cubicBezTo>
                  <a:cubicBezTo>
                    <a:pt x="109" y="368"/>
                    <a:pt x="96" y="371"/>
                    <a:pt x="84" y="371"/>
                  </a:cubicBezTo>
                  <a:cubicBezTo>
                    <a:pt x="81" y="371"/>
                    <a:pt x="78" y="371"/>
                    <a:pt x="73" y="368"/>
                  </a:cubicBezTo>
                  <a:cubicBezTo>
                    <a:pt x="68" y="368"/>
                    <a:pt x="63" y="365"/>
                    <a:pt x="58" y="368"/>
                  </a:cubicBezTo>
                  <a:cubicBezTo>
                    <a:pt x="48" y="371"/>
                    <a:pt x="45" y="383"/>
                    <a:pt x="43" y="388"/>
                  </a:cubicBezTo>
                  <a:cubicBezTo>
                    <a:pt x="43" y="391"/>
                    <a:pt x="43" y="393"/>
                    <a:pt x="40" y="396"/>
                  </a:cubicBezTo>
                  <a:cubicBezTo>
                    <a:pt x="38" y="406"/>
                    <a:pt x="35" y="416"/>
                    <a:pt x="30" y="424"/>
                  </a:cubicBezTo>
                  <a:cubicBezTo>
                    <a:pt x="25" y="429"/>
                    <a:pt x="20" y="434"/>
                    <a:pt x="15" y="437"/>
                  </a:cubicBezTo>
                  <a:cubicBezTo>
                    <a:pt x="12" y="439"/>
                    <a:pt x="10" y="439"/>
                    <a:pt x="10" y="442"/>
                  </a:cubicBezTo>
                  <a:cubicBezTo>
                    <a:pt x="7" y="444"/>
                    <a:pt x="0" y="449"/>
                    <a:pt x="0" y="457"/>
                  </a:cubicBezTo>
                  <a:cubicBezTo>
                    <a:pt x="0" y="462"/>
                    <a:pt x="5" y="467"/>
                    <a:pt x="10" y="472"/>
                  </a:cubicBezTo>
                  <a:cubicBezTo>
                    <a:pt x="12" y="475"/>
                    <a:pt x="15" y="477"/>
                    <a:pt x="20" y="480"/>
                  </a:cubicBezTo>
                  <a:cubicBezTo>
                    <a:pt x="25" y="487"/>
                    <a:pt x="28" y="495"/>
                    <a:pt x="30" y="502"/>
                  </a:cubicBezTo>
                  <a:cubicBezTo>
                    <a:pt x="38" y="497"/>
                    <a:pt x="43" y="490"/>
                    <a:pt x="38" y="500"/>
                  </a:cubicBezTo>
                  <a:cubicBezTo>
                    <a:pt x="33" y="515"/>
                    <a:pt x="23" y="528"/>
                    <a:pt x="28" y="530"/>
                  </a:cubicBezTo>
                  <a:cubicBezTo>
                    <a:pt x="33" y="533"/>
                    <a:pt x="45" y="533"/>
                    <a:pt x="45" y="533"/>
                  </a:cubicBezTo>
                  <a:cubicBezTo>
                    <a:pt x="45" y="533"/>
                    <a:pt x="53" y="520"/>
                    <a:pt x="66" y="528"/>
                  </a:cubicBezTo>
                  <a:cubicBezTo>
                    <a:pt x="78" y="535"/>
                    <a:pt x="86" y="535"/>
                    <a:pt x="86" y="535"/>
                  </a:cubicBezTo>
                  <a:cubicBezTo>
                    <a:pt x="86" y="535"/>
                    <a:pt x="109" y="520"/>
                    <a:pt x="101" y="535"/>
                  </a:cubicBezTo>
                  <a:cubicBezTo>
                    <a:pt x="94" y="548"/>
                    <a:pt x="84" y="546"/>
                    <a:pt x="89" y="553"/>
                  </a:cubicBezTo>
                  <a:cubicBezTo>
                    <a:pt x="96" y="561"/>
                    <a:pt x="101" y="563"/>
                    <a:pt x="109" y="561"/>
                  </a:cubicBezTo>
                  <a:cubicBezTo>
                    <a:pt x="117" y="558"/>
                    <a:pt x="122" y="543"/>
                    <a:pt x="127" y="548"/>
                  </a:cubicBezTo>
                  <a:cubicBezTo>
                    <a:pt x="132" y="553"/>
                    <a:pt x="129" y="558"/>
                    <a:pt x="134" y="558"/>
                  </a:cubicBezTo>
                  <a:cubicBezTo>
                    <a:pt x="139" y="558"/>
                    <a:pt x="147" y="561"/>
                    <a:pt x="152" y="556"/>
                  </a:cubicBezTo>
                  <a:cubicBezTo>
                    <a:pt x="160" y="553"/>
                    <a:pt x="162" y="543"/>
                    <a:pt x="167" y="546"/>
                  </a:cubicBezTo>
                  <a:cubicBezTo>
                    <a:pt x="172" y="551"/>
                    <a:pt x="170" y="556"/>
                    <a:pt x="177" y="558"/>
                  </a:cubicBezTo>
                  <a:cubicBezTo>
                    <a:pt x="185" y="561"/>
                    <a:pt x="188" y="566"/>
                    <a:pt x="190" y="553"/>
                  </a:cubicBezTo>
                  <a:cubicBezTo>
                    <a:pt x="193" y="541"/>
                    <a:pt x="188" y="535"/>
                    <a:pt x="198" y="530"/>
                  </a:cubicBezTo>
                  <a:cubicBezTo>
                    <a:pt x="208" y="518"/>
                    <a:pt x="208" y="518"/>
                    <a:pt x="208" y="518"/>
                  </a:cubicBezTo>
                  <a:cubicBezTo>
                    <a:pt x="205" y="497"/>
                    <a:pt x="205" y="497"/>
                    <a:pt x="205" y="497"/>
                  </a:cubicBezTo>
                  <a:cubicBezTo>
                    <a:pt x="205" y="497"/>
                    <a:pt x="188" y="480"/>
                    <a:pt x="193" y="472"/>
                  </a:cubicBezTo>
                  <a:cubicBezTo>
                    <a:pt x="198" y="462"/>
                    <a:pt x="195" y="452"/>
                    <a:pt x="200" y="459"/>
                  </a:cubicBezTo>
                  <a:cubicBezTo>
                    <a:pt x="205" y="467"/>
                    <a:pt x="216" y="480"/>
                    <a:pt x="216" y="480"/>
                  </a:cubicBezTo>
                  <a:cubicBezTo>
                    <a:pt x="231" y="482"/>
                    <a:pt x="231" y="482"/>
                    <a:pt x="231" y="482"/>
                  </a:cubicBezTo>
                  <a:cubicBezTo>
                    <a:pt x="249" y="454"/>
                    <a:pt x="249" y="454"/>
                    <a:pt x="249" y="454"/>
                  </a:cubicBezTo>
                  <a:cubicBezTo>
                    <a:pt x="249" y="454"/>
                    <a:pt x="256" y="429"/>
                    <a:pt x="256" y="406"/>
                  </a:cubicBezTo>
                  <a:cubicBezTo>
                    <a:pt x="256" y="383"/>
                    <a:pt x="251" y="378"/>
                    <a:pt x="259" y="365"/>
                  </a:cubicBezTo>
                  <a:cubicBezTo>
                    <a:pt x="266" y="353"/>
                    <a:pt x="274" y="358"/>
                    <a:pt x="276" y="338"/>
                  </a:cubicBezTo>
                  <a:cubicBezTo>
                    <a:pt x="279" y="317"/>
                    <a:pt x="279" y="310"/>
                    <a:pt x="271" y="292"/>
                  </a:cubicBezTo>
                  <a:cubicBezTo>
                    <a:pt x="274" y="284"/>
                    <a:pt x="274" y="284"/>
                    <a:pt x="266" y="269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1" name="Freeform 278"/>
            <p:cNvSpPr>
              <a:spLocks/>
            </p:cNvSpPr>
            <p:nvPr/>
          </p:nvSpPr>
          <p:spPr bwMode="auto">
            <a:xfrm>
              <a:off x="3549" y="2243"/>
              <a:ext cx="7" cy="7"/>
            </a:xfrm>
            <a:custGeom>
              <a:avLst/>
              <a:gdLst>
                <a:gd name="T0" fmla="*/ 28 w 122"/>
                <a:gd name="T1" fmla="*/ 120 h 132"/>
                <a:gd name="T2" fmla="*/ 30 w 122"/>
                <a:gd name="T3" fmla="*/ 132 h 132"/>
                <a:gd name="T4" fmla="*/ 56 w 122"/>
                <a:gd name="T5" fmla="*/ 114 h 132"/>
                <a:gd name="T6" fmla="*/ 61 w 122"/>
                <a:gd name="T7" fmla="*/ 109 h 132"/>
                <a:gd name="T8" fmla="*/ 61 w 122"/>
                <a:gd name="T9" fmla="*/ 107 h 132"/>
                <a:gd name="T10" fmla="*/ 61 w 122"/>
                <a:gd name="T11" fmla="*/ 104 h 132"/>
                <a:gd name="T12" fmla="*/ 76 w 122"/>
                <a:gd name="T13" fmla="*/ 84 h 132"/>
                <a:gd name="T14" fmla="*/ 86 w 122"/>
                <a:gd name="T15" fmla="*/ 71 h 132"/>
                <a:gd name="T16" fmla="*/ 89 w 122"/>
                <a:gd name="T17" fmla="*/ 66 h 132"/>
                <a:gd name="T18" fmla="*/ 91 w 122"/>
                <a:gd name="T19" fmla="*/ 59 h 132"/>
                <a:gd name="T20" fmla="*/ 104 w 122"/>
                <a:gd name="T21" fmla="*/ 49 h 132"/>
                <a:gd name="T22" fmla="*/ 122 w 122"/>
                <a:gd name="T23" fmla="*/ 13 h 132"/>
                <a:gd name="T24" fmla="*/ 117 w 122"/>
                <a:gd name="T25" fmla="*/ 5 h 132"/>
                <a:gd name="T26" fmla="*/ 114 w 122"/>
                <a:gd name="T27" fmla="*/ 0 h 132"/>
                <a:gd name="T28" fmla="*/ 112 w 122"/>
                <a:gd name="T29" fmla="*/ 3 h 132"/>
                <a:gd name="T30" fmla="*/ 104 w 122"/>
                <a:gd name="T31" fmla="*/ 10 h 132"/>
                <a:gd name="T32" fmla="*/ 94 w 122"/>
                <a:gd name="T33" fmla="*/ 13 h 132"/>
                <a:gd name="T34" fmla="*/ 91 w 122"/>
                <a:gd name="T35" fmla="*/ 13 h 132"/>
                <a:gd name="T36" fmla="*/ 89 w 122"/>
                <a:gd name="T37" fmla="*/ 16 h 132"/>
                <a:gd name="T38" fmla="*/ 81 w 122"/>
                <a:gd name="T39" fmla="*/ 23 h 132"/>
                <a:gd name="T40" fmla="*/ 76 w 122"/>
                <a:gd name="T41" fmla="*/ 26 h 132"/>
                <a:gd name="T42" fmla="*/ 74 w 122"/>
                <a:gd name="T43" fmla="*/ 26 h 132"/>
                <a:gd name="T44" fmla="*/ 74 w 122"/>
                <a:gd name="T45" fmla="*/ 28 h 132"/>
                <a:gd name="T46" fmla="*/ 71 w 122"/>
                <a:gd name="T47" fmla="*/ 38 h 132"/>
                <a:gd name="T48" fmla="*/ 66 w 122"/>
                <a:gd name="T49" fmla="*/ 43 h 132"/>
                <a:gd name="T50" fmla="*/ 61 w 122"/>
                <a:gd name="T51" fmla="*/ 61 h 132"/>
                <a:gd name="T52" fmla="*/ 61 w 122"/>
                <a:gd name="T53" fmla="*/ 66 h 132"/>
                <a:gd name="T54" fmla="*/ 41 w 122"/>
                <a:gd name="T55" fmla="*/ 94 h 132"/>
                <a:gd name="T56" fmla="*/ 23 w 122"/>
                <a:gd name="T57" fmla="*/ 89 h 132"/>
                <a:gd name="T58" fmla="*/ 15 w 122"/>
                <a:gd name="T59" fmla="*/ 87 h 132"/>
                <a:gd name="T60" fmla="*/ 5 w 122"/>
                <a:gd name="T61" fmla="*/ 92 h 132"/>
                <a:gd name="T62" fmla="*/ 8 w 122"/>
                <a:gd name="T63" fmla="*/ 114 h 132"/>
                <a:gd name="T64" fmla="*/ 28 w 122"/>
                <a:gd name="T65" fmla="*/ 12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2" h="132">
                  <a:moveTo>
                    <a:pt x="28" y="120"/>
                  </a:moveTo>
                  <a:cubicBezTo>
                    <a:pt x="28" y="125"/>
                    <a:pt x="28" y="127"/>
                    <a:pt x="30" y="132"/>
                  </a:cubicBezTo>
                  <a:cubicBezTo>
                    <a:pt x="38" y="125"/>
                    <a:pt x="46" y="120"/>
                    <a:pt x="56" y="114"/>
                  </a:cubicBezTo>
                  <a:cubicBezTo>
                    <a:pt x="58" y="112"/>
                    <a:pt x="61" y="112"/>
                    <a:pt x="61" y="109"/>
                  </a:cubicBezTo>
                  <a:cubicBezTo>
                    <a:pt x="61" y="107"/>
                    <a:pt x="61" y="107"/>
                    <a:pt x="61" y="107"/>
                  </a:cubicBezTo>
                  <a:cubicBezTo>
                    <a:pt x="61" y="104"/>
                    <a:pt x="61" y="104"/>
                    <a:pt x="61" y="104"/>
                  </a:cubicBezTo>
                  <a:cubicBezTo>
                    <a:pt x="63" y="94"/>
                    <a:pt x="71" y="89"/>
                    <a:pt x="76" y="84"/>
                  </a:cubicBezTo>
                  <a:cubicBezTo>
                    <a:pt x="81" y="79"/>
                    <a:pt x="86" y="76"/>
                    <a:pt x="86" y="71"/>
                  </a:cubicBezTo>
                  <a:cubicBezTo>
                    <a:pt x="86" y="69"/>
                    <a:pt x="86" y="69"/>
                    <a:pt x="89" y="66"/>
                  </a:cubicBezTo>
                  <a:cubicBezTo>
                    <a:pt x="89" y="64"/>
                    <a:pt x="91" y="61"/>
                    <a:pt x="91" y="59"/>
                  </a:cubicBezTo>
                  <a:cubicBezTo>
                    <a:pt x="94" y="54"/>
                    <a:pt x="99" y="49"/>
                    <a:pt x="104" y="49"/>
                  </a:cubicBezTo>
                  <a:cubicBezTo>
                    <a:pt x="107" y="36"/>
                    <a:pt x="112" y="23"/>
                    <a:pt x="122" y="13"/>
                  </a:cubicBezTo>
                  <a:cubicBezTo>
                    <a:pt x="119" y="10"/>
                    <a:pt x="119" y="8"/>
                    <a:pt x="117" y="5"/>
                  </a:cubicBezTo>
                  <a:cubicBezTo>
                    <a:pt x="117" y="3"/>
                    <a:pt x="114" y="3"/>
                    <a:pt x="114" y="0"/>
                  </a:cubicBezTo>
                  <a:cubicBezTo>
                    <a:pt x="114" y="0"/>
                    <a:pt x="114" y="3"/>
                    <a:pt x="112" y="3"/>
                  </a:cubicBezTo>
                  <a:cubicBezTo>
                    <a:pt x="109" y="5"/>
                    <a:pt x="107" y="8"/>
                    <a:pt x="104" y="10"/>
                  </a:cubicBezTo>
                  <a:cubicBezTo>
                    <a:pt x="102" y="13"/>
                    <a:pt x="96" y="13"/>
                    <a:pt x="94" y="13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89" y="16"/>
                    <a:pt x="89" y="16"/>
                    <a:pt x="89" y="16"/>
                  </a:cubicBezTo>
                  <a:cubicBezTo>
                    <a:pt x="86" y="18"/>
                    <a:pt x="84" y="21"/>
                    <a:pt x="81" y="23"/>
                  </a:cubicBezTo>
                  <a:cubicBezTo>
                    <a:pt x="79" y="23"/>
                    <a:pt x="76" y="26"/>
                    <a:pt x="76" y="26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4" y="28"/>
                    <a:pt x="74" y="28"/>
                    <a:pt x="74" y="28"/>
                  </a:cubicBezTo>
                  <a:cubicBezTo>
                    <a:pt x="74" y="31"/>
                    <a:pt x="74" y="36"/>
                    <a:pt x="71" y="38"/>
                  </a:cubicBezTo>
                  <a:cubicBezTo>
                    <a:pt x="69" y="41"/>
                    <a:pt x="69" y="43"/>
                    <a:pt x="66" y="43"/>
                  </a:cubicBezTo>
                  <a:cubicBezTo>
                    <a:pt x="63" y="46"/>
                    <a:pt x="61" y="54"/>
                    <a:pt x="61" y="61"/>
                  </a:cubicBezTo>
                  <a:cubicBezTo>
                    <a:pt x="61" y="64"/>
                    <a:pt x="61" y="64"/>
                    <a:pt x="61" y="66"/>
                  </a:cubicBezTo>
                  <a:cubicBezTo>
                    <a:pt x="61" y="79"/>
                    <a:pt x="53" y="94"/>
                    <a:pt x="41" y="94"/>
                  </a:cubicBezTo>
                  <a:cubicBezTo>
                    <a:pt x="33" y="94"/>
                    <a:pt x="28" y="92"/>
                    <a:pt x="23" y="89"/>
                  </a:cubicBezTo>
                  <a:cubicBezTo>
                    <a:pt x="20" y="87"/>
                    <a:pt x="18" y="87"/>
                    <a:pt x="15" y="87"/>
                  </a:cubicBezTo>
                  <a:cubicBezTo>
                    <a:pt x="13" y="87"/>
                    <a:pt x="8" y="89"/>
                    <a:pt x="5" y="92"/>
                  </a:cubicBezTo>
                  <a:cubicBezTo>
                    <a:pt x="8" y="102"/>
                    <a:pt x="0" y="109"/>
                    <a:pt x="8" y="114"/>
                  </a:cubicBezTo>
                  <a:cubicBezTo>
                    <a:pt x="20" y="117"/>
                    <a:pt x="25" y="104"/>
                    <a:pt x="28" y="120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" name="Freeform 279"/>
            <p:cNvSpPr>
              <a:spLocks/>
            </p:cNvSpPr>
            <p:nvPr/>
          </p:nvSpPr>
          <p:spPr bwMode="auto">
            <a:xfrm>
              <a:off x="3560" y="2212"/>
              <a:ext cx="26" cy="34"/>
            </a:xfrm>
            <a:custGeom>
              <a:avLst/>
              <a:gdLst>
                <a:gd name="T0" fmla="*/ 271 w 449"/>
                <a:gd name="T1" fmla="*/ 504 h 593"/>
                <a:gd name="T2" fmla="*/ 307 w 449"/>
                <a:gd name="T3" fmla="*/ 461 h 593"/>
                <a:gd name="T4" fmla="*/ 342 w 449"/>
                <a:gd name="T5" fmla="*/ 398 h 593"/>
                <a:gd name="T6" fmla="*/ 395 w 449"/>
                <a:gd name="T7" fmla="*/ 395 h 593"/>
                <a:gd name="T8" fmla="*/ 395 w 449"/>
                <a:gd name="T9" fmla="*/ 357 h 593"/>
                <a:gd name="T10" fmla="*/ 408 w 449"/>
                <a:gd name="T11" fmla="*/ 324 h 593"/>
                <a:gd name="T12" fmla="*/ 413 w 449"/>
                <a:gd name="T13" fmla="*/ 299 h 593"/>
                <a:gd name="T14" fmla="*/ 431 w 449"/>
                <a:gd name="T15" fmla="*/ 273 h 593"/>
                <a:gd name="T16" fmla="*/ 421 w 449"/>
                <a:gd name="T17" fmla="*/ 243 h 593"/>
                <a:gd name="T18" fmla="*/ 413 w 449"/>
                <a:gd name="T19" fmla="*/ 210 h 593"/>
                <a:gd name="T20" fmla="*/ 426 w 449"/>
                <a:gd name="T21" fmla="*/ 167 h 593"/>
                <a:gd name="T22" fmla="*/ 449 w 449"/>
                <a:gd name="T23" fmla="*/ 147 h 593"/>
                <a:gd name="T24" fmla="*/ 444 w 449"/>
                <a:gd name="T25" fmla="*/ 119 h 593"/>
                <a:gd name="T26" fmla="*/ 434 w 449"/>
                <a:gd name="T27" fmla="*/ 73 h 593"/>
                <a:gd name="T28" fmla="*/ 421 w 449"/>
                <a:gd name="T29" fmla="*/ 60 h 593"/>
                <a:gd name="T30" fmla="*/ 393 w 449"/>
                <a:gd name="T31" fmla="*/ 35 h 593"/>
                <a:gd name="T32" fmla="*/ 395 w 449"/>
                <a:gd name="T33" fmla="*/ 15 h 593"/>
                <a:gd name="T34" fmla="*/ 360 w 449"/>
                <a:gd name="T35" fmla="*/ 43 h 593"/>
                <a:gd name="T36" fmla="*/ 335 w 449"/>
                <a:gd name="T37" fmla="*/ 35 h 593"/>
                <a:gd name="T38" fmla="*/ 319 w 449"/>
                <a:gd name="T39" fmla="*/ 30 h 593"/>
                <a:gd name="T40" fmla="*/ 296 w 449"/>
                <a:gd name="T41" fmla="*/ 22 h 593"/>
                <a:gd name="T42" fmla="*/ 281 w 449"/>
                <a:gd name="T43" fmla="*/ 35 h 593"/>
                <a:gd name="T44" fmla="*/ 269 w 449"/>
                <a:gd name="T45" fmla="*/ 58 h 593"/>
                <a:gd name="T46" fmla="*/ 291 w 449"/>
                <a:gd name="T47" fmla="*/ 63 h 593"/>
                <a:gd name="T48" fmla="*/ 309 w 449"/>
                <a:gd name="T49" fmla="*/ 55 h 593"/>
                <a:gd name="T50" fmla="*/ 302 w 449"/>
                <a:gd name="T51" fmla="*/ 96 h 593"/>
                <a:gd name="T52" fmla="*/ 279 w 449"/>
                <a:gd name="T53" fmla="*/ 121 h 593"/>
                <a:gd name="T54" fmla="*/ 236 w 449"/>
                <a:gd name="T55" fmla="*/ 142 h 593"/>
                <a:gd name="T56" fmla="*/ 190 w 449"/>
                <a:gd name="T57" fmla="*/ 142 h 593"/>
                <a:gd name="T58" fmla="*/ 167 w 449"/>
                <a:gd name="T59" fmla="*/ 162 h 593"/>
                <a:gd name="T60" fmla="*/ 147 w 449"/>
                <a:gd name="T61" fmla="*/ 154 h 593"/>
                <a:gd name="T62" fmla="*/ 129 w 449"/>
                <a:gd name="T63" fmla="*/ 152 h 593"/>
                <a:gd name="T64" fmla="*/ 104 w 449"/>
                <a:gd name="T65" fmla="*/ 129 h 593"/>
                <a:gd name="T66" fmla="*/ 101 w 449"/>
                <a:gd name="T67" fmla="*/ 111 h 593"/>
                <a:gd name="T68" fmla="*/ 106 w 449"/>
                <a:gd name="T69" fmla="*/ 81 h 593"/>
                <a:gd name="T70" fmla="*/ 93 w 449"/>
                <a:gd name="T71" fmla="*/ 53 h 593"/>
                <a:gd name="T72" fmla="*/ 76 w 449"/>
                <a:gd name="T73" fmla="*/ 30 h 593"/>
                <a:gd name="T74" fmla="*/ 68 w 449"/>
                <a:gd name="T75" fmla="*/ 0 h 593"/>
                <a:gd name="T76" fmla="*/ 60 w 449"/>
                <a:gd name="T77" fmla="*/ 15 h 593"/>
                <a:gd name="T78" fmla="*/ 17 w 449"/>
                <a:gd name="T79" fmla="*/ 17 h 593"/>
                <a:gd name="T80" fmla="*/ 5 w 449"/>
                <a:gd name="T81" fmla="*/ 2 h 593"/>
                <a:gd name="T82" fmla="*/ 0 w 449"/>
                <a:gd name="T83" fmla="*/ 22 h 593"/>
                <a:gd name="T84" fmla="*/ 22 w 449"/>
                <a:gd name="T85" fmla="*/ 35 h 593"/>
                <a:gd name="T86" fmla="*/ 45 w 449"/>
                <a:gd name="T87" fmla="*/ 48 h 593"/>
                <a:gd name="T88" fmla="*/ 73 w 449"/>
                <a:gd name="T89" fmla="*/ 76 h 593"/>
                <a:gd name="T90" fmla="*/ 99 w 449"/>
                <a:gd name="T91" fmla="*/ 111 h 593"/>
                <a:gd name="T92" fmla="*/ 111 w 449"/>
                <a:gd name="T93" fmla="*/ 164 h 593"/>
                <a:gd name="T94" fmla="*/ 104 w 449"/>
                <a:gd name="T95" fmla="*/ 258 h 593"/>
                <a:gd name="T96" fmla="*/ 111 w 449"/>
                <a:gd name="T97" fmla="*/ 281 h 593"/>
                <a:gd name="T98" fmla="*/ 121 w 449"/>
                <a:gd name="T99" fmla="*/ 304 h 593"/>
                <a:gd name="T100" fmla="*/ 144 w 449"/>
                <a:gd name="T101" fmla="*/ 446 h 593"/>
                <a:gd name="T102" fmla="*/ 192 w 449"/>
                <a:gd name="T103" fmla="*/ 514 h 593"/>
                <a:gd name="T104" fmla="*/ 203 w 449"/>
                <a:gd name="T105" fmla="*/ 550 h 593"/>
                <a:gd name="T106" fmla="*/ 215 w 449"/>
                <a:gd name="T107" fmla="*/ 593 h 593"/>
                <a:gd name="T108" fmla="*/ 286 w 449"/>
                <a:gd name="T109" fmla="*/ 568 h 593"/>
                <a:gd name="T110" fmla="*/ 294 w 449"/>
                <a:gd name="T111" fmla="*/ 535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49" h="593">
                  <a:moveTo>
                    <a:pt x="294" y="535"/>
                  </a:moveTo>
                  <a:cubicBezTo>
                    <a:pt x="291" y="532"/>
                    <a:pt x="289" y="530"/>
                    <a:pt x="286" y="527"/>
                  </a:cubicBezTo>
                  <a:cubicBezTo>
                    <a:pt x="279" y="522"/>
                    <a:pt x="271" y="514"/>
                    <a:pt x="271" y="504"/>
                  </a:cubicBezTo>
                  <a:cubicBezTo>
                    <a:pt x="271" y="494"/>
                    <a:pt x="276" y="484"/>
                    <a:pt x="286" y="476"/>
                  </a:cubicBezTo>
                  <a:cubicBezTo>
                    <a:pt x="289" y="474"/>
                    <a:pt x="291" y="474"/>
                    <a:pt x="294" y="471"/>
                  </a:cubicBezTo>
                  <a:cubicBezTo>
                    <a:pt x="299" y="469"/>
                    <a:pt x="302" y="466"/>
                    <a:pt x="307" y="461"/>
                  </a:cubicBezTo>
                  <a:cubicBezTo>
                    <a:pt x="312" y="456"/>
                    <a:pt x="314" y="446"/>
                    <a:pt x="314" y="438"/>
                  </a:cubicBezTo>
                  <a:cubicBezTo>
                    <a:pt x="314" y="436"/>
                    <a:pt x="314" y="433"/>
                    <a:pt x="317" y="431"/>
                  </a:cubicBezTo>
                  <a:cubicBezTo>
                    <a:pt x="322" y="413"/>
                    <a:pt x="329" y="403"/>
                    <a:pt x="342" y="398"/>
                  </a:cubicBezTo>
                  <a:cubicBezTo>
                    <a:pt x="350" y="395"/>
                    <a:pt x="357" y="398"/>
                    <a:pt x="365" y="398"/>
                  </a:cubicBezTo>
                  <a:cubicBezTo>
                    <a:pt x="368" y="398"/>
                    <a:pt x="370" y="398"/>
                    <a:pt x="373" y="400"/>
                  </a:cubicBezTo>
                  <a:cubicBezTo>
                    <a:pt x="380" y="400"/>
                    <a:pt x="390" y="398"/>
                    <a:pt x="395" y="395"/>
                  </a:cubicBezTo>
                  <a:cubicBezTo>
                    <a:pt x="401" y="390"/>
                    <a:pt x="403" y="383"/>
                    <a:pt x="403" y="375"/>
                  </a:cubicBezTo>
                  <a:cubicBezTo>
                    <a:pt x="403" y="372"/>
                    <a:pt x="401" y="367"/>
                    <a:pt x="398" y="365"/>
                  </a:cubicBezTo>
                  <a:cubicBezTo>
                    <a:pt x="398" y="362"/>
                    <a:pt x="395" y="360"/>
                    <a:pt x="395" y="357"/>
                  </a:cubicBezTo>
                  <a:cubicBezTo>
                    <a:pt x="390" y="347"/>
                    <a:pt x="393" y="337"/>
                    <a:pt x="398" y="332"/>
                  </a:cubicBezTo>
                  <a:cubicBezTo>
                    <a:pt x="401" y="329"/>
                    <a:pt x="403" y="327"/>
                    <a:pt x="406" y="327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11" y="322"/>
                    <a:pt x="413" y="317"/>
                    <a:pt x="413" y="312"/>
                  </a:cubicBezTo>
                  <a:cubicBezTo>
                    <a:pt x="413" y="312"/>
                    <a:pt x="413" y="312"/>
                    <a:pt x="413" y="309"/>
                  </a:cubicBezTo>
                  <a:cubicBezTo>
                    <a:pt x="413" y="306"/>
                    <a:pt x="413" y="304"/>
                    <a:pt x="413" y="299"/>
                  </a:cubicBezTo>
                  <a:cubicBezTo>
                    <a:pt x="416" y="294"/>
                    <a:pt x="418" y="289"/>
                    <a:pt x="423" y="286"/>
                  </a:cubicBezTo>
                  <a:cubicBezTo>
                    <a:pt x="426" y="284"/>
                    <a:pt x="428" y="281"/>
                    <a:pt x="431" y="279"/>
                  </a:cubicBezTo>
                  <a:cubicBezTo>
                    <a:pt x="431" y="276"/>
                    <a:pt x="431" y="273"/>
                    <a:pt x="431" y="273"/>
                  </a:cubicBezTo>
                  <a:cubicBezTo>
                    <a:pt x="428" y="271"/>
                    <a:pt x="428" y="271"/>
                    <a:pt x="428" y="271"/>
                  </a:cubicBezTo>
                  <a:cubicBezTo>
                    <a:pt x="428" y="268"/>
                    <a:pt x="428" y="268"/>
                    <a:pt x="428" y="268"/>
                  </a:cubicBezTo>
                  <a:cubicBezTo>
                    <a:pt x="428" y="261"/>
                    <a:pt x="426" y="248"/>
                    <a:pt x="421" y="243"/>
                  </a:cubicBezTo>
                  <a:cubicBezTo>
                    <a:pt x="418" y="241"/>
                    <a:pt x="418" y="241"/>
                    <a:pt x="418" y="241"/>
                  </a:cubicBezTo>
                  <a:cubicBezTo>
                    <a:pt x="416" y="238"/>
                    <a:pt x="413" y="233"/>
                    <a:pt x="411" y="228"/>
                  </a:cubicBezTo>
                  <a:cubicBezTo>
                    <a:pt x="408" y="220"/>
                    <a:pt x="411" y="215"/>
                    <a:pt x="413" y="210"/>
                  </a:cubicBezTo>
                  <a:cubicBezTo>
                    <a:pt x="413" y="208"/>
                    <a:pt x="416" y="208"/>
                    <a:pt x="416" y="205"/>
                  </a:cubicBezTo>
                  <a:cubicBezTo>
                    <a:pt x="416" y="202"/>
                    <a:pt x="418" y="197"/>
                    <a:pt x="418" y="192"/>
                  </a:cubicBezTo>
                  <a:cubicBezTo>
                    <a:pt x="418" y="185"/>
                    <a:pt x="418" y="175"/>
                    <a:pt x="426" y="167"/>
                  </a:cubicBezTo>
                  <a:cubicBezTo>
                    <a:pt x="428" y="162"/>
                    <a:pt x="434" y="159"/>
                    <a:pt x="439" y="157"/>
                  </a:cubicBezTo>
                  <a:cubicBezTo>
                    <a:pt x="441" y="154"/>
                    <a:pt x="441" y="154"/>
                    <a:pt x="441" y="154"/>
                  </a:cubicBezTo>
                  <a:cubicBezTo>
                    <a:pt x="446" y="152"/>
                    <a:pt x="449" y="149"/>
                    <a:pt x="449" y="147"/>
                  </a:cubicBezTo>
                  <a:cubicBezTo>
                    <a:pt x="449" y="144"/>
                    <a:pt x="449" y="142"/>
                    <a:pt x="446" y="139"/>
                  </a:cubicBezTo>
                  <a:cubicBezTo>
                    <a:pt x="446" y="137"/>
                    <a:pt x="444" y="134"/>
                    <a:pt x="444" y="131"/>
                  </a:cubicBezTo>
                  <a:cubicBezTo>
                    <a:pt x="444" y="126"/>
                    <a:pt x="444" y="121"/>
                    <a:pt x="444" y="119"/>
                  </a:cubicBezTo>
                  <a:cubicBezTo>
                    <a:pt x="444" y="116"/>
                    <a:pt x="444" y="116"/>
                    <a:pt x="444" y="116"/>
                  </a:cubicBezTo>
                  <a:cubicBezTo>
                    <a:pt x="444" y="106"/>
                    <a:pt x="441" y="93"/>
                    <a:pt x="439" y="83"/>
                  </a:cubicBezTo>
                  <a:cubicBezTo>
                    <a:pt x="439" y="81"/>
                    <a:pt x="436" y="78"/>
                    <a:pt x="434" y="73"/>
                  </a:cubicBezTo>
                  <a:cubicBezTo>
                    <a:pt x="431" y="71"/>
                    <a:pt x="431" y="68"/>
                    <a:pt x="428" y="65"/>
                  </a:cubicBezTo>
                  <a:cubicBezTo>
                    <a:pt x="426" y="65"/>
                    <a:pt x="423" y="63"/>
                    <a:pt x="423" y="63"/>
                  </a:cubicBezTo>
                  <a:cubicBezTo>
                    <a:pt x="421" y="60"/>
                    <a:pt x="421" y="60"/>
                    <a:pt x="421" y="60"/>
                  </a:cubicBezTo>
                  <a:cubicBezTo>
                    <a:pt x="418" y="60"/>
                    <a:pt x="418" y="60"/>
                    <a:pt x="416" y="60"/>
                  </a:cubicBezTo>
                  <a:cubicBezTo>
                    <a:pt x="411" y="60"/>
                    <a:pt x="406" y="63"/>
                    <a:pt x="401" y="58"/>
                  </a:cubicBezTo>
                  <a:cubicBezTo>
                    <a:pt x="393" y="53"/>
                    <a:pt x="390" y="45"/>
                    <a:pt x="393" y="35"/>
                  </a:cubicBezTo>
                  <a:cubicBezTo>
                    <a:pt x="393" y="33"/>
                    <a:pt x="393" y="30"/>
                    <a:pt x="395" y="27"/>
                  </a:cubicBezTo>
                  <a:cubicBezTo>
                    <a:pt x="395" y="25"/>
                    <a:pt x="398" y="22"/>
                    <a:pt x="398" y="20"/>
                  </a:cubicBezTo>
                  <a:cubicBezTo>
                    <a:pt x="398" y="17"/>
                    <a:pt x="398" y="15"/>
                    <a:pt x="395" y="15"/>
                  </a:cubicBezTo>
                  <a:cubicBezTo>
                    <a:pt x="395" y="15"/>
                    <a:pt x="393" y="17"/>
                    <a:pt x="390" y="22"/>
                  </a:cubicBezTo>
                  <a:cubicBezTo>
                    <a:pt x="388" y="27"/>
                    <a:pt x="388" y="35"/>
                    <a:pt x="383" y="40"/>
                  </a:cubicBezTo>
                  <a:cubicBezTo>
                    <a:pt x="378" y="48"/>
                    <a:pt x="368" y="50"/>
                    <a:pt x="360" y="43"/>
                  </a:cubicBezTo>
                  <a:cubicBezTo>
                    <a:pt x="360" y="43"/>
                    <a:pt x="357" y="43"/>
                    <a:pt x="357" y="40"/>
                  </a:cubicBezTo>
                  <a:cubicBezTo>
                    <a:pt x="355" y="40"/>
                    <a:pt x="352" y="43"/>
                    <a:pt x="350" y="43"/>
                  </a:cubicBezTo>
                  <a:cubicBezTo>
                    <a:pt x="342" y="43"/>
                    <a:pt x="337" y="38"/>
                    <a:pt x="335" y="35"/>
                  </a:cubicBezTo>
                  <a:cubicBezTo>
                    <a:pt x="332" y="33"/>
                    <a:pt x="332" y="33"/>
                    <a:pt x="329" y="30"/>
                  </a:cubicBezTo>
                  <a:cubicBezTo>
                    <a:pt x="327" y="30"/>
                    <a:pt x="327" y="30"/>
                    <a:pt x="327" y="30"/>
                  </a:cubicBezTo>
                  <a:cubicBezTo>
                    <a:pt x="324" y="30"/>
                    <a:pt x="322" y="30"/>
                    <a:pt x="319" y="30"/>
                  </a:cubicBezTo>
                  <a:cubicBezTo>
                    <a:pt x="314" y="27"/>
                    <a:pt x="312" y="27"/>
                    <a:pt x="309" y="25"/>
                  </a:cubicBezTo>
                  <a:cubicBezTo>
                    <a:pt x="307" y="22"/>
                    <a:pt x="307" y="22"/>
                    <a:pt x="307" y="22"/>
                  </a:cubicBezTo>
                  <a:cubicBezTo>
                    <a:pt x="304" y="20"/>
                    <a:pt x="299" y="20"/>
                    <a:pt x="296" y="22"/>
                  </a:cubicBezTo>
                  <a:cubicBezTo>
                    <a:pt x="291" y="22"/>
                    <a:pt x="286" y="27"/>
                    <a:pt x="284" y="30"/>
                  </a:cubicBezTo>
                  <a:cubicBezTo>
                    <a:pt x="281" y="33"/>
                    <a:pt x="281" y="33"/>
                    <a:pt x="281" y="33"/>
                  </a:cubicBezTo>
                  <a:cubicBezTo>
                    <a:pt x="281" y="33"/>
                    <a:pt x="281" y="33"/>
                    <a:pt x="281" y="35"/>
                  </a:cubicBezTo>
                  <a:cubicBezTo>
                    <a:pt x="281" y="43"/>
                    <a:pt x="276" y="45"/>
                    <a:pt x="274" y="50"/>
                  </a:cubicBezTo>
                  <a:cubicBezTo>
                    <a:pt x="271" y="53"/>
                    <a:pt x="271" y="55"/>
                    <a:pt x="269" y="55"/>
                  </a:cubicBezTo>
                  <a:cubicBezTo>
                    <a:pt x="269" y="58"/>
                    <a:pt x="269" y="58"/>
                    <a:pt x="269" y="58"/>
                  </a:cubicBezTo>
                  <a:cubicBezTo>
                    <a:pt x="271" y="58"/>
                    <a:pt x="274" y="55"/>
                    <a:pt x="276" y="55"/>
                  </a:cubicBezTo>
                  <a:cubicBezTo>
                    <a:pt x="281" y="55"/>
                    <a:pt x="286" y="58"/>
                    <a:pt x="289" y="60"/>
                  </a:cubicBezTo>
                  <a:cubicBezTo>
                    <a:pt x="291" y="63"/>
                    <a:pt x="291" y="63"/>
                    <a:pt x="291" y="63"/>
                  </a:cubicBezTo>
                  <a:cubicBezTo>
                    <a:pt x="291" y="63"/>
                    <a:pt x="291" y="63"/>
                    <a:pt x="294" y="60"/>
                  </a:cubicBezTo>
                  <a:cubicBezTo>
                    <a:pt x="296" y="58"/>
                    <a:pt x="296" y="58"/>
                    <a:pt x="296" y="58"/>
                  </a:cubicBezTo>
                  <a:cubicBezTo>
                    <a:pt x="302" y="55"/>
                    <a:pt x="304" y="53"/>
                    <a:pt x="309" y="55"/>
                  </a:cubicBezTo>
                  <a:cubicBezTo>
                    <a:pt x="317" y="58"/>
                    <a:pt x="319" y="63"/>
                    <a:pt x="319" y="71"/>
                  </a:cubicBezTo>
                  <a:cubicBezTo>
                    <a:pt x="319" y="76"/>
                    <a:pt x="317" y="81"/>
                    <a:pt x="314" y="83"/>
                  </a:cubicBezTo>
                  <a:cubicBezTo>
                    <a:pt x="309" y="88"/>
                    <a:pt x="307" y="93"/>
                    <a:pt x="302" y="96"/>
                  </a:cubicBezTo>
                  <a:cubicBezTo>
                    <a:pt x="296" y="101"/>
                    <a:pt x="291" y="106"/>
                    <a:pt x="286" y="111"/>
                  </a:cubicBezTo>
                  <a:cubicBezTo>
                    <a:pt x="286" y="111"/>
                    <a:pt x="286" y="114"/>
                    <a:pt x="284" y="114"/>
                  </a:cubicBezTo>
                  <a:cubicBezTo>
                    <a:pt x="281" y="116"/>
                    <a:pt x="281" y="119"/>
                    <a:pt x="279" y="121"/>
                  </a:cubicBezTo>
                  <a:cubicBezTo>
                    <a:pt x="276" y="124"/>
                    <a:pt x="271" y="126"/>
                    <a:pt x="266" y="129"/>
                  </a:cubicBezTo>
                  <a:cubicBezTo>
                    <a:pt x="258" y="134"/>
                    <a:pt x="248" y="137"/>
                    <a:pt x="241" y="139"/>
                  </a:cubicBezTo>
                  <a:cubicBezTo>
                    <a:pt x="238" y="139"/>
                    <a:pt x="238" y="142"/>
                    <a:pt x="236" y="142"/>
                  </a:cubicBezTo>
                  <a:cubicBezTo>
                    <a:pt x="230" y="144"/>
                    <a:pt x="223" y="149"/>
                    <a:pt x="215" y="144"/>
                  </a:cubicBezTo>
                  <a:cubicBezTo>
                    <a:pt x="210" y="142"/>
                    <a:pt x="205" y="142"/>
                    <a:pt x="200" y="139"/>
                  </a:cubicBezTo>
                  <a:cubicBezTo>
                    <a:pt x="195" y="139"/>
                    <a:pt x="192" y="139"/>
                    <a:pt x="190" y="142"/>
                  </a:cubicBezTo>
                  <a:cubicBezTo>
                    <a:pt x="187" y="144"/>
                    <a:pt x="187" y="144"/>
                    <a:pt x="185" y="147"/>
                  </a:cubicBezTo>
                  <a:cubicBezTo>
                    <a:pt x="185" y="149"/>
                    <a:pt x="182" y="149"/>
                    <a:pt x="182" y="152"/>
                  </a:cubicBezTo>
                  <a:cubicBezTo>
                    <a:pt x="177" y="157"/>
                    <a:pt x="175" y="159"/>
                    <a:pt x="167" y="162"/>
                  </a:cubicBezTo>
                  <a:cubicBezTo>
                    <a:pt x="164" y="162"/>
                    <a:pt x="162" y="164"/>
                    <a:pt x="159" y="164"/>
                  </a:cubicBezTo>
                  <a:cubicBezTo>
                    <a:pt x="157" y="164"/>
                    <a:pt x="157" y="164"/>
                    <a:pt x="157" y="164"/>
                  </a:cubicBezTo>
                  <a:cubicBezTo>
                    <a:pt x="152" y="164"/>
                    <a:pt x="147" y="159"/>
                    <a:pt x="147" y="154"/>
                  </a:cubicBezTo>
                  <a:cubicBezTo>
                    <a:pt x="147" y="152"/>
                    <a:pt x="147" y="152"/>
                    <a:pt x="147" y="152"/>
                  </a:cubicBezTo>
                  <a:cubicBezTo>
                    <a:pt x="144" y="152"/>
                    <a:pt x="144" y="152"/>
                    <a:pt x="144" y="152"/>
                  </a:cubicBezTo>
                  <a:cubicBezTo>
                    <a:pt x="139" y="152"/>
                    <a:pt x="134" y="152"/>
                    <a:pt x="129" y="152"/>
                  </a:cubicBezTo>
                  <a:cubicBezTo>
                    <a:pt x="126" y="152"/>
                    <a:pt x="124" y="152"/>
                    <a:pt x="121" y="149"/>
                  </a:cubicBezTo>
                  <a:cubicBezTo>
                    <a:pt x="119" y="147"/>
                    <a:pt x="116" y="147"/>
                    <a:pt x="114" y="144"/>
                  </a:cubicBezTo>
                  <a:cubicBezTo>
                    <a:pt x="109" y="142"/>
                    <a:pt x="104" y="137"/>
                    <a:pt x="104" y="129"/>
                  </a:cubicBezTo>
                  <a:cubicBezTo>
                    <a:pt x="104" y="126"/>
                    <a:pt x="104" y="121"/>
                    <a:pt x="104" y="119"/>
                  </a:cubicBezTo>
                  <a:cubicBezTo>
                    <a:pt x="104" y="116"/>
                    <a:pt x="104" y="114"/>
                    <a:pt x="104" y="114"/>
                  </a:cubicBezTo>
                  <a:cubicBezTo>
                    <a:pt x="104" y="114"/>
                    <a:pt x="104" y="111"/>
                    <a:pt x="101" y="111"/>
                  </a:cubicBezTo>
                  <a:cubicBezTo>
                    <a:pt x="101" y="109"/>
                    <a:pt x="99" y="106"/>
                    <a:pt x="99" y="104"/>
                  </a:cubicBezTo>
                  <a:cubicBezTo>
                    <a:pt x="99" y="96"/>
                    <a:pt x="99" y="91"/>
                    <a:pt x="104" y="83"/>
                  </a:cubicBezTo>
                  <a:cubicBezTo>
                    <a:pt x="106" y="81"/>
                    <a:pt x="106" y="81"/>
                    <a:pt x="106" y="81"/>
                  </a:cubicBezTo>
                  <a:cubicBezTo>
                    <a:pt x="106" y="78"/>
                    <a:pt x="109" y="78"/>
                    <a:pt x="109" y="76"/>
                  </a:cubicBezTo>
                  <a:cubicBezTo>
                    <a:pt x="109" y="73"/>
                    <a:pt x="106" y="71"/>
                    <a:pt x="106" y="71"/>
                  </a:cubicBezTo>
                  <a:cubicBezTo>
                    <a:pt x="93" y="53"/>
                    <a:pt x="93" y="53"/>
                    <a:pt x="93" y="53"/>
                  </a:cubicBezTo>
                  <a:cubicBezTo>
                    <a:pt x="91" y="50"/>
                    <a:pt x="88" y="45"/>
                    <a:pt x="86" y="43"/>
                  </a:cubicBezTo>
                  <a:cubicBezTo>
                    <a:pt x="86" y="43"/>
                    <a:pt x="86" y="43"/>
                    <a:pt x="83" y="40"/>
                  </a:cubicBezTo>
                  <a:cubicBezTo>
                    <a:pt x="81" y="38"/>
                    <a:pt x="78" y="35"/>
                    <a:pt x="76" y="30"/>
                  </a:cubicBezTo>
                  <a:cubicBezTo>
                    <a:pt x="73" y="27"/>
                    <a:pt x="73" y="22"/>
                    <a:pt x="73" y="20"/>
                  </a:cubicBezTo>
                  <a:cubicBezTo>
                    <a:pt x="73" y="15"/>
                    <a:pt x="73" y="10"/>
                    <a:pt x="71" y="5"/>
                  </a:cubicBezTo>
                  <a:cubicBezTo>
                    <a:pt x="71" y="0"/>
                    <a:pt x="68" y="0"/>
                    <a:pt x="68" y="0"/>
                  </a:cubicBezTo>
                  <a:cubicBezTo>
                    <a:pt x="68" y="0"/>
                    <a:pt x="66" y="0"/>
                    <a:pt x="66" y="2"/>
                  </a:cubicBezTo>
                  <a:cubicBezTo>
                    <a:pt x="66" y="5"/>
                    <a:pt x="63" y="7"/>
                    <a:pt x="63" y="7"/>
                  </a:cubicBezTo>
                  <a:cubicBezTo>
                    <a:pt x="63" y="10"/>
                    <a:pt x="63" y="12"/>
                    <a:pt x="60" y="15"/>
                  </a:cubicBezTo>
                  <a:cubicBezTo>
                    <a:pt x="58" y="20"/>
                    <a:pt x="53" y="22"/>
                    <a:pt x="48" y="22"/>
                  </a:cubicBezTo>
                  <a:cubicBezTo>
                    <a:pt x="40" y="22"/>
                    <a:pt x="35" y="20"/>
                    <a:pt x="27" y="2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7"/>
                    <a:pt x="10" y="15"/>
                    <a:pt x="7" y="10"/>
                  </a:cubicBezTo>
                  <a:cubicBezTo>
                    <a:pt x="5" y="7"/>
                    <a:pt x="5" y="2"/>
                    <a:pt x="5" y="0"/>
                  </a:cubicBezTo>
                  <a:cubicBezTo>
                    <a:pt x="5" y="0"/>
                    <a:pt x="5" y="0"/>
                    <a:pt x="5" y="2"/>
                  </a:cubicBezTo>
                  <a:cubicBezTo>
                    <a:pt x="5" y="5"/>
                    <a:pt x="2" y="10"/>
                    <a:pt x="0" y="12"/>
                  </a:cubicBezTo>
                  <a:cubicBezTo>
                    <a:pt x="0" y="15"/>
                    <a:pt x="0" y="17"/>
                    <a:pt x="0" y="2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2" y="27"/>
                    <a:pt x="7" y="30"/>
                    <a:pt x="12" y="33"/>
                  </a:cubicBezTo>
                  <a:cubicBezTo>
                    <a:pt x="12" y="33"/>
                    <a:pt x="15" y="33"/>
                    <a:pt x="15" y="35"/>
                  </a:cubicBezTo>
                  <a:cubicBezTo>
                    <a:pt x="17" y="35"/>
                    <a:pt x="20" y="35"/>
                    <a:pt x="22" y="35"/>
                  </a:cubicBezTo>
                  <a:cubicBezTo>
                    <a:pt x="22" y="35"/>
                    <a:pt x="25" y="35"/>
                    <a:pt x="25" y="33"/>
                  </a:cubicBezTo>
                  <a:cubicBezTo>
                    <a:pt x="27" y="30"/>
                    <a:pt x="33" y="33"/>
                    <a:pt x="38" y="35"/>
                  </a:cubicBezTo>
                  <a:cubicBezTo>
                    <a:pt x="43" y="38"/>
                    <a:pt x="45" y="43"/>
                    <a:pt x="45" y="48"/>
                  </a:cubicBezTo>
                  <a:cubicBezTo>
                    <a:pt x="45" y="55"/>
                    <a:pt x="43" y="60"/>
                    <a:pt x="40" y="65"/>
                  </a:cubicBezTo>
                  <a:cubicBezTo>
                    <a:pt x="48" y="73"/>
                    <a:pt x="58" y="76"/>
                    <a:pt x="71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8" y="76"/>
                    <a:pt x="88" y="76"/>
                    <a:pt x="93" y="81"/>
                  </a:cubicBezTo>
                  <a:cubicBezTo>
                    <a:pt x="99" y="86"/>
                    <a:pt x="99" y="93"/>
                    <a:pt x="99" y="96"/>
                  </a:cubicBezTo>
                  <a:cubicBezTo>
                    <a:pt x="99" y="101"/>
                    <a:pt x="99" y="106"/>
                    <a:pt x="99" y="111"/>
                  </a:cubicBezTo>
                  <a:cubicBezTo>
                    <a:pt x="99" y="124"/>
                    <a:pt x="99" y="139"/>
                    <a:pt x="104" y="149"/>
                  </a:cubicBezTo>
                  <a:cubicBezTo>
                    <a:pt x="106" y="152"/>
                    <a:pt x="106" y="154"/>
                    <a:pt x="109" y="159"/>
                  </a:cubicBezTo>
                  <a:cubicBezTo>
                    <a:pt x="109" y="162"/>
                    <a:pt x="111" y="164"/>
                    <a:pt x="111" y="164"/>
                  </a:cubicBezTo>
                  <a:cubicBezTo>
                    <a:pt x="121" y="185"/>
                    <a:pt x="124" y="205"/>
                    <a:pt x="119" y="225"/>
                  </a:cubicBezTo>
                  <a:cubicBezTo>
                    <a:pt x="121" y="233"/>
                    <a:pt x="119" y="241"/>
                    <a:pt x="111" y="248"/>
                  </a:cubicBezTo>
                  <a:cubicBezTo>
                    <a:pt x="109" y="251"/>
                    <a:pt x="104" y="256"/>
                    <a:pt x="104" y="258"/>
                  </a:cubicBezTo>
                  <a:cubicBezTo>
                    <a:pt x="104" y="261"/>
                    <a:pt x="104" y="261"/>
                    <a:pt x="106" y="263"/>
                  </a:cubicBezTo>
                  <a:cubicBezTo>
                    <a:pt x="106" y="266"/>
                    <a:pt x="106" y="266"/>
                    <a:pt x="109" y="268"/>
                  </a:cubicBezTo>
                  <a:cubicBezTo>
                    <a:pt x="111" y="273"/>
                    <a:pt x="111" y="279"/>
                    <a:pt x="111" y="281"/>
                  </a:cubicBezTo>
                  <a:cubicBezTo>
                    <a:pt x="111" y="284"/>
                    <a:pt x="111" y="286"/>
                    <a:pt x="114" y="291"/>
                  </a:cubicBezTo>
                  <a:cubicBezTo>
                    <a:pt x="114" y="294"/>
                    <a:pt x="116" y="296"/>
                    <a:pt x="119" y="301"/>
                  </a:cubicBezTo>
                  <a:cubicBezTo>
                    <a:pt x="121" y="304"/>
                    <a:pt x="121" y="304"/>
                    <a:pt x="121" y="304"/>
                  </a:cubicBezTo>
                  <a:cubicBezTo>
                    <a:pt x="129" y="317"/>
                    <a:pt x="131" y="329"/>
                    <a:pt x="137" y="342"/>
                  </a:cubicBezTo>
                  <a:cubicBezTo>
                    <a:pt x="144" y="365"/>
                    <a:pt x="152" y="388"/>
                    <a:pt x="152" y="413"/>
                  </a:cubicBezTo>
                  <a:cubicBezTo>
                    <a:pt x="152" y="426"/>
                    <a:pt x="149" y="438"/>
                    <a:pt x="144" y="446"/>
                  </a:cubicBezTo>
                  <a:cubicBezTo>
                    <a:pt x="152" y="451"/>
                    <a:pt x="157" y="459"/>
                    <a:pt x="162" y="464"/>
                  </a:cubicBezTo>
                  <a:cubicBezTo>
                    <a:pt x="185" y="499"/>
                    <a:pt x="185" y="499"/>
                    <a:pt x="185" y="499"/>
                  </a:cubicBezTo>
                  <a:cubicBezTo>
                    <a:pt x="187" y="504"/>
                    <a:pt x="190" y="509"/>
                    <a:pt x="192" y="514"/>
                  </a:cubicBezTo>
                  <a:cubicBezTo>
                    <a:pt x="195" y="520"/>
                    <a:pt x="195" y="525"/>
                    <a:pt x="195" y="530"/>
                  </a:cubicBezTo>
                  <a:cubicBezTo>
                    <a:pt x="195" y="535"/>
                    <a:pt x="195" y="540"/>
                    <a:pt x="197" y="545"/>
                  </a:cubicBezTo>
                  <a:cubicBezTo>
                    <a:pt x="197" y="547"/>
                    <a:pt x="200" y="547"/>
                    <a:pt x="203" y="550"/>
                  </a:cubicBezTo>
                  <a:cubicBezTo>
                    <a:pt x="205" y="553"/>
                    <a:pt x="208" y="555"/>
                    <a:pt x="210" y="560"/>
                  </a:cubicBezTo>
                  <a:cubicBezTo>
                    <a:pt x="213" y="565"/>
                    <a:pt x="213" y="568"/>
                    <a:pt x="213" y="570"/>
                  </a:cubicBezTo>
                  <a:cubicBezTo>
                    <a:pt x="215" y="593"/>
                    <a:pt x="215" y="593"/>
                    <a:pt x="215" y="593"/>
                  </a:cubicBezTo>
                  <a:cubicBezTo>
                    <a:pt x="215" y="593"/>
                    <a:pt x="218" y="591"/>
                    <a:pt x="220" y="591"/>
                  </a:cubicBezTo>
                  <a:cubicBezTo>
                    <a:pt x="233" y="580"/>
                    <a:pt x="236" y="580"/>
                    <a:pt x="251" y="573"/>
                  </a:cubicBezTo>
                  <a:cubicBezTo>
                    <a:pt x="266" y="565"/>
                    <a:pt x="279" y="570"/>
                    <a:pt x="286" y="568"/>
                  </a:cubicBezTo>
                  <a:cubicBezTo>
                    <a:pt x="294" y="565"/>
                    <a:pt x="302" y="560"/>
                    <a:pt x="312" y="550"/>
                  </a:cubicBezTo>
                  <a:cubicBezTo>
                    <a:pt x="319" y="542"/>
                    <a:pt x="322" y="537"/>
                    <a:pt x="327" y="535"/>
                  </a:cubicBezTo>
                  <a:cubicBezTo>
                    <a:pt x="302" y="550"/>
                    <a:pt x="299" y="542"/>
                    <a:pt x="294" y="535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" name="Freeform 280"/>
            <p:cNvSpPr>
              <a:spLocks/>
            </p:cNvSpPr>
            <p:nvPr/>
          </p:nvSpPr>
          <p:spPr bwMode="auto">
            <a:xfrm>
              <a:off x="3545" y="2240"/>
              <a:ext cx="10" cy="7"/>
            </a:xfrm>
            <a:custGeom>
              <a:avLst/>
              <a:gdLst>
                <a:gd name="T0" fmla="*/ 91 w 178"/>
                <a:gd name="T1" fmla="*/ 117 h 124"/>
                <a:gd name="T2" fmla="*/ 104 w 178"/>
                <a:gd name="T3" fmla="*/ 122 h 124"/>
                <a:gd name="T4" fmla="*/ 112 w 178"/>
                <a:gd name="T5" fmla="*/ 124 h 124"/>
                <a:gd name="T6" fmla="*/ 119 w 178"/>
                <a:gd name="T7" fmla="*/ 109 h 124"/>
                <a:gd name="T8" fmla="*/ 119 w 178"/>
                <a:gd name="T9" fmla="*/ 104 h 124"/>
                <a:gd name="T10" fmla="*/ 127 w 178"/>
                <a:gd name="T11" fmla="*/ 76 h 124"/>
                <a:gd name="T12" fmla="*/ 129 w 178"/>
                <a:gd name="T13" fmla="*/ 74 h 124"/>
                <a:gd name="T14" fmla="*/ 132 w 178"/>
                <a:gd name="T15" fmla="*/ 71 h 124"/>
                <a:gd name="T16" fmla="*/ 132 w 178"/>
                <a:gd name="T17" fmla="*/ 69 h 124"/>
                <a:gd name="T18" fmla="*/ 134 w 178"/>
                <a:gd name="T19" fmla="*/ 56 h 124"/>
                <a:gd name="T20" fmla="*/ 145 w 178"/>
                <a:gd name="T21" fmla="*/ 51 h 124"/>
                <a:gd name="T22" fmla="*/ 147 w 178"/>
                <a:gd name="T23" fmla="*/ 51 h 124"/>
                <a:gd name="T24" fmla="*/ 150 w 178"/>
                <a:gd name="T25" fmla="*/ 48 h 124"/>
                <a:gd name="T26" fmla="*/ 157 w 178"/>
                <a:gd name="T27" fmla="*/ 41 h 124"/>
                <a:gd name="T28" fmla="*/ 167 w 178"/>
                <a:gd name="T29" fmla="*/ 38 h 124"/>
                <a:gd name="T30" fmla="*/ 170 w 178"/>
                <a:gd name="T31" fmla="*/ 38 h 124"/>
                <a:gd name="T32" fmla="*/ 173 w 178"/>
                <a:gd name="T33" fmla="*/ 36 h 124"/>
                <a:gd name="T34" fmla="*/ 178 w 178"/>
                <a:gd name="T35" fmla="*/ 31 h 124"/>
                <a:gd name="T36" fmla="*/ 178 w 178"/>
                <a:gd name="T37" fmla="*/ 28 h 124"/>
                <a:gd name="T38" fmla="*/ 178 w 178"/>
                <a:gd name="T39" fmla="*/ 25 h 124"/>
                <a:gd name="T40" fmla="*/ 173 w 178"/>
                <a:gd name="T41" fmla="*/ 25 h 124"/>
                <a:gd name="T42" fmla="*/ 165 w 178"/>
                <a:gd name="T43" fmla="*/ 25 h 124"/>
                <a:gd name="T44" fmla="*/ 157 w 178"/>
                <a:gd name="T45" fmla="*/ 25 h 124"/>
                <a:gd name="T46" fmla="*/ 140 w 178"/>
                <a:gd name="T47" fmla="*/ 31 h 124"/>
                <a:gd name="T48" fmla="*/ 132 w 178"/>
                <a:gd name="T49" fmla="*/ 31 h 124"/>
                <a:gd name="T50" fmla="*/ 114 w 178"/>
                <a:gd name="T51" fmla="*/ 25 h 124"/>
                <a:gd name="T52" fmla="*/ 112 w 178"/>
                <a:gd name="T53" fmla="*/ 23 h 124"/>
                <a:gd name="T54" fmla="*/ 109 w 178"/>
                <a:gd name="T55" fmla="*/ 20 h 124"/>
                <a:gd name="T56" fmla="*/ 107 w 178"/>
                <a:gd name="T57" fmla="*/ 20 h 124"/>
                <a:gd name="T58" fmla="*/ 101 w 178"/>
                <a:gd name="T59" fmla="*/ 20 h 124"/>
                <a:gd name="T60" fmla="*/ 81 w 178"/>
                <a:gd name="T61" fmla="*/ 8 h 124"/>
                <a:gd name="T62" fmla="*/ 71 w 178"/>
                <a:gd name="T63" fmla="*/ 0 h 124"/>
                <a:gd name="T64" fmla="*/ 61 w 178"/>
                <a:gd name="T65" fmla="*/ 5 h 124"/>
                <a:gd name="T66" fmla="*/ 56 w 178"/>
                <a:gd name="T67" fmla="*/ 8 h 124"/>
                <a:gd name="T68" fmla="*/ 23 w 178"/>
                <a:gd name="T69" fmla="*/ 13 h 124"/>
                <a:gd name="T70" fmla="*/ 5 w 178"/>
                <a:gd name="T71" fmla="*/ 13 h 124"/>
                <a:gd name="T72" fmla="*/ 8 w 178"/>
                <a:gd name="T73" fmla="*/ 20 h 124"/>
                <a:gd name="T74" fmla="*/ 18 w 178"/>
                <a:gd name="T75" fmla="*/ 53 h 124"/>
                <a:gd name="T76" fmla="*/ 8 w 178"/>
                <a:gd name="T77" fmla="*/ 69 h 124"/>
                <a:gd name="T78" fmla="*/ 5 w 178"/>
                <a:gd name="T79" fmla="*/ 86 h 124"/>
                <a:gd name="T80" fmla="*/ 10 w 178"/>
                <a:gd name="T81" fmla="*/ 99 h 124"/>
                <a:gd name="T82" fmla="*/ 33 w 178"/>
                <a:gd name="T83" fmla="*/ 117 h 124"/>
                <a:gd name="T84" fmla="*/ 68 w 178"/>
                <a:gd name="T85" fmla="*/ 124 h 124"/>
                <a:gd name="T86" fmla="*/ 91 w 178"/>
                <a:gd name="T87" fmla="*/ 11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78" h="124">
                  <a:moveTo>
                    <a:pt x="91" y="117"/>
                  </a:moveTo>
                  <a:cubicBezTo>
                    <a:pt x="96" y="117"/>
                    <a:pt x="101" y="119"/>
                    <a:pt x="104" y="122"/>
                  </a:cubicBezTo>
                  <a:cubicBezTo>
                    <a:pt x="107" y="124"/>
                    <a:pt x="109" y="124"/>
                    <a:pt x="112" y="124"/>
                  </a:cubicBezTo>
                  <a:cubicBezTo>
                    <a:pt x="117" y="124"/>
                    <a:pt x="119" y="117"/>
                    <a:pt x="119" y="109"/>
                  </a:cubicBezTo>
                  <a:cubicBezTo>
                    <a:pt x="119" y="107"/>
                    <a:pt x="119" y="107"/>
                    <a:pt x="119" y="104"/>
                  </a:cubicBezTo>
                  <a:cubicBezTo>
                    <a:pt x="119" y="97"/>
                    <a:pt x="119" y="84"/>
                    <a:pt x="127" y="76"/>
                  </a:cubicBezTo>
                  <a:cubicBezTo>
                    <a:pt x="127" y="76"/>
                    <a:pt x="127" y="76"/>
                    <a:pt x="129" y="74"/>
                  </a:cubicBezTo>
                  <a:cubicBezTo>
                    <a:pt x="129" y="74"/>
                    <a:pt x="129" y="74"/>
                    <a:pt x="132" y="71"/>
                  </a:cubicBezTo>
                  <a:cubicBezTo>
                    <a:pt x="132" y="69"/>
                    <a:pt x="132" y="69"/>
                    <a:pt x="132" y="69"/>
                  </a:cubicBezTo>
                  <a:cubicBezTo>
                    <a:pt x="132" y="66"/>
                    <a:pt x="132" y="61"/>
                    <a:pt x="134" y="56"/>
                  </a:cubicBezTo>
                  <a:cubicBezTo>
                    <a:pt x="137" y="51"/>
                    <a:pt x="142" y="51"/>
                    <a:pt x="145" y="51"/>
                  </a:cubicBezTo>
                  <a:cubicBezTo>
                    <a:pt x="147" y="51"/>
                    <a:pt x="147" y="51"/>
                    <a:pt x="147" y="51"/>
                  </a:cubicBezTo>
                  <a:cubicBezTo>
                    <a:pt x="150" y="48"/>
                    <a:pt x="150" y="48"/>
                    <a:pt x="150" y="48"/>
                  </a:cubicBezTo>
                  <a:cubicBezTo>
                    <a:pt x="152" y="46"/>
                    <a:pt x="155" y="43"/>
                    <a:pt x="157" y="41"/>
                  </a:cubicBezTo>
                  <a:cubicBezTo>
                    <a:pt x="160" y="38"/>
                    <a:pt x="165" y="38"/>
                    <a:pt x="167" y="38"/>
                  </a:cubicBezTo>
                  <a:cubicBezTo>
                    <a:pt x="170" y="38"/>
                    <a:pt x="170" y="38"/>
                    <a:pt x="170" y="38"/>
                  </a:cubicBezTo>
                  <a:cubicBezTo>
                    <a:pt x="173" y="36"/>
                    <a:pt x="173" y="36"/>
                    <a:pt x="173" y="36"/>
                  </a:cubicBezTo>
                  <a:cubicBezTo>
                    <a:pt x="175" y="33"/>
                    <a:pt x="175" y="31"/>
                    <a:pt x="178" y="31"/>
                  </a:cubicBezTo>
                  <a:cubicBezTo>
                    <a:pt x="178" y="28"/>
                    <a:pt x="178" y="28"/>
                    <a:pt x="178" y="28"/>
                  </a:cubicBezTo>
                  <a:cubicBezTo>
                    <a:pt x="178" y="25"/>
                    <a:pt x="178" y="25"/>
                    <a:pt x="178" y="25"/>
                  </a:cubicBezTo>
                  <a:cubicBezTo>
                    <a:pt x="178" y="25"/>
                    <a:pt x="175" y="25"/>
                    <a:pt x="173" y="25"/>
                  </a:cubicBezTo>
                  <a:cubicBezTo>
                    <a:pt x="170" y="25"/>
                    <a:pt x="167" y="25"/>
                    <a:pt x="165" y="25"/>
                  </a:cubicBezTo>
                  <a:cubicBezTo>
                    <a:pt x="162" y="25"/>
                    <a:pt x="160" y="25"/>
                    <a:pt x="157" y="25"/>
                  </a:cubicBezTo>
                  <a:cubicBezTo>
                    <a:pt x="152" y="28"/>
                    <a:pt x="147" y="31"/>
                    <a:pt x="140" y="31"/>
                  </a:cubicBezTo>
                  <a:cubicBezTo>
                    <a:pt x="137" y="31"/>
                    <a:pt x="134" y="31"/>
                    <a:pt x="132" y="31"/>
                  </a:cubicBezTo>
                  <a:cubicBezTo>
                    <a:pt x="127" y="31"/>
                    <a:pt x="119" y="31"/>
                    <a:pt x="114" y="25"/>
                  </a:cubicBezTo>
                  <a:cubicBezTo>
                    <a:pt x="112" y="23"/>
                    <a:pt x="112" y="23"/>
                    <a:pt x="112" y="23"/>
                  </a:cubicBezTo>
                  <a:cubicBezTo>
                    <a:pt x="109" y="20"/>
                    <a:pt x="109" y="20"/>
                    <a:pt x="109" y="20"/>
                  </a:cubicBezTo>
                  <a:cubicBezTo>
                    <a:pt x="107" y="20"/>
                    <a:pt x="107" y="20"/>
                    <a:pt x="107" y="20"/>
                  </a:cubicBezTo>
                  <a:cubicBezTo>
                    <a:pt x="104" y="20"/>
                    <a:pt x="104" y="20"/>
                    <a:pt x="101" y="20"/>
                  </a:cubicBezTo>
                  <a:cubicBezTo>
                    <a:pt x="91" y="20"/>
                    <a:pt x="86" y="13"/>
                    <a:pt x="81" y="8"/>
                  </a:cubicBezTo>
                  <a:cubicBezTo>
                    <a:pt x="79" y="3"/>
                    <a:pt x="76" y="0"/>
                    <a:pt x="71" y="0"/>
                  </a:cubicBezTo>
                  <a:cubicBezTo>
                    <a:pt x="68" y="0"/>
                    <a:pt x="63" y="3"/>
                    <a:pt x="61" y="5"/>
                  </a:cubicBezTo>
                  <a:cubicBezTo>
                    <a:pt x="58" y="5"/>
                    <a:pt x="58" y="8"/>
                    <a:pt x="56" y="8"/>
                  </a:cubicBezTo>
                  <a:cubicBezTo>
                    <a:pt x="46" y="13"/>
                    <a:pt x="33" y="13"/>
                    <a:pt x="23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5"/>
                    <a:pt x="8" y="18"/>
                    <a:pt x="8" y="20"/>
                  </a:cubicBezTo>
                  <a:cubicBezTo>
                    <a:pt x="13" y="38"/>
                    <a:pt x="23" y="43"/>
                    <a:pt x="18" y="53"/>
                  </a:cubicBezTo>
                  <a:cubicBezTo>
                    <a:pt x="15" y="64"/>
                    <a:pt x="13" y="64"/>
                    <a:pt x="8" y="69"/>
                  </a:cubicBezTo>
                  <a:cubicBezTo>
                    <a:pt x="2" y="74"/>
                    <a:pt x="0" y="74"/>
                    <a:pt x="5" y="86"/>
                  </a:cubicBezTo>
                  <a:cubicBezTo>
                    <a:pt x="10" y="99"/>
                    <a:pt x="10" y="99"/>
                    <a:pt x="10" y="99"/>
                  </a:cubicBezTo>
                  <a:cubicBezTo>
                    <a:pt x="10" y="99"/>
                    <a:pt x="18" y="117"/>
                    <a:pt x="33" y="117"/>
                  </a:cubicBezTo>
                  <a:cubicBezTo>
                    <a:pt x="46" y="117"/>
                    <a:pt x="61" y="119"/>
                    <a:pt x="68" y="124"/>
                  </a:cubicBezTo>
                  <a:cubicBezTo>
                    <a:pt x="79" y="117"/>
                    <a:pt x="86" y="117"/>
                    <a:pt x="91" y="117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4" name="Freeform 281"/>
            <p:cNvSpPr>
              <a:spLocks noEditPoints="1"/>
            </p:cNvSpPr>
            <p:nvPr/>
          </p:nvSpPr>
          <p:spPr bwMode="auto">
            <a:xfrm>
              <a:off x="3536" y="2190"/>
              <a:ext cx="22" cy="34"/>
            </a:xfrm>
            <a:custGeom>
              <a:avLst/>
              <a:gdLst>
                <a:gd name="T0" fmla="*/ 76 w 386"/>
                <a:gd name="T1" fmla="*/ 553 h 591"/>
                <a:gd name="T2" fmla="*/ 89 w 386"/>
                <a:gd name="T3" fmla="*/ 553 h 591"/>
                <a:gd name="T4" fmla="*/ 112 w 386"/>
                <a:gd name="T5" fmla="*/ 553 h 591"/>
                <a:gd name="T6" fmla="*/ 114 w 386"/>
                <a:gd name="T7" fmla="*/ 546 h 591"/>
                <a:gd name="T8" fmla="*/ 160 w 386"/>
                <a:gd name="T9" fmla="*/ 553 h 591"/>
                <a:gd name="T10" fmla="*/ 175 w 386"/>
                <a:gd name="T11" fmla="*/ 584 h 591"/>
                <a:gd name="T12" fmla="*/ 198 w 386"/>
                <a:gd name="T13" fmla="*/ 589 h 591"/>
                <a:gd name="T14" fmla="*/ 203 w 386"/>
                <a:gd name="T15" fmla="*/ 578 h 591"/>
                <a:gd name="T16" fmla="*/ 229 w 386"/>
                <a:gd name="T17" fmla="*/ 553 h 591"/>
                <a:gd name="T18" fmla="*/ 244 w 386"/>
                <a:gd name="T19" fmla="*/ 528 h 591"/>
                <a:gd name="T20" fmla="*/ 282 w 386"/>
                <a:gd name="T21" fmla="*/ 507 h 591"/>
                <a:gd name="T22" fmla="*/ 279 w 386"/>
                <a:gd name="T23" fmla="*/ 497 h 591"/>
                <a:gd name="T24" fmla="*/ 282 w 386"/>
                <a:gd name="T25" fmla="*/ 464 h 591"/>
                <a:gd name="T26" fmla="*/ 287 w 386"/>
                <a:gd name="T27" fmla="*/ 449 h 591"/>
                <a:gd name="T28" fmla="*/ 287 w 386"/>
                <a:gd name="T29" fmla="*/ 391 h 591"/>
                <a:gd name="T30" fmla="*/ 300 w 386"/>
                <a:gd name="T31" fmla="*/ 376 h 591"/>
                <a:gd name="T32" fmla="*/ 340 w 386"/>
                <a:gd name="T33" fmla="*/ 381 h 591"/>
                <a:gd name="T34" fmla="*/ 353 w 386"/>
                <a:gd name="T35" fmla="*/ 376 h 591"/>
                <a:gd name="T36" fmla="*/ 366 w 386"/>
                <a:gd name="T37" fmla="*/ 332 h 591"/>
                <a:gd name="T38" fmla="*/ 371 w 386"/>
                <a:gd name="T39" fmla="*/ 315 h 591"/>
                <a:gd name="T40" fmla="*/ 368 w 386"/>
                <a:gd name="T41" fmla="*/ 274 h 591"/>
                <a:gd name="T42" fmla="*/ 383 w 386"/>
                <a:gd name="T43" fmla="*/ 195 h 591"/>
                <a:gd name="T44" fmla="*/ 383 w 386"/>
                <a:gd name="T45" fmla="*/ 180 h 591"/>
                <a:gd name="T46" fmla="*/ 355 w 386"/>
                <a:gd name="T47" fmla="*/ 127 h 591"/>
                <a:gd name="T48" fmla="*/ 328 w 386"/>
                <a:gd name="T49" fmla="*/ 124 h 591"/>
                <a:gd name="T50" fmla="*/ 325 w 386"/>
                <a:gd name="T51" fmla="*/ 86 h 591"/>
                <a:gd name="T52" fmla="*/ 322 w 386"/>
                <a:gd name="T53" fmla="*/ 48 h 591"/>
                <a:gd name="T54" fmla="*/ 302 w 386"/>
                <a:gd name="T55" fmla="*/ 51 h 591"/>
                <a:gd name="T56" fmla="*/ 256 w 386"/>
                <a:gd name="T57" fmla="*/ 8 h 591"/>
                <a:gd name="T58" fmla="*/ 236 w 386"/>
                <a:gd name="T59" fmla="*/ 51 h 591"/>
                <a:gd name="T60" fmla="*/ 231 w 386"/>
                <a:gd name="T61" fmla="*/ 99 h 591"/>
                <a:gd name="T62" fmla="*/ 216 w 386"/>
                <a:gd name="T63" fmla="*/ 117 h 591"/>
                <a:gd name="T64" fmla="*/ 198 w 386"/>
                <a:gd name="T65" fmla="*/ 97 h 591"/>
                <a:gd name="T66" fmla="*/ 165 w 386"/>
                <a:gd name="T67" fmla="*/ 86 h 591"/>
                <a:gd name="T68" fmla="*/ 122 w 386"/>
                <a:gd name="T69" fmla="*/ 81 h 591"/>
                <a:gd name="T70" fmla="*/ 81 w 386"/>
                <a:gd name="T71" fmla="*/ 97 h 591"/>
                <a:gd name="T72" fmla="*/ 69 w 386"/>
                <a:gd name="T73" fmla="*/ 43 h 591"/>
                <a:gd name="T74" fmla="*/ 38 w 386"/>
                <a:gd name="T75" fmla="*/ 58 h 591"/>
                <a:gd name="T76" fmla="*/ 10 w 386"/>
                <a:gd name="T77" fmla="*/ 64 h 591"/>
                <a:gd name="T78" fmla="*/ 20 w 386"/>
                <a:gd name="T79" fmla="*/ 122 h 591"/>
                <a:gd name="T80" fmla="*/ 10 w 386"/>
                <a:gd name="T81" fmla="*/ 178 h 591"/>
                <a:gd name="T82" fmla="*/ 20 w 386"/>
                <a:gd name="T83" fmla="*/ 241 h 591"/>
                <a:gd name="T84" fmla="*/ 28 w 386"/>
                <a:gd name="T85" fmla="*/ 312 h 591"/>
                <a:gd name="T86" fmla="*/ 20 w 386"/>
                <a:gd name="T87" fmla="*/ 424 h 591"/>
                <a:gd name="T88" fmla="*/ 8 w 386"/>
                <a:gd name="T89" fmla="*/ 518 h 591"/>
                <a:gd name="T90" fmla="*/ 43 w 386"/>
                <a:gd name="T91" fmla="*/ 543 h 591"/>
                <a:gd name="T92" fmla="*/ 53 w 386"/>
                <a:gd name="T93" fmla="*/ 472 h 591"/>
                <a:gd name="T94" fmla="*/ 69 w 386"/>
                <a:gd name="T95" fmla="*/ 444 h 591"/>
                <a:gd name="T96" fmla="*/ 117 w 386"/>
                <a:gd name="T97" fmla="*/ 406 h 591"/>
                <a:gd name="T98" fmla="*/ 155 w 386"/>
                <a:gd name="T99" fmla="*/ 378 h 591"/>
                <a:gd name="T100" fmla="*/ 173 w 386"/>
                <a:gd name="T101" fmla="*/ 360 h 591"/>
                <a:gd name="T102" fmla="*/ 175 w 386"/>
                <a:gd name="T103" fmla="*/ 355 h 591"/>
                <a:gd name="T104" fmla="*/ 147 w 386"/>
                <a:gd name="T105" fmla="*/ 327 h 591"/>
                <a:gd name="T106" fmla="*/ 91 w 386"/>
                <a:gd name="T107" fmla="*/ 277 h 591"/>
                <a:gd name="T108" fmla="*/ 109 w 386"/>
                <a:gd name="T109" fmla="*/ 236 h 591"/>
                <a:gd name="T110" fmla="*/ 130 w 386"/>
                <a:gd name="T111" fmla="*/ 244 h 591"/>
                <a:gd name="T112" fmla="*/ 168 w 386"/>
                <a:gd name="T113" fmla="*/ 294 h 591"/>
                <a:gd name="T114" fmla="*/ 198 w 386"/>
                <a:gd name="T115" fmla="*/ 307 h 591"/>
                <a:gd name="T116" fmla="*/ 229 w 386"/>
                <a:gd name="T117" fmla="*/ 370 h 591"/>
                <a:gd name="T118" fmla="*/ 196 w 386"/>
                <a:gd name="T119" fmla="*/ 424 h 591"/>
                <a:gd name="T120" fmla="*/ 104 w 386"/>
                <a:gd name="T121" fmla="*/ 497 h 591"/>
                <a:gd name="T122" fmla="*/ 86 w 386"/>
                <a:gd name="T123" fmla="*/ 505 h 591"/>
                <a:gd name="T124" fmla="*/ 53 w 386"/>
                <a:gd name="T125" fmla="*/ 472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6" h="591">
                  <a:moveTo>
                    <a:pt x="56" y="566"/>
                  </a:moveTo>
                  <a:cubicBezTo>
                    <a:pt x="61" y="558"/>
                    <a:pt x="69" y="553"/>
                    <a:pt x="76" y="553"/>
                  </a:cubicBezTo>
                  <a:cubicBezTo>
                    <a:pt x="81" y="553"/>
                    <a:pt x="84" y="553"/>
                    <a:pt x="86" y="553"/>
                  </a:cubicBezTo>
                  <a:cubicBezTo>
                    <a:pt x="89" y="553"/>
                    <a:pt x="89" y="553"/>
                    <a:pt x="89" y="553"/>
                  </a:cubicBezTo>
                  <a:cubicBezTo>
                    <a:pt x="97" y="553"/>
                    <a:pt x="102" y="553"/>
                    <a:pt x="109" y="553"/>
                  </a:cubicBezTo>
                  <a:cubicBezTo>
                    <a:pt x="112" y="553"/>
                    <a:pt x="112" y="553"/>
                    <a:pt x="112" y="553"/>
                  </a:cubicBezTo>
                  <a:cubicBezTo>
                    <a:pt x="112" y="551"/>
                    <a:pt x="112" y="551"/>
                    <a:pt x="112" y="551"/>
                  </a:cubicBezTo>
                  <a:cubicBezTo>
                    <a:pt x="112" y="548"/>
                    <a:pt x="112" y="548"/>
                    <a:pt x="114" y="546"/>
                  </a:cubicBezTo>
                  <a:cubicBezTo>
                    <a:pt x="119" y="535"/>
                    <a:pt x="132" y="533"/>
                    <a:pt x="142" y="535"/>
                  </a:cubicBezTo>
                  <a:cubicBezTo>
                    <a:pt x="150" y="538"/>
                    <a:pt x="155" y="545"/>
                    <a:pt x="160" y="553"/>
                  </a:cubicBezTo>
                  <a:cubicBezTo>
                    <a:pt x="163" y="558"/>
                    <a:pt x="165" y="561"/>
                    <a:pt x="165" y="566"/>
                  </a:cubicBezTo>
                  <a:cubicBezTo>
                    <a:pt x="168" y="573"/>
                    <a:pt x="170" y="578"/>
                    <a:pt x="175" y="584"/>
                  </a:cubicBezTo>
                  <a:cubicBezTo>
                    <a:pt x="178" y="589"/>
                    <a:pt x="185" y="591"/>
                    <a:pt x="190" y="591"/>
                  </a:cubicBezTo>
                  <a:cubicBezTo>
                    <a:pt x="193" y="591"/>
                    <a:pt x="196" y="591"/>
                    <a:pt x="198" y="589"/>
                  </a:cubicBezTo>
                  <a:cubicBezTo>
                    <a:pt x="198" y="589"/>
                    <a:pt x="201" y="586"/>
                    <a:pt x="201" y="584"/>
                  </a:cubicBezTo>
                  <a:cubicBezTo>
                    <a:pt x="201" y="581"/>
                    <a:pt x="203" y="581"/>
                    <a:pt x="203" y="578"/>
                  </a:cubicBezTo>
                  <a:cubicBezTo>
                    <a:pt x="211" y="571"/>
                    <a:pt x="221" y="566"/>
                    <a:pt x="231" y="566"/>
                  </a:cubicBezTo>
                  <a:cubicBezTo>
                    <a:pt x="231" y="563"/>
                    <a:pt x="229" y="558"/>
                    <a:pt x="229" y="553"/>
                  </a:cubicBezTo>
                  <a:cubicBezTo>
                    <a:pt x="229" y="548"/>
                    <a:pt x="229" y="543"/>
                    <a:pt x="234" y="535"/>
                  </a:cubicBezTo>
                  <a:cubicBezTo>
                    <a:pt x="236" y="530"/>
                    <a:pt x="241" y="530"/>
                    <a:pt x="244" y="528"/>
                  </a:cubicBezTo>
                  <a:cubicBezTo>
                    <a:pt x="272" y="513"/>
                    <a:pt x="272" y="513"/>
                    <a:pt x="272" y="513"/>
                  </a:cubicBezTo>
                  <a:cubicBezTo>
                    <a:pt x="274" y="510"/>
                    <a:pt x="279" y="510"/>
                    <a:pt x="282" y="507"/>
                  </a:cubicBezTo>
                  <a:cubicBezTo>
                    <a:pt x="284" y="505"/>
                    <a:pt x="284" y="502"/>
                    <a:pt x="284" y="502"/>
                  </a:cubicBezTo>
                  <a:cubicBezTo>
                    <a:pt x="284" y="500"/>
                    <a:pt x="282" y="500"/>
                    <a:pt x="279" y="497"/>
                  </a:cubicBezTo>
                  <a:cubicBezTo>
                    <a:pt x="277" y="495"/>
                    <a:pt x="272" y="490"/>
                    <a:pt x="272" y="482"/>
                  </a:cubicBezTo>
                  <a:cubicBezTo>
                    <a:pt x="272" y="472"/>
                    <a:pt x="277" y="467"/>
                    <a:pt x="282" y="464"/>
                  </a:cubicBezTo>
                  <a:cubicBezTo>
                    <a:pt x="284" y="462"/>
                    <a:pt x="287" y="459"/>
                    <a:pt x="287" y="459"/>
                  </a:cubicBezTo>
                  <a:cubicBezTo>
                    <a:pt x="287" y="457"/>
                    <a:pt x="287" y="454"/>
                    <a:pt x="287" y="449"/>
                  </a:cubicBezTo>
                  <a:cubicBezTo>
                    <a:pt x="287" y="447"/>
                    <a:pt x="287" y="447"/>
                    <a:pt x="287" y="447"/>
                  </a:cubicBezTo>
                  <a:cubicBezTo>
                    <a:pt x="282" y="426"/>
                    <a:pt x="284" y="409"/>
                    <a:pt x="287" y="391"/>
                  </a:cubicBezTo>
                  <a:cubicBezTo>
                    <a:pt x="287" y="388"/>
                    <a:pt x="287" y="386"/>
                    <a:pt x="292" y="381"/>
                  </a:cubicBezTo>
                  <a:cubicBezTo>
                    <a:pt x="295" y="378"/>
                    <a:pt x="297" y="378"/>
                    <a:pt x="300" y="376"/>
                  </a:cubicBezTo>
                  <a:cubicBezTo>
                    <a:pt x="307" y="373"/>
                    <a:pt x="322" y="370"/>
                    <a:pt x="335" y="378"/>
                  </a:cubicBezTo>
                  <a:cubicBezTo>
                    <a:pt x="338" y="378"/>
                    <a:pt x="338" y="381"/>
                    <a:pt x="340" y="381"/>
                  </a:cubicBezTo>
                  <a:cubicBezTo>
                    <a:pt x="343" y="383"/>
                    <a:pt x="345" y="383"/>
                    <a:pt x="345" y="383"/>
                  </a:cubicBezTo>
                  <a:cubicBezTo>
                    <a:pt x="348" y="383"/>
                    <a:pt x="350" y="378"/>
                    <a:pt x="353" y="376"/>
                  </a:cubicBezTo>
                  <a:cubicBezTo>
                    <a:pt x="355" y="370"/>
                    <a:pt x="361" y="368"/>
                    <a:pt x="366" y="363"/>
                  </a:cubicBezTo>
                  <a:cubicBezTo>
                    <a:pt x="363" y="353"/>
                    <a:pt x="361" y="343"/>
                    <a:pt x="366" y="332"/>
                  </a:cubicBezTo>
                  <a:cubicBezTo>
                    <a:pt x="366" y="330"/>
                    <a:pt x="368" y="327"/>
                    <a:pt x="368" y="325"/>
                  </a:cubicBezTo>
                  <a:cubicBezTo>
                    <a:pt x="371" y="322"/>
                    <a:pt x="371" y="317"/>
                    <a:pt x="371" y="315"/>
                  </a:cubicBezTo>
                  <a:cubicBezTo>
                    <a:pt x="371" y="310"/>
                    <a:pt x="371" y="305"/>
                    <a:pt x="371" y="299"/>
                  </a:cubicBezTo>
                  <a:cubicBezTo>
                    <a:pt x="368" y="274"/>
                    <a:pt x="368" y="274"/>
                    <a:pt x="368" y="274"/>
                  </a:cubicBezTo>
                  <a:cubicBezTo>
                    <a:pt x="366" y="249"/>
                    <a:pt x="363" y="218"/>
                    <a:pt x="381" y="198"/>
                  </a:cubicBezTo>
                  <a:cubicBezTo>
                    <a:pt x="383" y="195"/>
                    <a:pt x="383" y="195"/>
                    <a:pt x="383" y="195"/>
                  </a:cubicBezTo>
                  <a:cubicBezTo>
                    <a:pt x="386" y="193"/>
                    <a:pt x="386" y="193"/>
                    <a:pt x="386" y="190"/>
                  </a:cubicBezTo>
                  <a:cubicBezTo>
                    <a:pt x="386" y="188"/>
                    <a:pt x="383" y="183"/>
                    <a:pt x="383" y="180"/>
                  </a:cubicBezTo>
                  <a:cubicBezTo>
                    <a:pt x="358" y="132"/>
                    <a:pt x="358" y="132"/>
                    <a:pt x="358" y="132"/>
                  </a:cubicBezTo>
                  <a:cubicBezTo>
                    <a:pt x="358" y="129"/>
                    <a:pt x="355" y="127"/>
                    <a:pt x="355" y="127"/>
                  </a:cubicBezTo>
                  <a:cubicBezTo>
                    <a:pt x="353" y="127"/>
                    <a:pt x="350" y="127"/>
                    <a:pt x="345" y="127"/>
                  </a:cubicBezTo>
                  <a:cubicBezTo>
                    <a:pt x="340" y="127"/>
                    <a:pt x="333" y="127"/>
                    <a:pt x="328" y="124"/>
                  </a:cubicBezTo>
                  <a:cubicBezTo>
                    <a:pt x="317" y="119"/>
                    <a:pt x="317" y="107"/>
                    <a:pt x="320" y="99"/>
                  </a:cubicBezTo>
                  <a:cubicBezTo>
                    <a:pt x="320" y="94"/>
                    <a:pt x="322" y="91"/>
                    <a:pt x="325" y="86"/>
                  </a:cubicBezTo>
                  <a:cubicBezTo>
                    <a:pt x="325" y="84"/>
                    <a:pt x="328" y="81"/>
                    <a:pt x="328" y="79"/>
                  </a:cubicBezTo>
                  <a:cubicBezTo>
                    <a:pt x="330" y="69"/>
                    <a:pt x="328" y="58"/>
                    <a:pt x="322" y="48"/>
                  </a:cubicBezTo>
                  <a:cubicBezTo>
                    <a:pt x="320" y="46"/>
                    <a:pt x="320" y="46"/>
                    <a:pt x="317" y="43"/>
                  </a:cubicBezTo>
                  <a:cubicBezTo>
                    <a:pt x="310" y="38"/>
                    <a:pt x="310" y="41"/>
                    <a:pt x="302" y="51"/>
                  </a:cubicBezTo>
                  <a:cubicBezTo>
                    <a:pt x="297" y="61"/>
                    <a:pt x="307" y="74"/>
                    <a:pt x="282" y="41"/>
                  </a:cubicBezTo>
                  <a:cubicBezTo>
                    <a:pt x="256" y="8"/>
                    <a:pt x="256" y="8"/>
                    <a:pt x="256" y="8"/>
                  </a:cubicBezTo>
                  <a:cubicBezTo>
                    <a:pt x="256" y="8"/>
                    <a:pt x="244" y="0"/>
                    <a:pt x="236" y="18"/>
                  </a:cubicBezTo>
                  <a:cubicBezTo>
                    <a:pt x="229" y="36"/>
                    <a:pt x="234" y="41"/>
                    <a:pt x="236" y="51"/>
                  </a:cubicBezTo>
                  <a:cubicBezTo>
                    <a:pt x="239" y="61"/>
                    <a:pt x="234" y="71"/>
                    <a:pt x="231" y="79"/>
                  </a:cubicBezTo>
                  <a:cubicBezTo>
                    <a:pt x="229" y="86"/>
                    <a:pt x="229" y="86"/>
                    <a:pt x="231" y="99"/>
                  </a:cubicBezTo>
                  <a:cubicBezTo>
                    <a:pt x="234" y="109"/>
                    <a:pt x="236" y="119"/>
                    <a:pt x="229" y="124"/>
                  </a:cubicBezTo>
                  <a:cubicBezTo>
                    <a:pt x="223" y="129"/>
                    <a:pt x="216" y="117"/>
                    <a:pt x="216" y="117"/>
                  </a:cubicBezTo>
                  <a:cubicBezTo>
                    <a:pt x="216" y="117"/>
                    <a:pt x="216" y="91"/>
                    <a:pt x="211" y="94"/>
                  </a:cubicBezTo>
                  <a:cubicBezTo>
                    <a:pt x="206" y="97"/>
                    <a:pt x="203" y="104"/>
                    <a:pt x="198" y="97"/>
                  </a:cubicBezTo>
                  <a:cubicBezTo>
                    <a:pt x="193" y="89"/>
                    <a:pt x="211" y="71"/>
                    <a:pt x="188" y="79"/>
                  </a:cubicBezTo>
                  <a:cubicBezTo>
                    <a:pt x="165" y="86"/>
                    <a:pt x="175" y="84"/>
                    <a:pt x="165" y="86"/>
                  </a:cubicBezTo>
                  <a:cubicBezTo>
                    <a:pt x="155" y="89"/>
                    <a:pt x="160" y="91"/>
                    <a:pt x="145" y="89"/>
                  </a:cubicBezTo>
                  <a:cubicBezTo>
                    <a:pt x="130" y="86"/>
                    <a:pt x="132" y="76"/>
                    <a:pt x="122" y="81"/>
                  </a:cubicBezTo>
                  <a:cubicBezTo>
                    <a:pt x="112" y="86"/>
                    <a:pt x="117" y="94"/>
                    <a:pt x="102" y="99"/>
                  </a:cubicBezTo>
                  <a:cubicBezTo>
                    <a:pt x="89" y="104"/>
                    <a:pt x="86" y="102"/>
                    <a:pt x="81" y="97"/>
                  </a:cubicBezTo>
                  <a:cubicBezTo>
                    <a:pt x="76" y="91"/>
                    <a:pt x="56" y="86"/>
                    <a:pt x="61" y="74"/>
                  </a:cubicBezTo>
                  <a:cubicBezTo>
                    <a:pt x="66" y="61"/>
                    <a:pt x="71" y="51"/>
                    <a:pt x="69" y="43"/>
                  </a:cubicBezTo>
                  <a:cubicBezTo>
                    <a:pt x="66" y="36"/>
                    <a:pt x="51" y="18"/>
                    <a:pt x="46" y="28"/>
                  </a:cubicBezTo>
                  <a:cubicBezTo>
                    <a:pt x="41" y="36"/>
                    <a:pt x="38" y="58"/>
                    <a:pt x="38" y="58"/>
                  </a:cubicBezTo>
                  <a:cubicBezTo>
                    <a:pt x="38" y="58"/>
                    <a:pt x="31" y="41"/>
                    <a:pt x="23" y="43"/>
                  </a:cubicBezTo>
                  <a:cubicBezTo>
                    <a:pt x="15" y="46"/>
                    <a:pt x="10" y="64"/>
                    <a:pt x="10" y="64"/>
                  </a:cubicBezTo>
                  <a:cubicBezTo>
                    <a:pt x="20" y="94"/>
                    <a:pt x="20" y="94"/>
                    <a:pt x="20" y="94"/>
                  </a:cubicBezTo>
                  <a:cubicBezTo>
                    <a:pt x="20" y="94"/>
                    <a:pt x="28" y="109"/>
                    <a:pt x="20" y="122"/>
                  </a:cubicBezTo>
                  <a:cubicBezTo>
                    <a:pt x="15" y="135"/>
                    <a:pt x="15" y="132"/>
                    <a:pt x="10" y="150"/>
                  </a:cubicBezTo>
                  <a:cubicBezTo>
                    <a:pt x="5" y="165"/>
                    <a:pt x="8" y="165"/>
                    <a:pt x="10" y="178"/>
                  </a:cubicBezTo>
                  <a:cubicBezTo>
                    <a:pt x="13" y="190"/>
                    <a:pt x="13" y="190"/>
                    <a:pt x="18" y="201"/>
                  </a:cubicBezTo>
                  <a:cubicBezTo>
                    <a:pt x="23" y="208"/>
                    <a:pt x="25" y="216"/>
                    <a:pt x="20" y="241"/>
                  </a:cubicBezTo>
                  <a:cubicBezTo>
                    <a:pt x="15" y="266"/>
                    <a:pt x="18" y="287"/>
                    <a:pt x="18" y="287"/>
                  </a:cubicBezTo>
                  <a:cubicBezTo>
                    <a:pt x="18" y="287"/>
                    <a:pt x="28" y="292"/>
                    <a:pt x="28" y="312"/>
                  </a:cubicBezTo>
                  <a:cubicBezTo>
                    <a:pt x="28" y="332"/>
                    <a:pt x="33" y="345"/>
                    <a:pt x="28" y="373"/>
                  </a:cubicBezTo>
                  <a:cubicBezTo>
                    <a:pt x="23" y="401"/>
                    <a:pt x="25" y="406"/>
                    <a:pt x="20" y="424"/>
                  </a:cubicBezTo>
                  <a:cubicBezTo>
                    <a:pt x="15" y="441"/>
                    <a:pt x="8" y="467"/>
                    <a:pt x="8" y="482"/>
                  </a:cubicBezTo>
                  <a:cubicBezTo>
                    <a:pt x="8" y="495"/>
                    <a:pt x="15" y="502"/>
                    <a:pt x="8" y="518"/>
                  </a:cubicBezTo>
                  <a:cubicBezTo>
                    <a:pt x="0" y="533"/>
                    <a:pt x="3" y="528"/>
                    <a:pt x="18" y="528"/>
                  </a:cubicBezTo>
                  <a:cubicBezTo>
                    <a:pt x="33" y="528"/>
                    <a:pt x="36" y="530"/>
                    <a:pt x="43" y="543"/>
                  </a:cubicBezTo>
                  <a:cubicBezTo>
                    <a:pt x="48" y="556"/>
                    <a:pt x="48" y="558"/>
                    <a:pt x="56" y="566"/>
                  </a:cubicBezTo>
                  <a:close/>
                  <a:moveTo>
                    <a:pt x="53" y="472"/>
                  </a:moveTo>
                  <a:cubicBezTo>
                    <a:pt x="53" y="467"/>
                    <a:pt x="56" y="464"/>
                    <a:pt x="58" y="462"/>
                  </a:cubicBezTo>
                  <a:cubicBezTo>
                    <a:pt x="69" y="444"/>
                    <a:pt x="69" y="444"/>
                    <a:pt x="69" y="444"/>
                  </a:cubicBezTo>
                  <a:cubicBezTo>
                    <a:pt x="76" y="431"/>
                    <a:pt x="84" y="419"/>
                    <a:pt x="99" y="411"/>
                  </a:cubicBezTo>
                  <a:cubicBezTo>
                    <a:pt x="104" y="409"/>
                    <a:pt x="109" y="406"/>
                    <a:pt x="117" y="406"/>
                  </a:cubicBezTo>
                  <a:cubicBezTo>
                    <a:pt x="119" y="406"/>
                    <a:pt x="122" y="403"/>
                    <a:pt x="124" y="403"/>
                  </a:cubicBezTo>
                  <a:cubicBezTo>
                    <a:pt x="137" y="398"/>
                    <a:pt x="145" y="391"/>
                    <a:pt x="155" y="378"/>
                  </a:cubicBezTo>
                  <a:cubicBezTo>
                    <a:pt x="157" y="373"/>
                    <a:pt x="163" y="370"/>
                    <a:pt x="165" y="365"/>
                  </a:cubicBezTo>
                  <a:cubicBezTo>
                    <a:pt x="168" y="363"/>
                    <a:pt x="170" y="360"/>
                    <a:pt x="173" y="360"/>
                  </a:cubicBezTo>
                  <a:cubicBezTo>
                    <a:pt x="173" y="360"/>
                    <a:pt x="175" y="358"/>
                    <a:pt x="178" y="358"/>
                  </a:cubicBezTo>
                  <a:cubicBezTo>
                    <a:pt x="175" y="355"/>
                    <a:pt x="175" y="355"/>
                    <a:pt x="175" y="355"/>
                  </a:cubicBezTo>
                  <a:cubicBezTo>
                    <a:pt x="173" y="353"/>
                    <a:pt x="170" y="350"/>
                    <a:pt x="168" y="348"/>
                  </a:cubicBezTo>
                  <a:cubicBezTo>
                    <a:pt x="163" y="335"/>
                    <a:pt x="160" y="330"/>
                    <a:pt x="147" y="327"/>
                  </a:cubicBezTo>
                  <a:cubicBezTo>
                    <a:pt x="132" y="325"/>
                    <a:pt x="124" y="320"/>
                    <a:pt x="112" y="310"/>
                  </a:cubicBezTo>
                  <a:cubicBezTo>
                    <a:pt x="104" y="302"/>
                    <a:pt x="91" y="289"/>
                    <a:pt x="91" y="277"/>
                  </a:cubicBezTo>
                  <a:cubicBezTo>
                    <a:pt x="91" y="269"/>
                    <a:pt x="89" y="259"/>
                    <a:pt x="94" y="249"/>
                  </a:cubicBezTo>
                  <a:cubicBezTo>
                    <a:pt x="97" y="244"/>
                    <a:pt x="104" y="239"/>
                    <a:pt x="109" y="236"/>
                  </a:cubicBezTo>
                  <a:cubicBezTo>
                    <a:pt x="114" y="236"/>
                    <a:pt x="119" y="236"/>
                    <a:pt x="124" y="239"/>
                  </a:cubicBezTo>
                  <a:cubicBezTo>
                    <a:pt x="130" y="244"/>
                    <a:pt x="130" y="244"/>
                    <a:pt x="130" y="244"/>
                  </a:cubicBezTo>
                  <a:cubicBezTo>
                    <a:pt x="130" y="246"/>
                    <a:pt x="130" y="246"/>
                    <a:pt x="130" y="246"/>
                  </a:cubicBezTo>
                  <a:cubicBezTo>
                    <a:pt x="137" y="289"/>
                    <a:pt x="142" y="292"/>
                    <a:pt x="168" y="294"/>
                  </a:cubicBezTo>
                  <a:cubicBezTo>
                    <a:pt x="178" y="294"/>
                    <a:pt x="188" y="299"/>
                    <a:pt x="196" y="305"/>
                  </a:cubicBezTo>
                  <a:cubicBezTo>
                    <a:pt x="198" y="307"/>
                    <a:pt x="198" y="307"/>
                    <a:pt x="198" y="307"/>
                  </a:cubicBezTo>
                  <a:cubicBezTo>
                    <a:pt x="211" y="315"/>
                    <a:pt x="218" y="327"/>
                    <a:pt x="223" y="343"/>
                  </a:cubicBezTo>
                  <a:cubicBezTo>
                    <a:pt x="226" y="350"/>
                    <a:pt x="231" y="360"/>
                    <a:pt x="229" y="370"/>
                  </a:cubicBezTo>
                  <a:cubicBezTo>
                    <a:pt x="229" y="378"/>
                    <a:pt x="223" y="383"/>
                    <a:pt x="221" y="386"/>
                  </a:cubicBezTo>
                  <a:cubicBezTo>
                    <a:pt x="213" y="398"/>
                    <a:pt x="206" y="411"/>
                    <a:pt x="196" y="424"/>
                  </a:cubicBezTo>
                  <a:cubicBezTo>
                    <a:pt x="183" y="436"/>
                    <a:pt x="170" y="449"/>
                    <a:pt x="155" y="459"/>
                  </a:cubicBezTo>
                  <a:cubicBezTo>
                    <a:pt x="104" y="497"/>
                    <a:pt x="104" y="497"/>
                    <a:pt x="104" y="497"/>
                  </a:cubicBezTo>
                  <a:cubicBezTo>
                    <a:pt x="102" y="500"/>
                    <a:pt x="97" y="502"/>
                    <a:pt x="91" y="505"/>
                  </a:cubicBezTo>
                  <a:cubicBezTo>
                    <a:pt x="89" y="505"/>
                    <a:pt x="89" y="505"/>
                    <a:pt x="86" y="505"/>
                  </a:cubicBezTo>
                  <a:cubicBezTo>
                    <a:pt x="71" y="505"/>
                    <a:pt x="58" y="490"/>
                    <a:pt x="56" y="482"/>
                  </a:cubicBezTo>
                  <a:cubicBezTo>
                    <a:pt x="56" y="485"/>
                    <a:pt x="53" y="480"/>
                    <a:pt x="53" y="472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" name="Freeform 284"/>
            <p:cNvSpPr>
              <a:spLocks/>
            </p:cNvSpPr>
            <p:nvPr/>
          </p:nvSpPr>
          <p:spPr bwMode="auto">
            <a:xfrm>
              <a:off x="3539" y="2221"/>
              <a:ext cx="12" cy="12"/>
            </a:xfrm>
            <a:custGeom>
              <a:avLst/>
              <a:gdLst>
                <a:gd name="T0" fmla="*/ 63 w 208"/>
                <a:gd name="T1" fmla="*/ 208 h 208"/>
                <a:gd name="T2" fmla="*/ 89 w 208"/>
                <a:gd name="T3" fmla="*/ 188 h 208"/>
                <a:gd name="T4" fmla="*/ 112 w 208"/>
                <a:gd name="T5" fmla="*/ 178 h 208"/>
                <a:gd name="T6" fmla="*/ 117 w 208"/>
                <a:gd name="T7" fmla="*/ 178 h 208"/>
                <a:gd name="T8" fmla="*/ 119 w 208"/>
                <a:gd name="T9" fmla="*/ 178 h 208"/>
                <a:gd name="T10" fmla="*/ 124 w 208"/>
                <a:gd name="T11" fmla="*/ 175 h 208"/>
                <a:gd name="T12" fmla="*/ 137 w 208"/>
                <a:gd name="T13" fmla="*/ 170 h 208"/>
                <a:gd name="T14" fmla="*/ 147 w 208"/>
                <a:gd name="T15" fmla="*/ 170 h 208"/>
                <a:gd name="T16" fmla="*/ 152 w 208"/>
                <a:gd name="T17" fmla="*/ 170 h 208"/>
                <a:gd name="T18" fmla="*/ 152 w 208"/>
                <a:gd name="T19" fmla="*/ 167 h 208"/>
                <a:gd name="T20" fmla="*/ 152 w 208"/>
                <a:gd name="T21" fmla="*/ 165 h 208"/>
                <a:gd name="T22" fmla="*/ 165 w 208"/>
                <a:gd name="T23" fmla="*/ 145 h 208"/>
                <a:gd name="T24" fmla="*/ 145 w 208"/>
                <a:gd name="T25" fmla="*/ 122 h 208"/>
                <a:gd name="T26" fmla="*/ 145 w 208"/>
                <a:gd name="T27" fmla="*/ 112 h 208"/>
                <a:gd name="T28" fmla="*/ 157 w 208"/>
                <a:gd name="T29" fmla="*/ 104 h 208"/>
                <a:gd name="T30" fmla="*/ 201 w 208"/>
                <a:gd name="T31" fmla="*/ 104 h 208"/>
                <a:gd name="T32" fmla="*/ 208 w 208"/>
                <a:gd name="T33" fmla="*/ 104 h 208"/>
                <a:gd name="T34" fmla="*/ 206 w 208"/>
                <a:gd name="T35" fmla="*/ 101 h 208"/>
                <a:gd name="T36" fmla="*/ 201 w 208"/>
                <a:gd name="T37" fmla="*/ 99 h 208"/>
                <a:gd name="T38" fmla="*/ 193 w 208"/>
                <a:gd name="T39" fmla="*/ 96 h 208"/>
                <a:gd name="T40" fmla="*/ 170 w 208"/>
                <a:gd name="T41" fmla="*/ 66 h 208"/>
                <a:gd name="T42" fmla="*/ 173 w 208"/>
                <a:gd name="T43" fmla="*/ 41 h 208"/>
                <a:gd name="T44" fmla="*/ 155 w 208"/>
                <a:gd name="T45" fmla="*/ 46 h 208"/>
                <a:gd name="T46" fmla="*/ 152 w 208"/>
                <a:gd name="T47" fmla="*/ 48 h 208"/>
                <a:gd name="T48" fmla="*/ 147 w 208"/>
                <a:gd name="T49" fmla="*/ 56 h 208"/>
                <a:gd name="T50" fmla="*/ 129 w 208"/>
                <a:gd name="T51" fmla="*/ 63 h 208"/>
                <a:gd name="T52" fmla="*/ 104 w 208"/>
                <a:gd name="T53" fmla="*/ 51 h 208"/>
                <a:gd name="T54" fmla="*/ 91 w 208"/>
                <a:gd name="T55" fmla="*/ 28 h 208"/>
                <a:gd name="T56" fmla="*/ 86 w 208"/>
                <a:gd name="T57" fmla="*/ 15 h 208"/>
                <a:gd name="T58" fmla="*/ 76 w 208"/>
                <a:gd name="T59" fmla="*/ 3 h 208"/>
                <a:gd name="T60" fmla="*/ 66 w 208"/>
                <a:gd name="T61" fmla="*/ 5 h 208"/>
                <a:gd name="T62" fmla="*/ 66 w 208"/>
                <a:gd name="T63" fmla="*/ 8 h 208"/>
                <a:gd name="T64" fmla="*/ 61 w 208"/>
                <a:gd name="T65" fmla="*/ 18 h 208"/>
                <a:gd name="T66" fmla="*/ 51 w 208"/>
                <a:gd name="T67" fmla="*/ 23 h 208"/>
                <a:gd name="T68" fmla="*/ 28 w 208"/>
                <a:gd name="T69" fmla="*/ 25 h 208"/>
                <a:gd name="T70" fmla="*/ 25 w 208"/>
                <a:gd name="T71" fmla="*/ 25 h 208"/>
                <a:gd name="T72" fmla="*/ 18 w 208"/>
                <a:gd name="T73" fmla="*/ 25 h 208"/>
                <a:gd name="T74" fmla="*/ 5 w 208"/>
                <a:gd name="T75" fmla="*/ 35 h 208"/>
                <a:gd name="T76" fmla="*/ 5 w 208"/>
                <a:gd name="T77" fmla="*/ 43 h 208"/>
                <a:gd name="T78" fmla="*/ 5 w 208"/>
                <a:gd name="T79" fmla="*/ 91 h 208"/>
                <a:gd name="T80" fmla="*/ 20 w 208"/>
                <a:gd name="T81" fmla="*/ 109 h 208"/>
                <a:gd name="T82" fmla="*/ 33 w 208"/>
                <a:gd name="T83" fmla="*/ 152 h 208"/>
                <a:gd name="T84" fmla="*/ 51 w 208"/>
                <a:gd name="T85" fmla="*/ 188 h 208"/>
                <a:gd name="T86" fmla="*/ 63 w 208"/>
                <a:gd name="T87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8" h="208">
                  <a:moveTo>
                    <a:pt x="63" y="208"/>
                  </a:moveTo>
                  <a:cubicBezTo>
                    <a:pt x="89" y="188"/>
                    <a:pt x="89" y="188"/>
                    <a:pt x="89" y="188"/>
                  </a:cubicBezTo>
                  <a:cubicBezTo>
                    <a:pt x="94" y="183"/>
                    <a:pt x="102" y="178"/>
                    <a:pt x="112" y="178"/>
                  </a:cubicBezTo>
                  <a:cubicBezTo>
                    <a:pt x="114" y="178"/>
                    <a:pt x="117" y="178"/>
                    <a:pt x="117" y="178"/>
                  </a:cubicBezTo>
                  <a:cubicBezTo>
                    <a:pt x="119" y="178"/>
                    <a:pt x="119" y="178"/>
                    <a:pt x="119" y="178"/>
                  </a:cubicBezTo>
                  <a:cubicBezTo>
                    <a:pt x="122" y="178"/>
                    <a:pt x="124" y="175"/>
                    <a:pt x="124" y="175"/>
                  </a:cubicBezTo>
                  <a:cubicBezTo>
                    <a:pt x="127" y="172"/>
                    <a:pt x="132" y="170"/>
                    <a:pt x="137" y="170"/>
                  </a:cubicBezTo>
                  <a:cubicBezTo>
                    <a:pt x="140" y="170"/>
                    <a:pt x="145" y="170"/>
                    <a:pt x="147" y="170"/>
                  </a:cubicBezTo>
                  <a:cubicBezTo>
                    <a:pt x="150" y="170"/>
                    <a:pt x="150" y="170"/>
                    <a:pt x="152" y="170"/>
                  </a:cubicBezTo>
                  <a:cubicBezTo>
                    <a:pt x="152" y="170"/>
                    <a:pt x="152" y="170"/>
                    <a:pt x="152" y="167"/>
                  </a:cubicBezTo>
                  <a:cubicBezTo>
                    <a:pt x="152" y="165"/>
                    <a:pt x="152" y="165"/>
                    <a:pt x="152" y="165"/>
                  </a:cubicBezTo>
                  <a:cubicBezTo>
                    <a:pt x="152" y="157"/>
                    <a:pt x="157" y="150"/>
                    <a:pt x="165" y="145"/>
                  </a:cubicBezTo>
                  <a:cubicBezTo>
                    <a:pt x="155" y="142"/>
                    <a:pt x="147" y="132"/>
                    <a:pt x="145" y="122"/>
                  </a:cubicBezTo>
                  <a:cubicBezTo>
                    <a:pt x="145" y="119"/>
                    <a:pt x="142" y="117"/>
                    <a:pt x="145" y="112"/>
                  </a:cubicBezTo>
                  <a:cubicBezTo>
                    <a:pt x="147" y="104"/>
                    <a:pt x="155" y="104"/>
                    <a:pt x="157" y="104"/>
                  </a:cubicBezTo>
                  <a:cubicBezTo>
                    <a:pt x="173" y="104"/>
                    <a:pt x="185" y="101"/>
                    <a:pt x="201" y="104"/>
                  </a:cubicBezTo>
                  <a:cubicBezTo>
                    <a:pt x="208" y="104"/>
                    <a:pt x="208" y="104"/>
                    <a:pt x="208" y="104"/>
                  </a:cubicBezTo>
                  <a:cubicBezTo>
                    <a:pt x="208" y="104"/>
                    <a:pt x="208" y="101"/>
                    <a:pt x="206" y="101"/>
                  </a:cubicBezTo>
                  <a:cubicBezTo>
                    <a:pt x="203" y="101"/>
                    <a:pt x="201" y="101"/>
                    <a:pt x="201" y="99"/>
                  </a:cubicBezTo>
                  <a:cubicBezTo>
                    <a:pt x="198" y="99"/>
                    <a:pt x="195" y="99"/>
                    <a:pt x="193" y="96"/>
                  </a:cubicBezTo>
                  <a:cubicBezTo>
                    <a:pt x="180" y="91"/>
                    <a:pt x="173" y="81"/>
                    <a:pt x="170" y="66"/>
                  </a:cubicBezTo>
                  <a:cubicBezTo>
                    <a:pt x="168" y="56"/>
                    <a:pt x="170" y="48"/>
                    <a:pt x="173" y="41"/>
                  </a:cubicBezTo>
                  <a:cubicBezTo>
                    <a:pt x="165" y="38"/>
                    <a:pt x="157" y="41"/>
                    <a:pt x="155" y="46"/>
                  </a:cubicBezTo>
                  <a:cubicBezTo>
                    <a:pt x="152" y="48"/>
                    <a:pt x="152" y="48"/>
                    <a:pt x="152" y="48"/>
                  </a:cubicBezTo>
                  <a:cubicBezTo>
                    <a:pt x="150" y="51"/>
                    <a:pt x="150" y="53"/>
                    <a:pt x="147" y="56"/>
                  </a:cubicBezTo>
                  <a:cubicBezTo>
                    <a:pt x="142" y="61"/>
                    <a:pt x="137" y="63"/>
                    <a:pt x="129" y="63"/>
                  </a:cubicBezTo>
                  <a:cubicBezTo>
                    <a:pt x="119" y="63"/>
                    <a:pt x="112" y="58"/>
                    <a:pt x="104" y="51"/>
                  </a:cubicBezTo>
                  <a:cubicBezTo>
                    <a:pt x="99" y="43"/>
                    <a:pt x="96" y="35"/>
                    <a:pt x="91" y="28"/>
                  </a:cubicBezTo>
                  <a:cubicBezTo>
                    <a:pt x="89" y="23"/>
                    <a:pt x="89" y="20"/>
                    <a:pt x="86" y="15"/>
                  </a:cubicBezTo>
                  <a:cubicBezTo>
                    <a:pt x="84" y="10"/>
                    <a:pt x="79" y="5"/>
                    <a:pt x="76" y="3"/>
                  </a:cubicBezTo>
                  <a:cubicBezTo>
                    <a:pt x="74" y="0"/>
                    <a:pt x="69" y="3"/>
                    <a:pt x="66" y="5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66" y="10"/>
                    <a:pt x="63" y="15"/>
                    <a:pt x="61" y="18"/>
                  </a:cubicBezTo>
                  <a:cubicBezTo>
                    <a:pt x="58" y="20"/>
                    <a:pt x="53" y="23"/>
                    <a:pt x="51" y="23"/>
                  </a:cubicBezTo>
                  <a:cubicBezTo>
                    <a:pt x="43" y="23"/>
                    <a:pt x="36" y="25"/>
                    <a:pt x="28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3" y="25"/>
                    <a:pt x="20" y="25"/>
                    <a:pt x="18" y="25"/>
                  </a:cubicBezTo>
                  <a:cubicBezTo>
                    <a:pt x="13" y="25"/>
                    <a:pt x="8" y="30"/>
                    <a:pt x="5" y="35"/>
                  </a:cubicBezTo>
                  <a:cubicBezTo>
                    <a:pt x="5" y="38"/>
                    <a:pt x="5" y="41"/>
                    <a:pt x="5" y="43"/>
                  </a:cubicBezTo>
                  <a:cubicBezTo>
                    <a:pt x="5" y="63"/>
                    <a:pt x="0" y="81"/>
                    <a:pt x="5" y="91"/>
                  </a:cubicBezTo>
                  <a:cubicBezTo>
                    <a:pt x="10" y="101"/>
                    <a:pt x="18" y="94"/>
                    <a:pt x="20" y="109"/>
                  </a:cubicBezTo>
                  <a:cubicBezTo>
                    <a:pt x="20" y="124"/>
                    <a:pt x="23" y="142"/>
                    <a:pt x="33" y="152"/>
                  </a:cubicBezTo>
                  <a:cubicBezTo>
                    <a:pt x="41" y="162"/>
                    <a:pt x="46" y="172"/>
                    <a:pt x="51" y="188"/>
                  </a:cubicBezTo>
                  <a:cubicBezTo>
                    <a:pt x="51" y="193"/>
                    <a:pt x="58" y="200"/>
                    <a:pt x="63" y="208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6" name="Freeform 285"/>
            <p:cNvSpPr>
              <a:spLocks/>
            </p:cNvSpPr>
            <p:nvPr/>
          </p:nvSpPr>
          <p:spPr bwMode="auto">
            <a:xfrm>
              <a:off x="3732" y="2102"/>
              <a:ext cx="7" cy="6"/>
            </a:xfrm>
            <a:custGeom>
              <a:avLst/>
              <a:gdLst>
                <a:gd name="T0" fmla="*/ 104 w 127"/>
                <a:gd name="T1" fmla="*/ 5 h 104"/>
                <a:gd name="T2" fmla="*/ 74 w 127"/>
                <a:gd name="T3" fmla="*/ 5 h 104"/>
                <a:gd name="T4" fmla="*/ 61 w 127"/>
                <a:gd name="T5" fmla="*/ 12 h 104"/>
                <a:gd name="T6" fmla="*/ 38 w 127"/>
                <a:gd name="T7" fmla="*/ 20 h 104"/>
                <a:gd name="T8" fmla="*/ 8 w 127"/>
                <a:gd name="T9" fmla="*/ 45 h 104"/>
                <a:gd name="T10" fmla="*/ 0 w 127"/>
                <a:gd name="T11" fmla="*/ 66 h 104"/>
                <a:gd name="T12" fmla="*/ 13 w 127"/>
                <a:gd name="T13" fmla="*/ 81 h 104"/>
                <a:gd name="T14" fmla="*/ 23 w 127"/>
                <a:gd name="T15" fmla="*/ 81 h 104"/>
                <a:gd name="T16" fmla="*/ 33 w 127"/>
                <a:gd name="T17" fmla="*/ 91 h 104"/>
                <a:gd name="T18" fmla="*/ 74 w 127"/>
                <a:gd name="T19" fmla="*/ 96 h 104"/>
                <a:gd name="T20" fmla="*/ 84 w 127"/>
                <a:gd name="T21" fmla="*/ 94 h 104"/>
                <a:gd name="T22" fmla="*/ 86 w 127"/>
                <a:gd name="T23" fmla="*/ 96 h 104"/>
                <a:gd name="T24" fmla="*/ 102 w 127"/>
                <a:gd name="T25" fmla="*/ 96 h 104"/>
                <a:gd name="T26" fmla="*/ 109 w 127"/>
                <a:gd name="T27" fmla="*/ 83 h 104"/>
                <a:gd name="T28" fmla="*/ 119 w 127"/>
                <a:gd name="T29" fmla="*/ 40 h 104"/>
                <a:gd name="T30" fmla="*/ 104 w 127"/>
                <a:gd name="T31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104">
                  <a:moveTo>
                    <a:pt x="104" y="5"/>
                  </a:moveTo>
                  <a:cubicBezTo>
                    <a:pt x="94" y="5"/>
                    <a:pt x="84" y="0"/>
                    <a:pt x="74" y="5"/>
                  </a:cubicBezTo>
                  <a:cubicBezTo>
                    <a:pt x="69" y="7"/>
                    <a:pt x="66" y="10"/>
                    <a:pt x="61" y="12"/>
                  </a:cubicBezTo>
                  <a:cubicBezTo>
                    <a:pt x="53" y="15"/>
                    <a:pt x="46" y="17"/>
                    <a:pt x="38" y="20"/>
                  </a:cubicBezTo>
                  <a:cubicBezTo>
                    <a:pt x="25" y="25"/>
                    <a:pt x="15" y="33"/>
                    <a:pt x="8" y="45"/>
                  </a:cubicBezTo>
                  <a:cubicBezTo>
                    <a:pt x="3" y="50"/>
                    <a:pt x="0" y="58"/>
                    <a:pt x="0" y="66"/>
                  </a:cubicBezTo>
                  <a:cubicBezTo>
                    <a:pt x="0" y="73"/>
                    <a:pt x="5" y="81"/>
                    <a:pt x="13" y="81"/>
                  </a:cubicBezTo>
                  <a:cubicBezTo>
                    <a:pt x="15" y="81"/>
                    <a:pt x="20" y="81"/>
                    <a:pt x="23" y="81"/>
                  </a:cubicBezTo>
                  <a:cubicBezTo>
                    <a:pt x="28" y="83"/>
                    <a:pt x="30" y="86"/>
                    <a:pt x="33" y="91"/>
                  </a:cubicBezTo>
                  <a:cubicBezTo>
                    <a:pt x="43" y="104"/>
                    <a:pt x="61" y="104"/>
                    <a:pt x="74" y="96"/>
                  </a:cubicBezTo>
                  <a:cubicBezTo>
                    <a:pt x="76" y="94"/>
                    <a:pt x="81" y="91"/>
                    <a:pt x="84" y="94"/>
                  </a:cubicBezTo>
                  <a:cubicBezTo>
                    <a:pt x="86" y="96"/>
                    <a:pt x="86" y="96"/>
                    <a:pt x="86" y="96"/>
                  </a:cubicBezTo>
                  <a:cubicBezTo>
                    <a:pt x="89" y="101"/>
                    <a:pt x="96" y="99"/>
                    <a:pt x="102" y="96"/>
                  </a:cubicBezTo>
                  <a:cubicBezTo>
                    <a:pt x="107" y="94"/>
                    <a:pt x="109" y="89"/>
                    <a:pt x="109" y="83"/>
                  </a:cubicBezTo>
                  <a:cubicBezTo>
                    <a:pt x="114" y="71"/>
                    <a:pt x="119" y="56"/>
                    <a:pt x="119" y="40"/>
                  </a:cubicBezTo>
                  <a:cubicBezTo>
                    <a:pt x="127" y="28"/>
                    <a:pt x="119" y="12"/>
                    <a:pt x="104" y="5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7" name="Freeform 286"/>
            <p:cNvSpPr>
              <a:spLocks/>
            </p:cNvSpPr>
            <p:nvPr/>
          </p:nvSpPr>
          <p:spPr bwMode="auto">
            <a:xfrm>
              <a:off x="3761" y="2118"/>
              <a:ext cx="4" cy="8"/>
            </a:xfrm>
            <a:custGeom>
              <a:avLst/>
              <a:gdLst>
                <a:gd name="T0" fmla="*/ 66 w 69"/>
                <a:gd name="T1" fmla="*/ 33 h 135"/>
                <a:gd name="T2" fmla="*/ 66 w 69"/>
                <a:gd name="T3" fmla="*/ 15 h 135"/>
                <a:gd name="T4" fmla="*/ 56 w 69"/>
                <a:gd name="T5" fmla="*/ 3 h 135"/>
                <a:gd name="T6" fmla="*/ 43 w 69"/>
                <a:gd name="T7" fmla="*/ 13 h 135"/>
                <a:gd name="T8" fmla="*/ 41 w 69"/>
                <a:gd name="T9" fmla="*/ 13 h 135"/>
                <a:gd name="T10" fmla="*/ 31 w 69"/>
                <a:gd name="T11" fmla="*/ 25 h 135"/>
                <a:gd name="T12" fmla="*/ 23 w 69"/>
                <a:gd name="T13" fmla="*/ 23 h 135"/>
                <a:gd name="T14" fmla="*/ 20 w 69"/>
                <a:gd name="T15" fmla="*/ 15 h 135"/>
                <a:gd name="T16" fmla="*/ 8 w 69"/>
                <a:gd name="T17" fmla="*/ 36 h 135"/>
                <a:gd name="T18" fmla="*/ 0 w 69"/>
                <a:gd name="T19" fmla="*/ 58 h 135"/>
                <a:gd name="T20" fmla="*/ 0 w 69"/>
                <a:gd name="T21" fmla="*/ 63 h 135"/>
                <a:gd name="T22" fmla="*/ 10 w 69"/>
                <a:gd name="T23" fmla="*/ 74 h 135"/>
                <a:gd name="T24" fmla="*/ 13 w 69"/>
                <a:gd name="T25" fmla="*/ 99 h 135"/>
                <a:gd name="T26" fmla="*/ 8 w 69"/>
                <a:gd name="T27" fmla="*/ 114 h 135"/>
                <a:gd name="T28" fmla="*/ 15 w 69"/>
                <a:gd name="T29" fmla="*/ 122 h 135"/>
                <a:gd name="T30" fmla="*/ 31 w 69"/>
                <a:gd name="T31" fmla="*/ 129 h 135"/>
                <a:gd name="T32" fmla="*/ 43 w 69"/>
                <a:gd name="T33" fmla="*/ 132 h 135"/>
                <a:gd name="T34" fmla="*/ 59 w 69"/>
                <a:gd name="T35" fmla="*/ 117 h 135"/>
                <a:gd name="T36" fmla="*/ 66 w 69"/>
                <a:gd name="T37" fmla="*/ 112 h 135"/>
                <a:gd name="T38" fmla="*/ 66 w 69"/>
                <a:gd name="T39" fmla="*/ 102 h 135"/>
                <a:gd name="T40" fmla="*/ 66 w 69"/>
                <a:gd name="T41" fmla="*/ 3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" h="135">
                  <a:moveTo>
                    <a:pt x="66" y="33"/>
                  </a:moveTo>
                  <a:cubicBezTo>
                    <a:pt x="66" y="28"/>
                    <a:pt x="69" y="20"/>
                    <a:pt x="66" y="15"/>
                  </a:cubicBezTo>
                  <a:cubicBezTo>
                    <a:pt x="64" y="10"/>
                    <a:pt x="61" y="3"/>
                    <a:pt x="56" y="3"/>
                  </a:cubicBezTo>
                  <a:cubicBezTo>
                    <a:pt x="51" y="0"/>
                    <a:pt x="43" y="5"/>
                    <a:pt x="43" y="13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36" y="13"/>
                    <a:pt x="36" y="23"/>
                    <a:pt x="31" y="25"/>
                  </a:cubicBezTo>
                  <a:cubicBezTo>
                    <a:pt x="28" y="25"/>
                    <a:pt x="26" y="25"/>
                    <a:pt x="23" y="23"/>
                  </a:cubicBezTo>
                  <a:cubicBezTo>
                    <a:pt x="20" y="20"/>
                    <a:pt x="20" y="18"/>
                    <a:pt x="20" y="15"/>
                  </a:cubicBezTo>
                  <a:cubicBezTo>
                    <a:pt x="13" y="18"/>
                    <a:pt x="10" y="28"/>
                    <a:pt x="8" y="36"/>
                  </a:cubicBezTo>
                  <a:cubicBezTo>
                    <a:pt x="5" y="43"/>
                    <a:pt x="3" y="51"/>
                    <a:pt x="0" y="58"/>
                  </a:cubicBezTo>
                  <a:cubicBezTo>
                    <a:pt x="0" y="61"/>
                    <a:pt x="0" y="61"/>
                    <a:pt x="0" y="63"/>
                  </a:cubicBezTo>
                  <a:cubicBezTo>
                    <a:pt x="0" y="69"/>
                    <a:pt x="5" y="71"/>
                    <a:pt x="10" y="74"/>
                  </a:cubicBezTo>
                  <a:cubicBezTo>
                    <a:pt x="18" y="79"/>
                    <a:pt x="18" y="91"/>
                    <a:pt x="13" y="99"/>
                  </a:cubicBezTo>
                  <a:cubicBezTo>
                    <a:pt x="10" y="104"/>
                    <a:pt x="5" y="109"/>
                    <a:pt x="8" y="114"/>
                  </a:cubicBezTo>
                  <a:cubicBezTo>
                    <a:pt x="8" y="119"/>
                    <a:pt x="13" y="122"/>
                    <a:pt x="15" y="122"/>
                  </a:cubicBezTo>
                  <a:cubicBezTo>
                    <a:pt x="20" y="124"/>
                    <a:pt x="26" y="127"/>
                    <a:pt x="31" y="129"/>
                  </a:cubicBezTo>
                  <a:cubicBezTo>
                    <a:pt x="33" y="132"/>
                    <a:pt x="38" y="135"/>
                    <a:pt x="43" y="132"/>
                  </a:cubicBezTo>
                  <a:cubicBezTo>
                    <a:pt x="51" y="129"/>
                    <a:pt x="53" y="122"/>
                    <a:pt x="59" y="117"/>
                  </a:cubicBezTo>
                  <a:cubicBezTo>
                    <a:pt x="61" y="114"/>
                    <a:pt x="64" y="114"/>
                    <a:pt x="66" y="112"/>
                  </a:cubicBezTo>
                  <a:cubicBezTo>
                    <a:pt x="69" y="109"/>
                    <a:pt x="69" y="104"/>
                    <a:pt x="66" y="102"/>
                  </a:cubicBezTo>
                  <a:cubicBezTo>
                    <a:pt x="64" y="79"/>
                    <a:pt x="64" y="56"/>
                    <a:pt x="66" y="33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8" name="Freeform 287"/>
            <p:cNvSpPr>
              <a:spLocks/>
            </p:cNvSpPr>
            <p:nvPr/>
          </p:nvSpPr>
          <p:spPr bwMode="auto">
            <a:xfrm>
              <a:off x="3756" y="2083"/>
              <a:ext cx="63" cy="31"/>
            </a:xfrm>
            <a:custGeom>
              <a:avLst/>
              <a:gdLst>
                <a:gd name="T0" fmla="*/ 1056 w 1094"/>
                <a:gd name="T1" fmla="*/ 54 h 548"/>
                <a:gd name="T2" fmla="*/ 982 w 1094"/>
                <a:gd name="T3" fmla="*/ 76 h 548"/>
                <a:gd name="T4" fmla="*/ 914 w 1094"/>
                <a:gd name="T5" fmla="*/ 71 h 548"/>
                <a:gd name="T6" fmla="*/ 856 w 1094"/>
                <a:gd name="T7" fmla="*/ 33 h 548"/>
                <a:gd name="T8" fmla="*/ 807 w 1094"/>
                <a:gd name="T9" fmla="*/ 21 h 548"/>
                <a:gd name="T10" fmla="*/ 769 w 1094"/>
                <a:gd name="T11" fmla="*/ 13 h 548"/>
                <a:gd name="T12" fmla="*/ 706 w 1094"/>
                <a:gd name="T13" fmla="*/ 16 h 548"/>
                <a:gd name="T14" fmla="*/ 668 w 1094"/>
                <a:gd name="T15" fmla="*/ 16 h 548"/>
                <a:gd name="T16" fmla="*/ 642 w 1094"/>
                <a:gd name="T17" fmla="*/ 26 h 548"/>
                <a:gd name="T18" fmla="*/ 602 w 1094"/>
                <a:gd name="T19" fmla="*/ 0 h 548"/>
                <a:gd name="T20" fmla="*/ 566 w 1094"/>
                <a:gd name="T21" fmla="*/ 21 h 548"/>
                <a:gd name="T22" fmla="*/ 538 w 1094"/>
                <a:gd name="T23" fmla="*/ 46 h 548"/>
                <a:gd name="T24" fmla="*/ 513 w 1094"/>
                <a:gd name="T25" fmla="*/ 71 h 548"/>
                <a:gd name="T26" fmla="*/ 488 w 1094"/>
                <a:gd name="T27" fmla="*/ 81 h 548"/>
                <a:gd name="T28" fmla="*/ 460 w 1094"/>
                <a:gd name="T29" fmla="*/ 81 h 548"/>
                <a:gd name="T30" fmla="*/ 444 w 1094"/>
                <a:gd name="T31" fmla="*/ 104 h 548"/>
                <a:gd name="T32" fmla="*/ 427 w 1094"/>
                <a:gd name="T33" fmla="*/ 92 h 548"/>
                <a:gd name="T34" fmla="*/ 363 w 1094"/>
                <a:gd name="T35" fmla="*/ 99 h 548"/>
                <a:gd name="T36" fmla="*/ 368 w 1094"/>
                <a:gd name="T37" fmla="*/ 145 h 548"/>
                <a:gd name="T38" fmla="*/ 310 w 1094"/>
                <a:gd name="T39" fmla="*/ 147 h 548"/>
                <a:gd name="T40" fmla="*/ 287 w 1094"/>
                <a:gd name="T41" fmla="*/ 147 h 548"/>
                <a:gd name="T42" fmla="*/ 229 w 1094"/>
                <a:gd name="T43" fmla="*/ 170 h 548"/>
                <a:gd name="T44" fmla="*/ 191 w 1094"/>
                <a:gd name="T45" fmla="*/ 168 h 548"/>
                <a:gd name="T46" fmla="*/ 178 w 1094"/>
                <a:gd name="T47" fmla="*/ 198 h 548"/>
                <a:gd name="T48" fmla="*/ 97 w 1094"/>
                <a:gd name="T49" fmla="*/ 206 h 548"/>
                <a:gd name="T50" fmla="*/ 41 w 1094"/>
                <a:gd name="T51" fmla="*/ 229 h 548"/>
                <a:gd name="T52" fmla="*/ 26 w 1094"/>
                <a:gd name="T53" fmla="*/ 274 h 548"/>
                <a:gd name="T54" fmla="*/ 56 w 1094"/>
                <a:gd name="T55" fmla="*/ 348 h 548"/>
                <a:gd name="T56" fmla="*/ 46 w 1094"/>
                <a:gd name="T57" fmla="*/ 363 h 548"/>
                <a:gd name="T58" fmla="*/ 33 w 1094"/>
                <a:gd name="T59" fmla="*/ 378 h 548"/>
                <a:gd name="T60" fmla="*/ 5 w 1094"/>
                <a:gd name="T61" fmla="*/ 416 h 548"/>
                <a:gd name="T62" fmla="*/ 23 w 1094"/>
                <a:gd name="T63" fmla="*/ 462 h 548"/>
                <a:gd name="T64" fmla="*/ 71 w 1094"/>
                <a:gd name="T65" fmla="*/ 497 h 548"/>
                <a:gd name="T66" fmla="*/ 104 w 1094"/>
                <a:gd name="T67" fmla="*/ 543 h 548"/>
                <a:gd name="T68" fmla="*/ 140 w 1094"/>
                <a:gd name="T69" fmla="*/ 434 h 548"/>
                <a:gd name="T70" fmla="*/ 183 w 1094"/>
                <a:gd name="T71" fmla="*/ 355 h 548"/>
                <a:gd name="T72" fmla="*/ 290 w 1094"/>
                <a:gd name="T73" fmla="*/ 272 h 548"/>
                <a:gd name="T74" fmla="*/ 330 w 1094"/>
                <a:gd name="T75" fmla="*/ 256 h 548"/>
                <a:gd name="T76" fmla="*/ 373 w 1094"/>
                <a:gd name="T77" fmla="*/ 229 h 548"/>
                <a:gd name="T78" fmla="*/ 429 w 1094"/>
                <a:gd name="T79" fmla="*/ 221 h 548"/>
                <a:gd name="T80" fmla="*/ 505 w 1094"/>
                <a:gd name="T81" fmla="*/ 180 h 548"/>
                <a:gd name="T82" fmla="*/ 574 w 1094"/>
                <a:gd name="T83" fmla="*/ 142 h 548"/>
                <a:gd name="T84" fmla="*/ 609 w 1094"/>
                <a:gd name="T85" fmla="*/ 147 h 548"/>
                <a:gd name="T86" fmla="*/ 632 w 1094"/>
                <a:gd name="T87" fmla="*/ 152 h 548"/>
                <a:gd name="T88" fmla="*/ 668 w 1094"/>
                <a:gd name="T89" fmla="*/ 147 h 548"/>
                <a:gd name="T90" fmla="*/ 675 w 1094"/>
                <a:gd name="T91" fmla="*/ 127 h 548"/>
                <a:gd name="T92" fmla="*/ 734 w 1094"/>
                <a:gd name="T93" fmla="*/ 130 h 548"/>
                <a:gd name="T94" fmla="*/ 779 w 1094"/>
                <a:gd name="T95" fmla="*/ 135 h 548"/>
                <a:gd name="T96" fmla="*/ 937 w 1094"/>
                <a:gd name="T97" fmla="*/ 158 h 548"/>
                <a:gd name="T98" fmla="*/ 1084 w 1094"/>
                <a:gd name="T99" fmla="*/ 12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4" h="548">
                  <a:moveTo>
                    <a:pt x="1089" y="81"/>
                  </a:moveTo>
                  <a:cubicBezTo>
                    <a:pt x="1087" y="76"/>
                    <a:pt x="1084" y="71"/>
                    <a:pt x="1079" y="66"/>
                  </a:cubicBezTo>
                  <a:cubicBezTo>
                    <a:pt x="1071" y="61"/>
                    <a:pt x="1064" y="56"/>
                    <a:pt x="1056" y="54"/>
                  </a:cubicBezTo>
                  <a:cubicBezTo>
                    <a:pt x="1043" y="54"/>
                    <a:pt x="1033" y="59"/>
                    <a:pt x="1021" y="61"/>
                  </a:cubicBezTo>
                  <a:cubicBezTo>
                    <a:pt x="1008" y="64"/>
                    <a:pt x="995" y="61"/>
                    <a:pt x="988" y="71"/>
                  </a:cubicBezTo>
                  <a:cubicBezTo>
                    <a:pt x="985" y="74"/>
                    <a:pt x="985" y="76"/>
                    <a:pt x="982" y="76"/>
                  </a:cubicBezTo>
                  <a:cubicBezTo>
                    <a:pt x="977" y="79"/>
                    <a:pt x="970" y="76"/>
                    <a:pt x="965" y="74"/>
                  </a:cubicBezTo>
                  <a:cubicBezTo>
                    <a:pt x="960" y="69"/>
                    <a:pt x="955" y="64"/>
                    <a:pt x="949" y="64"/>
                  </a:cubicBezTo>
                  <a:cubicBezTo>
                    <a:pt x="937" y="61"/>
                    <a:pt x="924" y="74"/>
                    <a:pt x="914" y="71"/>
                  </a:cubicBezTo>
                  <a:cubicBezTo>
                    <a:pt x="906" y="69"/>
                    <a:pt x="901" y="64"/>
                    <a:pt x="896" y="59"/>
                  </a:cubicBezTo>
                  <a:cubicBezTo>
                    <a:pt x="891" y="56"/>
                    <a:pt x="883" y="56"/>
                    <a:pt x="878" y="54"/>
                  </a:cubicBezTo>
                  <a:cubicBezTo>
                    <a:pt x="868" y="51"/>
                    <a:pt x="863" y="41"/>
                    <a:pt x="856" y="33"/>
                  </a:cubicBezTo>
                  <a:cubicBezTo>
                    <a:pt x="850" y="28"/>
                    <a:pt x="848" y="21"/>
                    <a:pt x="840" y="16"/>
                  </a:cubicBezTo>
                  <a:cubicBezTo>
                    <a:pt x="835" y="10"/>
                    <a:pt x="825" y="8"/>
                    <a:pt x="817" y="13"/>
                  </a:cubicBezTo>
                  <a:cubicBezTo>
                    <a:pt x="815" y="16"/>
                    <a:pt x="810" y="18"/>
                    <a:pt x="807" y="21"/>
                  </a:cubicBezTo>
                  <a:cubicBezTo>
                    <a:pt x="805" y="23"/>
                    <a:pt x="800" y="26"/>
                    <a:pt x="795" y="23"/>
                  </a:cubicBezTo>
                  <a:cubicBezTo>
                    <a:pt x="790" y="21"/>
                    <a:pt x="790" y="13"/>
                    <a:pt x="784" y="10"/>
                  </a:cubicBezTo>
                  <a:cubicBezTo>
                    <a:pt x="779" y="8"/>
                    <a:pt x="772" y="10"/>
                    <a:pt x="769" y="13"/>
                  </a:cubicBezTo>
                  <a:cubicBezTo>
                    <a:pt x="764" y="16"/>
                    <a:pt x="759" y="21"/>
                    <a:pt x="754" y="21"/>
                  </a:cubicBezTo>
                  <a:cubicBezTo>
                    <a:pt x="746" y="21"/>
                    <a:pt x="739" y="10"/>
                    <a:pt x="731" y="8"/>
                  </a:cubicBezTo>
                  <a:cubicBezTo>
                    <a:pt x="724" y="5"/>
                    <a:pt x="713" y="10"/>
                    <a:pt x="706" y="16"/>
                  </a:cubicBezTo>
                  <a:cubicBezTo>
                    <a:pt x="701" y="18"/>
                    <a:pt x="696" y="16"/>
                    <a:pt x="691" y="13"/>
                  </a:cubicBezTo>
                  <a:cubicBezTo>
                    <a:pt x="686" y="8"/>
                    <a:pt x="678" y="5"/>
                    <a:pt x="673" y="10"/>
                  </a:cubicBezTo>
                  <a:cubicBezTo>
                    <a:pt x="670" y="13"/>
                    <a:pt x="670" y="16"/>
                    <a:pt x="668" y="16"/>
                  </a:cubicBezTo>
                  <a:cubicBezTo>
                    <a:pt x="665" y="16"/>
                    <a:pt x="665" y="13"/>
                    <a:pt x="665" y="13"/>
                  </a:cubicBezTo>
                  <a:cubicBezTo>
                    <a:pt x="663" y="10"/>
                    <a:pt x="655" y="13"/>
                    <a:pt x="653" y="16"/>
                  </a:cubicBezTo>
                  <a:cubicBezTo>
                    <a:pt x="650" y="21"/>
                    <a:pt x="647" y="26"/>
                    <a:pt x="642" y="26"/>
                  </a:cubicBezTo>
                  <a:cubicBezTo>
                    <a:pt x="635" y="26"/>
                    <a:pt x="632" y="21"/>
                    <a:pt x="627" y="16"/>
                  </a:cubicBezTo>
                  <a:cubicBezTo>
                    <a:pt x="622" y="8"/>
                    <a:pt x="614" y="3"/>
                    <a:pt x="607" y="0"/>
                  </a:cubicBezTo>
                  <a:cubicBezTo>
                    <a:pt x="604" y="0"/>
                    <a:pt x="602" y="0"/>
                    <a:pt x="602" y="0"/>
                  </a:cubicBezTo>
                  <a:cubicBezTo>
                    <a:pt x="599" y="0"/>
                    <a:pt x="599" y="3"/>
                    <a:pt x="597" y="5"/>
                  </a:cubicBezTo>
                  <a:cubicBezTo>
                    <a:pt x="594" y="10"/>
                    <a:pt x="592" y="18"/>
                    <a:pt x="584" y="21"/>
                  </a:cubicBezTo>
                  <a:cubicBezTo>
                    <a:pt x="579" y="26"/>
                    <a:pt x="569" y="26"/>
                    <a:pt x="566" y="21"/>
                  </a:cubicBezTo>
                  <a:cubicBezTo>
                    <a:pt x="564" y="16"/>
                    <a:pt x="561" y="10"/>
                    <a:pt x="556" y="10"/>
                  </a:cubicBezTo>
                  <a:cubicBezTo>
                    <a:pt x="554" y="10"/>
                    <a:pt x="554" y="13"/>
                    <a:pt x="554" y="16"/>
                  </a:cubicBezTo>
                  <a:cubicBezTo>
                    <a:pt x="548" y="26"/>
                    <a:pt x="543" y="36"/>
                    <a:pt x="538" y="46"/>
                  </a:cubicBezTo>
                  <a:cubicBezTo>
                    <a:pt x="533" y="43"/>
                    <a:pt x="526" y="41"/>
                    <a:pt x="523" y="43"/>
                  </a:cubicBezTo>
                  <a:cubicBezTo>
                    <a:pt x="518" y="46"/>
                    <a:pt x="521" y="54"/>
                    <a:pt x="521" y="59"/>
                  </a:cubicBezTo>
                  <a:cubicBezTo>
                    <a:pt x="521" y="64"/>
                    <a:pt x="518" y="71"/>
                    <a:pt x="513" y="71"/>
                  </a:cubicBezTo>
                  <a:cubicBezTo>
                    <a:pt x="508" y="71"/>
                    <a:pt x="508" y="61"/>
                    <a:pt x="503" y="59"/>
                  </a:cubicBezTo>
                  <a:cubicBezTo>
                    <a:pt x="498" y="56"/>
                    <a:pt x="493" y="61"/>
                    <a:pt x="490" y="66"/>
                  </a:cubicBezTo>
                  <a:cubicBezTo>
                    <a:pt x="488" y="71"/>
                    <a:pt x="490" y="76"/>
                    <a:pt x="488" y="81"/>
                  </a:cubicBezTo>
                  <a:cubicBezTo>
                    <a:pt x="485" y="87"/>
                    <a:pt x="480" y="89"/>
                    <a:pt x="475" y="87"/>
                  </a:cubicBezTo>
                  <a:cubicBezTo>
                    <a:pt x="472" y="84"/>
                    <a:pt x="472" y="81"/>
                    <a:pt x="470" y="79"/>
                  </a:cubicBezTo>
                  <a:cubicBezTo>
                    <a:pt x="467" y="76"/>
                    <a:pt x="462" y="79"/>
                    <a:pt x="460" y="81"/>
                  </a:cubicBezTo>
                  <a:cubicBezTo>
                    <a:pt x="457" y="84"/>
                    <a:pt x="457" y="89"/>
                    <a:pt x="457" y="94"/>
                  </a:cubicBezTo>
                  <a:cubicBezTo>
                    <a:pt x="455" y="92"/>
                    <a:pt x="449" y="89"/>
                    <a:pt x="447" y="89"/>
                  </a:cubicBezTo>
                  <a:cubicBezTo>
                    <a:pt x="447" y="94"/>
                    <a:pt x="444" y="99"/>
                    <a:pt x="444" y="104"/>
                  </a:cubicBezTo>
                  <a:cubicBezTo>
                    <a:pt x="444" y="107"/>
                    <a:pt x="444" y="107"/>
                    <a:pt x="444" y="107"/>
                  </a:cubicBezTo>
                  <a:cubicBezTo>
                    <a:pt x="442" y="107"/>
                    <a:pt x="442" y="107"/>
                    <a:pt x="442" y="107"/>
                  </a:cubicBezTo>
                  <a:cubicBezTo>
                    <a:pt x="434" y="107"/>
                    <a:pt x="432" y="97"/>
                    <a:pt x="427" y="92"/>
                  </a:cubicBezTo>
                  <a:cubicBezTo>
                    <a:pt x="422" y="87"/>
                    <a:pt x="411" y="89"/>
                    <a:pt x="406" y="94"/>
                  </a:cubicBezTo>
                  <a:cubicBezTo>
                    <a:pt x="401" y="99"/>
                    <a:pt x="396" y="107"/>
                    <a:pt x="394" y="112"/>
                  </a:cubicBezTo>
                  <a:cubicBezTo>
                    <a:pt x="386" y="104"/>
                    <a:pt x="373" y="97"/>
                    <a:pt x="363" y="99"/>
                  </a:cubicBezTo>
                  <a:cubicBezTo>
                    <a:pt x="353" y="99"/>
                    <a:pt x="343" y="104"/>
                    <a:pt x="343" y="114"/>
                  </a:cubicBezTo>
                  <a:cubicBezTo>
                    <a:pt x="343" y="122"/>
                    <a:pt x="348" y="127"/>
                    <a:pt x="353" y="132"/>
                  </a:cubicBezTo>
                  <a:cubicBezTo>
                    <a:pt x="358" y="137"/>
                    <a:pt x="366" y="140"/>
                    <a:pt x="368" y="145"/>
                  </a:cubicBezTo>
                  <a:cubicBezTo>
                    <a:pt x="366" y="150"/>
                    <a:pt x="356" y="147"/>
                    <a:pt x="350" y="147"/>
                  </a:cubicBezTo>
                  <a:cubicBezTo>
                    <a:pt x="340" y="145"/>
                    <a:pt x="330" y="145"/>
                    <a:pt x="320" y="145"/>
                  </a:cubicBezTo>
                  <a:cubicBezTo>
                    <a:pt x="317" y="145"/>
                    <a:pt x="312" y="145"/>
                    <a:pt x="310" y="147"/>
                  </a:cubicBezTo>
                  <a:cubicBezTo>
                    <a:pt x="310" y="150"/>
                    <a:pt x="310" y="150"/>
                    <a:pt x="307" y="152"/>
                  </a:cubicBezTo>
                  <a:cubicBezTo>
                    <a:pt x="305" y="155"/>
                    <a:pt x="300" y="158"/>
                    <a:pt x="297" y="155"/>
                  </a:cubicBezTo>
                  <a:cubicBezTo>
                    <a:pt x="295" y="152"/>
                    <a:pt x="290" y="150"/>
                    <a:pt x="287" y="147"/>
                  </a:cubicBezTo>
                  <a:cubicBezTo>
                    <a:pt x="279" y="140"/>
                    <a:pt x="264" y="132"/>
                    <a:pt x="257" y="140"/>
                  </a:cubicBezTo>
                  <a:cubicBezTo>
                    <a:pt x="249" y="145"/>
                    <a:pt x="249" y="152"/>
                    <a:pt x="246" y="160"/>
                  </a:cubicBezTo>
                  <a:cubicBezTo>
                    <a:pt x="244" y="168"/>
                    <a:pt x="234" y="175"/>
                    <a:pt x="229" y="170"/>
                  </a:cubicBezTo>
                  <a:cubicBezTo>
                    <a:pt x="224" y="168"/>
                    <a:pt x="224" y="163"/>
                    <a:pt x="218" y="160"/>
                  </a:cubicBezTo>
                  <a:cubicBezTo>
                    <a:pt x="216" y="158"/>
                    <a:pt x="211" y="158"/>
                    <a:pt x="208" y="160"/>
                  </a:cubicBezTo>
                  <a:cubicBezTo>
                    <a:pt x="203" y="160"/>
                    <a:pt x="196" y="163"/>
                    <a:pt x="191" y="168"/>
                  </a:cubicBezTo>
                  <a:cubicBezTo>
                    <a:pt x="186" y="173"/>
                    <a:pt x="183" y="178"/>
                    <a:pt x="183" y="183"/>
                  </a:cubicBezTo>
                  <a:cubicBezTo>
                    <a:pt x="183" y="185"/>
                    <a:pt x="186" y="191"/>
                    <a:pt x="183" y="193"/>
                  </a:cubicBezTo>
                  <a:cubicBezTo>
                    <a:pt x="183" y="196"/>
                    <a:pt x="180" y="198"/>
                    <a:pt x="178" y="198"/>
                  </a:cubicBezTo>
                  <a:cubicBezTo>
                    <a:pt x="160" y="208"/>
                    <a:pt x="142" y="218"/>
                    <a:pt x="122" y="224"/>
                  </a:cubicBezTo>
                  <a:cubicBezTo>
                    <a:pt x="114" y="226"/>
                    <a:pt x="107" y="226"/>
                    <a:pt x="102" y="218"/>
                  </a:cubicBezTo>
                  <a:cubicBezTo>
                    <a:pt x="99" y="213"/>
                    <a:pt x="99" y="208"/>
                    <a:pt x="97" y="206"/>
                  </a:cubicBezTo>
                  <a:cubicBezTo>
                    <a:pt x="94" y="201"/>
                    <a:pt x="89" y="198"/>
                    <a:pt x="81" y="198"/>
                  </a:cubicBezTo>
                  <a:cubicBezTo>
                    <a:pt x="76" y="198"/>
                    <a:pt x="71" y="201"/>
                    <a:pt x="66" y="206"/>
                  </a:cubicBezTo>
                  <a:cubicBezTo>
                    <a:pt x="56" y="213"/>
                    <a:pt x="48" y="221"/>
                    <a:pt x="41" y="229"/>
                  </a:cubicBezTo>
                  <a:cubicBezTo>
                    <a:pt x="36" y="234"/>
                    <a:pt x="36" y="239"/>
                    <a:pt x="33" y="241"/>
                  </a:cubicBezTo>
                  <a:cubicBezTo>
                    <a:pt x="31" y="246"/>
                    <a:pt x="26" y="251"/>
                    <a:pt x="23" y="256"/>
                  </a:cubicBezTo>
                  <a:cubicBezTo>
                    <a:pt x="21" y="262"/>
                    <a:pt x="23" y="269"/>
                    <a:pt x="26" y="274"/>
                  </a:cubicBezTo>
                  <a:cubicBezTo>
                    <a:pt x="33" y="282"/>
                    <a:pt x="48" y="277"/>
                    <a:pt x="56" y="287"/>
                  </a:cubicBezTo>
                  <a:cubicBezTo>
                    <a:pt x="61" y="295"/>
                    <a:pt x="54" y="307"/>
                    <a:pt x="54" y="317"/>
                  </a:cubicBezTo>
                  <a:cubicBezTo>
                    <a:pt x="54" y="328"/>
                    <a:pt x="59" y="338"/>
                    <a:pt x="56" y="348"/>
                  </a:cubicBezTo>
                  <a:cubicBezTo>
                    <a:pt x="56" y="350"/>
                    <a:pt x="54" y="353"/>
                    <a:pt x="56" y="353"/>
                  </a:cubicBezTo>
                  <a:cubicBezTo>
                    <a:pt x="51" y="353"/>
                    <a:pt x="43" y="353"/>
                    <a:pt x="38" y="350"/>
                  </a:cubicBezTo>
                  <a:cubicBezTo>
                    <a:pt x="38" y="355"/>
                    <a:pt x="41" y="360"/>
                    <a:pt x="46" y="363"/>
                  </a:cubicBezTo>
                  <a:cubicBezTo>
                    <a:pt x="48" y="368"/>
                    <a:pt x="54" y="371"/>
                    <a:pt x="54" y="376"/>
                  </a:cubicBezTo>
                  <a:cubicBezTo>
                    <a:pt x="54" y="381"/>
                    <a:pt x="51" y="386"/>
                    <a:pt x="46" y="386"/>
                  </a:cubicBezTo>
                  <a:cubicBezTo>
                    <a:pt x="41" y="386"/>
                    <a:pt x="38" y="378"/>
                    <a:pt x="33" y="378"/>
                  </a:cubicBezTo>
                  <a:cubicBezTo>
                    <a:pt x="31" y="378"/>
                    <a:pt x="28" y="383"/>
                    <a:pt x="26" y="386"/>
                  </a:cubicBezTo>
                  <a:cubicBezTo>
                    <a:pt x="21" y="391"/>
                    <a:pt x="15" y="396"/>
                    <a:pt x="10" y="399"/>
                  </a:cubicBezTo>
                  <a:cubicBezTo>
                    <a:pt x="5" y="404"/>
                    <a:pt x="0" y="411"/>
                    <a:pt x="5" y="416"/>
                  </a:cubicBezTo>
                  <a:cubicBezTo>
                    <a:pt x="8" y="421"/>
                    <a:pt x="13" y="424"/>
                    <a:pt x="18" y="424"/>
                  </a:cubicBezTo>
                  <a:cubicBezTo>
                    <a:pt x="26" y="429"/>
                    <a:pt x="33" y="437"/>
                    <a:pt x="31" y="444"/>
                  </a:cubicBezTo>
                  <a:cubicBezTo>
                    <a:pt x="28" y="452"/>
                    <a:pt x="23" y="454"/>
                    <a:pt x="23" y="462"/>
                  </a:cubicBezTo>
                  <a:cubicBezTo>
                    <a:pt x="23" y="467"/>
                    <a:pt x="26" y="472"/>
                    <a:pt x="31" y="475"/>
                  </a:cubicBezTo>
                  <a:cubicBezTo>
                    <a:pt x="41" y="477"/>
                    <a:pt x="51" y="470"/>
                    <a:pt x="59" y="475"/>
                  </a:cubicBezTo>
                  <a:cubicBezTo>
                    <a:pt x="59" y="475"/>
                    <a:pt x="61" y="492"/>
                    <a:pt x="71" y="497"/>
                  </a:cubicBezTo>
                  <a:cubicBezTo>
                    <a:pt x="74" y="497"/>
                    <a:pt x="76" y="497"/>
                    <a:pt x="79" y="500"/>
                  </a:cubicBezTo>
                  <a:cubicBezTo>
                    <a:pt x="87" y="503"/>
                    <a:pt x="92" y="513"/>
                    <a:pt x="92" y="520"/>
                  </a:cubicBezTo>
                  <a:cubicBezTo>
                    <a:pt x="94" y="528"/>
                    <a:pt x="97" y="538"/>
                    <a:pt x="104" y="543"/>
                  </a:cubicBezTo>
                  <a:cubicBezTo>
                    <a:pt x="112" y="548"/>
                    <a:pt x="122" y="543"/>
                    <a:pt x="127" y="536"/>
                  </a:cubicBezTo>
                  <a:cubicBezTo>
                    <a:pt x="132" y="528"/>
                    <a:pt x="132" y="518"/>
                    <a:pt x="132" y="508"/>
                  </a:cubicBezTo>
                  <a:cubicBezTo>
                    <a:pt x="132" y="482"/>
                    <a:pt x="130" y="457"/>
                    <a:pt x="140" y="434"/>
                  </a:cubicBezTo>
                  <a:cubicBezTo>
                    <a:pt x="145" y="424"/>
                    <a:pt x="153" y="414"/>
                    <a:pt x="158" y="404"/>
                  </a:cubicBezTo>
                  <a:cubicBezTo>
                    <a:pt x="163" y="393"/>
                    <a:pt x="163" y="386"/>
                    <a:pt x="168" y="376"/>
                  </a:cubicBezTo>
                  <a:cubicBezTo>
                    <a:pt x="173" y="368"/>
                    <a:pt x="178" y="363"/>
                    <a:pt x="183" y="355"/>
                  </a:cubicBezTo>
                  <a:cubicBezTo>
                    <a:pt x="206" y="333"/>
                    <a:pt x="229" y="310"/>
                    <a:pt x="251" y="289"/>
                  </a:cubicBezTo>
                  <a:cubicBezTo>
                    <a:pt x="254" y="287"/>
                    <a:pt x="259" y="284"/>
                    <a:pt x="264" y="282"/>
                  </a:cubicBezTo>
                  <a:cubicBezTo>
                    <a:pt x="272" y="279"/>
                    <a:pt x="284" y="279"/>
                    <a:pt x="290" y="272"/>
                  </a:cubicBezTo>
                  <a:cubicBezTo>
                    <a:pt x="292" y="269"/>
                    <a:pt x="292" y="267"/>
                    <a:pt x="297" y="267"/>
                  </a:cubicBezTo>
                  <a:cubicBezTo>
                    <a:pt x="300" y="267"/>
                    <a:pt x="305" y="269"/>
                    <a:pt x="307" y="269"/>
                  </a:cubicBezTo>
                  <a:cubicBezTo>
                    <a:pt x="315" y="272"/>
                    <a:pt x="323" y="264"/>
                    <a:pt x="330" y="256"/>
                  </a:cubicBezTo>
                  <a:cubicBezTo>
                    <a:pt x="335" y="249"/>
                    <a:pt x="343" y="241"/>
                    <a:pt x="350" y="241"/>
                  </a:cubicBezTo>
                  <a:cubicBezTo>
                    <a:pt x="353" y="241"/>
                    <a:pt x="356" y="241"/>
                    <a:pt x="358" y="241"/>
                  </a:cubicBezTo>
                  <a:cubicBezTo>
                    <a:pt x="366" y="239"/>
                    <a:pt x="368" y="229"/>
                    <a:pt x="373" y="229"/>
                  </a:cubicBezTo>
                  <a:cubicBezTo>
                    <a:pt x="378" y="229"/>
                    <a:pt x="381" y="231"/>
                    <a:pt x="386" y="234"/>
                  </a:cubicBezTo>
                  <a:cubicBezTo>
                    <a:pt x="391" y="234"/>
                    <a:pt x="396" y="229"/>
                    <a:pt x="401" y="226"/>
                  </a:cubicBezTo>
                  <a:cubicBezTo>
                    <a:pt x="409" y="221"/>
                    <a:pt x="419" y="224"/>
                    <a:pt x="429" y="221"/>
                  </a:cubicBezTo>
                  <a:cubicBezTo>
                    <a:pt x="442" y="218"/>
                    <a:pt x="452" y="211"/>
                    <a:pt x="462" y="203"/>
                  </a:cubicBezTo>
                  <a:cubicBezTo>
                    <a:pt x="467" y="201"/>
                    <a:pt x="470" y="198"/>
                    <a:pt x="475" y="193"/>
                  </a:cubicBezTo>
                  <a:cubicBezTo>
                    <a:pt x="482" y="185"/>
                    <a:pt x="493" y="180"/>
                    <a:pt x="505" y="180"/>
                  </a:cubicBezTo>
                  <a:cubicBezTo>
                    <a:pt x="515" y="180"/>
                    <a:pt x="528" y="183"/>
                    <a:pt x="538" y="178"/>
                  </a:cubicBezTo>
                  <a:cubicBezTo>
                    <a:pt x="548" y="173"/>
                    <a:pt x="556" y="163"/>
                    <a:pt x="561" y="152"/>
                  </a:cubicBezTo>
                  <a:cubicBezTo>
                    <a:pt x="564" y="147"/>
                    <a:pt x="569" y="140"/>
                    <a:pt x="574" y="142"/>
                  </a:cubicBezTo>
                  <a:cubicBezTo>
                    <a:pt x="579" y="145"/>
                    <a:pt x="576" y="155"/>
                    <a:pt x="584" y="158"/>
                  </a:cubicBezTo>
                  <a:cubicBezTo>
                    <a:pt x="589" y="160"/>
                    <a:pt x="594" y="155"/>
                    <a:pt x="597" y="152"/>
                  </a:cubicBezTo>
                  <a:cubicBezTo>
                    <a:pt x="599" y="147"/>
                    <a:pt x="604" y="145"/>
                    <a:pt x="609" y="147"/>
                  </a:cubicBezTo>
                  <a:cubicBezTo>
                    <a:pt x="614" y="152"/>
                    <a:pt x="609" y="163"/>
                    <a:pt x="614" y="165"/>
                  </a:cubicBezTo>
                  <a:cubicBezTo>
                    <a:pt x="617" y="168"/>
                    <a:pt x="622" y="165"/>
                    <a:pt x="625" y="163"/>
                  </a:cubicBezTo>
                  <a:cubicBezTo>
                    <a:pt x="627" y="160"/>
                    <a:pt x="627" y="155"/>
                    <a:pt x="632" y="152"/>
                  </a:cubicBezTo>
                  <a:cubicBezTo>
                    <a:pt x="637" y="150"/>
                    <a:pt x="642" y="152"/>
                    <a:pt x="647" y="155"/>
                  </a:cubicBezTo>
                  <a:cubicBezTo>
                    <a:pt x="653" y="158"/>
                    <a:pt x="660" y="158"/>
                    <a:pt x="663" y="152"/>
                  </a:cubicBezTo>
                  <a:cubicBezTo>
                    <a:pt x="665" y="150"/>
                    <a:pt x="665" y="147"/>
                    <a:pt x="668" y="147"/>
                  </a:cubicBezTo>
                  <a:cubicBezTo>
                    <a:pt x="670" y="147"/>
                    <a:pt x="670" y="147"/>
                    <a:pt x="670" y="147"/>
                  </a:cubicBezTo>
                  <a:cubicBezTo>
                    <a:pt x="675" y="150"/>
                    <a:pt x="678" y="145"/>
                    <a:pt x="678" y="140"/>
                  </a:cubicBezTo>
                  <a:cubicBezTo>
                    <a:pt x="678" y="135"/>
                    <a:pt x="675" y="132"/>
                    <a:pt x="675" y="127"/>
                  </a:cubicBezTo>
                  <a:cubicBezTo>
                    <a:pt x="680" y="125"/>
                    <a:pt x="688" y="127"/>
                    <a:pt x="693" y="132"/>
                  </a:cubicBezTo>
                  <a:cubicBezTo>
                    <a:pt x="698" y="137"/>
                    <a:pt x="703" y="140"/>
                    <a:pt x="711" y="140"/>
                  </a:cubicBezTo>
                  <a:cubicBezTo>
                    <a:pt x="719" y="137"/>
                    <a:pt x="726" y="130"/>
                    <a:pt x="734" y="130"/>
                  </a:cubicBezTo>
                  <a:cubicBezTo>
                    <a:pt x="741" y="132"/>
                    <a:pt x="744" y="145"/>
                    <a:pt x="752" y="142"/>
                  </a:cubicBezTo>
                  <a:cubicBezTo>
                    <a:pt x="754" y="142"/>
                    <a:pt x="757" y="137"/>
                    <a:pt x="757" y="135"/>
                  </a:cubicBezTo>
                  <a:cubicBezTo>
                    <a:pt x="762" y="127"/>
                    <a:pt x="774" y="127"/>
                    <a:pt x="779" y="135"/>
                  </a:cubicBezTo>
                  <a:cubicBezTo>
                    <a:pt x="787" y="145"/>
                    <a:pt x="800" y="140"/>
                    <a:pt x="810" y="142"/>
                  </a:cubicBezTo>
                  <a:cubicBezTo>
                    <a:pt x="840" y="145"/>
                    <a:pt x="871" y="150"/>
                    <a:pt x="901" y="152"/>
                  </a:cubicBezTo>
                  <a:cubicBezTo>
                    <a:pt x="914" y="155"/>
                    <a:pt x="924" y="155"/>
                    <a:pt x="937" y="158"/>
                  </a:cubicBezTo>
                  <a:cubicBezTo>
                    <a:pt x="944" y="160"/>
                    <a:pt x="949" y="163"/>
                    <a:pt x="957" y="165"/>
                  </a:cubicBezTo>
                  <a:cubicBezTo>
                    <a:pt x="970" y="168"/>
                    <a:pt x="982" y="168"/>
                    <a:pt x="995" y="168"/>
                  </a:cubicBezTo>
                  <a:cubicBezTo>
                    <a:pt x="1031" y="163"/>
                    <a:pt x="1064" y="150"/>
                    <a:pt x="1084" y="120"/>
                  </a:cubicBezTo>
                  <a:cubicBezTo>
                    <a:pt x="1089" y="109"/>
                    <a:pt x="1094" y="94"/>
                    <a:pt x="1089" y="81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9" name="Freeform 288"/>
            <p:cNvSpPr>
              <a:spLocks/>
            </p:cNvSpPr>
            <p:nvPr/>
          </p:nvSpPr>
          <p:spPr bwMode="auto">
            <a:xfrm>
              <a:off x="3756" y="2099"/>
              <a:ext cx="2" cy="4"/>
            </a:xfrm>
            <a:custGeom>
              <a:avLst/>
              <a:gdLst>
                <a:gd name="T0" fmla="*/ 8 w 31"/>
                <a:gd name="T1" fmla="*/ 13 h 61"/>
                <a:gd name="T2" fmla="*/ 5 w 31"/>
                <a:gd name="T3" fmla="*/ 25 h 61"/>
                <a:gd name="T4" fmla="*/ 5 w 31"/>
                <a:gd name="T5" fmla="*/ 33 h 61"/>
                <a:gd name="T6" fmla="*/ 3 w 31"/>
                <a:gd name="T7" fmla="*/ 41 h 61"/>
                <a:gd name="T8" fmla="*/ 3 w 31"/>
                <a:gd name="T9" fmla="*/ 51 h 61"/>
                <a:gd name="T10" fmla="*/ 11 w 31"/>
                <a:gd name="T11" fmla="*/ 58 h 61"/>
                <a:gd name="T12" fmla="*/ 26 w 31"/>
                <a:gd name="T13" fmla="*/ 48 h 61"/>
                <a:gd name="T14" fmla="*/ 28 w 31"/>
                <a:gd name="T15" fmla="*/ 23 h 61"/>
                <a:gd name="T16" fmla="*/ 8 w 31"/>
                <a:gd name="T17" fmla="*/ 1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61">
                  <a:moveTo>
                    <a:pt x="8" y="13"/>
                  </a:moveTo>
                  <a:cubicBezTo>
                    <a:pt x="5" y="15"/>
                    <a:pt x="5" y="20"/>
                    <a:pt x="5" y="25"/>
                  </a:cubicBezTo>
                  <a:cubicBezTo>
                    <a:pt x="5" y="28"/>
                    <a:pt x="5" y="30"/>
                    <a:pt x="5" y="33"/>
                  </a:cubicBezTo>
                  <a:cubicBezTo>
                    <a:pt x="5" y="35"/>
                    <a:pt x="3" y="38"/>
                    <a:pt x="3" y="41"/>
                  </a:cubicBezTo>
                  <a:cubicBezTo>
                    <a:pt x="0" y="43"/>
                    <a:pt x="0" y="48"/>
                    <a:pt x="3" y="51"/>
                  </a:cubicBezTo>
                  <a:cubicBezTo>
                    <a:pt x="3" y="53"/>
                    <a:pt x="8" y="58"/>
                    <a:pt x="11" y="58"/>
                  </a:cubicBezTo>
                  <a:cubicBezTo>
                    <a:pt x="18" y="61"/>
                    <a:pt x="23" y="53"/>
                    <a:pt x="26" y="48"/>
                  </a:cubicBezTo>
                  <a:cubicBezTo>
                    <a:pt x="28" y="41"/>
                    <a:pt x="31" y="30"/>
                    <a:pt x="28" y="23"/>
                  </a:cubicBezTo>
                  <a:cubicBezTo>
                    <a:pt x="26" y="15"/>
                    <a:pt x="16" y="0"/>
                    <a:pt x="8" y="13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0" name="Freeform 289"/>
            <p:cNvSpPr>
              <a:spLocks/>
            </p:cNvSpPr>
            <p:nvPr/>
          </p:nvSpPr>
          <p:spPr bwMode="auto">
            <a:xfrm>
              <a:off x="3802" y="2114"/>
              <a:ext cx="5" cy="5"/>
            </a:xfrm>
            <a:custGeom>
              <a:avLst/>
              <a:gdLst>
                <a:gd name="T0" fmla="*/ 43 w 86"/>
                <a:gd name="T1" fmla="*/ 3 h 74"/>
                <a:gd name="T2" fmla="*/ 28 w 86"/>
                <a:gd name="T3" fmla="*/ 10 h 74"/>
                <a:gd name="T4" fmla="*/ 28 w 86"/>
                <a:gd name="T5" fmla="*/ 18 h 74"/>
                <a:gd name="T6" fmla="*/ 25 w 86"/>
                <a:gd name="T7" fmla="*/ 23 h 74"/>
                <a:gd name="T8" fmla="*/ 5 w 86"/>
                <a:gd name="T9" fmla="*/ 38 h 74"/>
                <a:gd name="T10" fmla="*/ 0 w 86"/>
                <a:gd name="T11" fmla="*/ 43 h 74"/>
                <a:gd name="T12" fmla="*/ 2 w 86"/>
                <a:gd name="T13" fmla="*/ 51 h 74"/>
                <a:gd name="T14" fmla="*/ 15 w 86"/>
                <a:gd name="T15" fmla="*/ 64 h 74"/>
                <a:gd name="T16" fmla="*/ 48 w 86"/>
                <a:gd name="T17" fmla="*/ 69 h 74"/>
                <a:gd name="T18" fmla="*/ 56 w 86"/>
                <a:gd name="T19" fmla="*/ 71 h 74"/>
                <a:gd name="T20" fmla="*/ 76 w 86"/>
                <a:gd name="T21" fmla="*/ 69 h 74"/>
                <a:gd name="T22" fmla="*/ 86 w 86"/>
                <a:gd name="T23" fmla="*/ 59 h 74"/>
                <a:gd name="T24" fmla="*/ 73 w 86"/>
                <a:gd name="T25" fmla="*/ 38 h 74"/>
                <a:gd name="T26" fmla="*/ 73 w 86"/>
                <a:gd name="T27" fmla="*/ 33 h 74"/>
                <a:gd name="T28" fmla="*/ 43 w 86"/>
                <a:gd name="T29" fmla="*/ 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74">
                  <a:moveTo>
                    <a:pt x="43" y="3"/>
                  </a:moveTo>
                  <a:cubicBezTo>
                    <a:pt x="38" y="0"/>
                    <a:pt x="30" y="3"/>
                    <a:pt x="28" y="10"/>
                  </a:cubicBezTo>
                  <a:cubicBezTo>
                    <a:pt x="28" y="13"/>
                    <a:pt x="28" y="15"/>
                    <a:pt x="28" y="18"/>
                  </a:cubicBezTo>
                  <a:cubicBezTo>
                    <a:pt x="28" y="20"/>
                    <a:pt x="25" y="23"/>
                    <a:pt x="25" y="23"/>
                  </a:cubicBezTo>
                  <a:cubicBezTo>
                    <a:pt x="20" y="28"/>
                    <a:pt x="12" y="33"/>
                    <a:pt x="5" y="38"/>
                  </a:cubicBezTo>
                  <a:cubicBezTo>
                    <a:pt x="2" y="38"/>
                    <a:pt x="0" y="41"/>
                    <a:pt x="0" y="43"/>
                  </a:cubicBezTo>
                  <a:cubicBezTo>
                    <a:pt x="0" y="46"/>
                    <a:pt x="0" y="48"/>
                    <a:pt x="2" y="51"/>
                  </a:cubicBezTo>
                  <a:cubicBezTo>
                    <a:pt x="5" y="56"/>
                    <a:pt x="10" y="61"/>
                    <a:pt x="15" y="64"/>
                  </a:cubicBezTo>
                  <a:cubicBezTo>
                    <a:pt x="25" y="69"/>
                    <a:pt x="38" y="66"/>
                    <a:pt x="48" y="69"/>
                  </a:cubicBezTo>
                  <a:cubicBezTo>
                    <a:pt x="51" y="69"/>
                    <a:pt x="53" y="71"/>
                    <a:pt x="56" y="71"/>
                  </a:cubicBezTo>
                  <a:cubicBezTo>
                    <a:pt x="63" y="74"/>
                    <a:pt x="68" y="71"/>
                    <a:pt x="76" y="69"/>
                  </a:cubicBezTo>
                  <a:cubicBezTo>
                    <a:pt x="81" y="66"/>
                    <a:pt x="86" y="64"/>
                    <a:pt x="86" y="59"/>
                  </a:cubicBezTo>
                  <a:cubicBezTo>
                    <a:pt x="86" y="51"/>
                    <a:pt x="76" y="46"/>
                    <a:pt x="73" y="38"/>
                  </a:cubicBezTo>
                  <a:cubicBezTo>
                    <a:pt x="73" y="36"/>
                    <a:pt x="73" y="33"/>
                    <a:pt x="73" y="33"/>
                  </a:cubicBezTo>
                  <a:cubicBezTo>
                    <a:pt x="68" y="23"/>
                    <a:pt x="53" y="5"/>
                    <a:pt x="43" y="3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1" name="Freeform 290"/>
            <p:cNvSpPr>
              <a:spLocks/>
            </p:cNvSpPr>
            <p:nvPr/>
          </p:nvSpPr>
          <p:spPr bwMode="auto">
            <a:xfrm>
              <a:off x="3817" y="2123"/>
              <a:ext cx="1" cy="1"/>
            </a:xfrm>
            <a:custGeom>
              <a:avLst/>
              <a:gdLst>
                <a:gd name="T0" fmla="*/ 17 w 20"/>
                <a:gd name="T1" fmla="*/ 10 h 20"/>
                <a:gd name="T2" fmla="*/ 7 w 20"/>
                <a:gd name="T3" fmla="*/ 2 h 20"/>
                <a:gd name="T4" fmla="*/ 0 w 20"/>
                <a:gd name="T5" fmla="*/ 5 h 20"/>
                <a:gd name="T6" fmla="*/ 5 w 20"/>
                <a:gd name="T7" fmla="*/ 15 h 20"/>
                <a:gd name="T8" fmla="*/ 10 w 20"/>
                <a:gd name="T9" fmla="*/ 18 h 20"/>
                <a:gd name="T10" fmla="*/ 17 w 20"/>
                <a:gd name="T11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0">
                  <a:moveTo>
                    <a:pt x="17" y="10"/>
                  </a:moveTo>
                  <a:cubicBezTo>
                    <a:pt x="17" y="5"/>
                    <a:pt x="12" y="2"/>
                    <a:pt x="7" y="2"/>
                  </a:cubicBezTo>
                  <a:cubicBezTo>
                    <a:pt x="5" y="0"/>
                    <a:pt x="0" y="2"/>
                    <a:pt x="0" y="5"/>
                  </a:cubicBezTo>
                  <a:cubicBezTo>
                    <a:pt x="0" y="8"/>
                    <a:pt x="0" y="13"/>
                    <a:pt x="5" y="15"/>
                  </a:cubicBezTo>
                  <a:cubicBezTo>
                    <a:pt x="7" y="18"/>
                    <a:pt x="7" y="18"/>
                    <a:pt x="10" y="18"/>
                  </a:cubicBezTo>
                  <a:cubicBezTo>
                    <a:pt x="15" y="20"/>
                    <a:pt x="20" y="15"/>
                    <a:pt x="17" y="10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2" name="Freeform 291"/>
            <p:cNvSpPr>
              <a:spLocks/>
            </p:cNvSpPr>
            <p:nvPr/>
          </p:nvSpPr>
          <p:spPr bwMode="auto">
            <a:xfrm>
              <a:off x="3817" y="2120"/>
              <a:ext cx="1" cy="1"/>
            </a:xfrm>
            <a:custGeom>
              <a:avLst/>
              <a:gdLst>
                <a:gd name="T0" fmla="*/ 10 w 18"/>
                <a:gd name="T1" fmla="*/ 0 h 15"/>
                <a:gd name="T2" fmla="*/ 0 w 18"/>
                <a:gd name="T3" fmla="*/ 2 h 15"/>
                <a:gd name="T4" fmla="*/ 0 w 18"/>
                <a:gd name="T5" fmla="*/ 5 h 15"/>
                <a:gd name="T6" fmla="*/ 8 w 18"/>
                <a:gd name="T7" fmla="*/ 15 h 15"/>
                <a:gd name="T8" fmla="*/ 18 w 18"/>
                <a:gd name="T9" fmla="*/ 10 h 15"/>
                <a:gd name="T10" fmla="*/ 10 w 18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5">
                  <a:moveTo>
                    <a:pt x="10" y="0"/>
                  </a:moveTo>
                  <a:cubicBezTo>
                    <a:pt x="8" y="0"/>
                    <a:pt x="0" y="0"/>
                    <a:pt x="0" y="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10"/>
                    <a:pt x="3" y="12"/>
                    <a:pt x="8" y="15"/>
                  </a:cubicBezTo>
                  <a:cubicBezTo>
                    <a:pt x="13" y="15"/>
                    <a:pt x="18" y="12"/>
                    <a:pt x="18" y="10"/>
                  </a:cubicBezTo>
                  <a:cubicBezTo>
                    <a:pt x="18" y="5"/>
                    <a:pt x="15" y="0"/>
                    <a:pt x="10" y="0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3" name="Freeform 292"/>
            <p:cNvSpPr>
              <a:spLocks/>
            </p:cNvSpPr>
            <p:nvPr/>
          </p:nvSpPr>
          <p:spPr bwMode="auto">
            <a:xfrm>
              <a:off x="3821" y="2127"/>
              <a:ext cx="2" cy="3"/>
            </a:xfrm>
            <a:custGeom>
              <a:avLst/>
              <a:gdLst>
                <a:gd name="T0" fmla="*/ 40 w 48"/>
                <a:gd name="T1" fmla="*/ 3 h 49"/>
                <a:gd name="T2" fmla="*/ 15 w 48"/>
                <a:gd name="T3" fmla="*/ 3 h 49"/>
                <a:gd name="T4" fmla="*/ 0 w 48"/>
                <a:gd name="T5" fmla="*/ 16 h 49"/>
                <a:gd name="T6" fmla="*/ 5 w 48"/>
                <a:gd name="T7" fmla="*/ 26 h 49"/>
                <a:gd name="T8" fmla="*/ 25 w 48"/>
                <a:gd name="T9" fmla="*/ 44 h 49"/>
                <a:gd name="T10" fmla="*/ 40 w 48"/>
                <a:gd name="T11" fmla="*/ 46 h 49"/>
                <a:gd name="T12" fmla="*/ 43 w 48"/>
                <a:gd name="T13" fmla="*/ 39 h 49"/>
                <a:gd name="T14" fmla="*/ 45 w 48"/>
                <a:gd name="T15" fmla="*/ 18 h 49"/>
                <a:gd name="T16" fmla="*/ 40 w 48"/>
                <a:gd name="T17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49">
                  <a:moveTo>
                    <a:pt x="40" y="3"/>
                  </a:moveTo>
                  <a:cubicBezTo>
                    <a:pt x="30" y="0"/>
                    <a:pt x="22" y="0"/>
                    <a:pt x="15" y="3"/>
                  </a:cubicBezTo>
                  <a:cubicBezTo>
                    <a:pt x="7" y="6"/>
                    <a:pt x="2" y="8"/>
                    <a:pt x="0" y="16"/>
                  </a:cubicBezTo>
                  <a:cubicBezTo>
                    <a:pt x="0" y="21"/>
                    <a:pt x="2" y="23"/>
                    <a:pt x="5" y="26"/>
                  </a:cubicBezTo>
                  <a:cubicBezTo>
                    <a:pt x="10" y="33"/>
                    <a:pt x="17" y="39"/>
                    <a:pt x="25" y="44"/>
                  </a:cubicBezTo>
                  <a:cubicBezTo>
                    <a:pt x="30" y="46"/>
                    <a:pt x="35" y="49"/>
                    <a:pt x="40" y="46"/>
                  </a:cubicBezTo>
                  <a:cubicBezTo>
                    <a:pt x="43" y="44"/>
                    <a:pt x="43" y="41"/>
                    <a:pt x="43" y="39"/>
                  </a:cubicBezTo>
                  <a:cubicBezTo>
                    <a:pt x="43" y="31"/>
                    <a:pt x="45" y="26"/>
                    <a:pt x="45" y="18"/>
                  </a:cubicBezTo>
                  <a:cubicBezTo>
                    <a:pt x="48" y="13"/>
                    <a:pt x="45" y="6"/>
                    <a:pt x="40" y="3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4" name="Freeform 293"/>
            <p:cNvSpPr>
              <a:spLocks/>
            </p:cNvSpPr>
            <p:nvPr/>
          </p:nvSpPr>
          <p:spPr bwMode="auto">
            <a:xfrm>
              <a:off x="3834" y="2122"/>
              <a:ext cx="1" cy="1"/>
            </a:xfrm>
            <a:custGeom>
              <a:avLst/>
              <a:gdLst>
                <a:gd name="T0" fmla="*/ 7 w 12"/>
                <a:gd name="T1" fmla="*/ 0 h 10"/>
                <a:gd name="T2" fmla="*/ 7 w 12"/>
                <a:gd name="T3" fmla="*/ 2 h 10"/>
                <a:gd name="T4" fmla="*/ 2 w 12"/>
                <a:gd name="T5" fmla="*/ 2 h 10"/>
                <a:gd name="T6" fmla="*/ 5 w 12"/>
                <a:gd name="T7" fmla="*/ 10 h 10"/>
                <a:gd name="T8" fmla="*/ 12 w 12"/>
                <a:gd name="T9" fmla="*/ 5 h 10"/>
                <a:gd name="T10" fmla="*/ 7 w 12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0">
                  <a:moveTo>
                    <a:pt x="7" y="0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5" y="2"/>
                    <a:pt x="2" y="2"/>
                  </a:cubicBezTo>
                  <a:cubicBezTo>
                    <a:pt x="0" y="5"/>
                    <a:pt x="2" y="10"/>
                    <a:pt x="5" y="10"/>
                  </a:cubicBezTo>
                  <a:cubicBezTo>
                    <a:pt x="7" y="10"/>
                    <a:pt x="12" y="7"/>
                    <a:pt x="12" y="5"/>
                  </a:cubicBezTo>
                  <a:cubicBezTo>
                    <a:pt x="12" y="2"/>
                    <a:pt x="10" y="0"/>
                    <a:pt x="7" y="0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5" name="Freeform 294"/>
            <p:cNvSpPr>
              <a:spLocks/>
            </p:cNvSpPr>
            <p:nvPr/>
          </p:nvSpPr>
          <p:spPr bwMode="auto">
            <a:xfrm>
              <a:off x="3835" y="2122"/>
              <a:ext cx="2" cy="1"/>
            </a:xfrm>
            <a:custGeom>
              <a:avLst/>
              <a:gdLst>
                <a:gd name="T0" fmla="*/ 23 w 28"/>
                <a:gd name="T1" fmla="*/ 3 h 15"/>
                <a:gd name="T2" fmla="*/ 18 w 28"/>
                <a:gd name="T3" fmla="*/ 3 h 15"/>
                <a:gd name="T4" fmla="*/ 20 w 28"/>
                <a:gd name="T5" fmla="*/ 3 h 15"/>
                <a:gd name="T6" fmla="*/ 8 w 28"/>
                <a:gd name="T7" fmla="*/ 3 h 15"/>
                <a:gd name="T8" fmla="*/ 0 w 28"/>
                <a:gd name="T9" fmla="*/ 8 h 15"/>
                <a:gd name="T10" fmla="*/ 8 w 28"/>
                <a:gd name="T11" fmla="*/ 15 h 15"/>
                <a:gd name="T12" fmla="*/ 20 w 28"/>
                <a:gd name="T13" fmla="*/ 15 h 15"/>
                <a:gd name="T14" fmla="*/ 28 w 28"/>
                <a:gd name="T15" fmla="*/ 10 h 15"/>
                <a:gd name="T16" fmla="*/ 23 w 28"/>
                <a:gd name="T17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15">
                  <a:moveTo>
                    <a:pt x="23" y="3"/>
                  </a:moveTo>
                  <a:cubicBezTo>
                    <a:pt x="20" y="0"/>
                    <a:pt x="18" y="0"/>
                    <a:pt x="18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5" y="3"/>
                    <a:pt x="13" y="3"/>
                    <a:pt x="8" y="3"/>
                  </a:cubicBezTo>
                  <a:cubicBezTo>
                    <a:pt x="5" y="3"/>
                    <a:pt x="0" y="3"/>
                    <a:pt x="0" y="8"/>
                  </a:cubicBezTo>
                  <a:cubicBezTo>
                    <a:pt x="0" y="10"/>
                    <a:pt x="2" y="13"/>
                    <a:pt x="8" y="15"/>
                  </a:cubicBezTo>
                  <a:cubicBezTo>
                    <a:pt x="13" y="15"/>
                    <a:pt x="15" y="15"/>
                    <a:pt x="20" y="15"/>
                  </a:cubicBezTo>
                  <a:cubicBezTo>
                    <a:pt x="23" y="15"/>
                    <a:pt x="28" y="13"/>
                    <a:pt x="28" y="10"/>
                  </a:cubicBezTo>
                  <a:cubicBezTo>
                    <a:pt x="25" y="5"/>
                    <a:pt x="23" y="3"/>
                    <a:pt x="23" y="3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6" name="Freeform 295"/>
            <p:cNvSpPr>
              <a:spLocks/>
            </p:cNvSpPr>
            <p:nvPr/>
          </p:nvSpPr>
          <p:spPr bwMode="auto">
            <a:xfrm>
              <a:off x="3829" y="2116"/>
              <a:ext cx="1" cy="1"/>
            </a:xfrm>
            <a:custGeom>
              <a:avLst/>
              <a:gdLst>
                <a:gd name="T0" fmla="*/ 10 w 18"/>
                <a:gd name="T1" fmla="*/ 0 h 18"/>
                <a:gd name="T2" fmla="*/ 8 w 18"/>
                <a:gd name="T3" fmla="*/ 0 h 18"/>
                <a:gd name="T4" fmla="*/ 0 w 18"/>
                <a:gd name="T5" fmla="*/ 5 h 18"/>
                <a:gd name="T6" fmla="*/ 3 w 18"/>
                <a:gd name="T7" fmla="*/ 15 h 18"/>
                <a:gd name="T8" fmla="*/ 8 w 18"/>
                <a:gd name="T9" fmla="*/ 18 h 18"/>
                <a:gd name="T10" fmla="*/ 15 w 18"/>
                <a:gd name="T11" fmla="*/ 15 h 18"/>
                <a:gd name="T12" fmla="*/ 18 w 18"/>
                <a:gd name="T13" fmla="*/ 8 h 18"/>
                <a:gd name="T14" fmla="*/ 10 w 18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8">
                  <a:moveTo>
                    <a:pt x="10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0" y="3"/>
                    <a:pt x="0" y="5"/>
                  </a:cubicBezTo>
                  <a:cubicBezTo>
                    <a:pt x="0" y="8"/>
                    <a:pt x="0" y="13"/>
                    <a:pt x="3" y="15"/>
                  </a:cubicBezTo>
                  <a:cubicBezTo>
                    <a:pt x="3" y="15"/>
                    <a:pt x="5" y="18"/>
                    <a:pt x="8" y="18"/>
                  </a:cubicBezTo>
                  <a:cubicBezTo>
                    <a:pt x="10" y="18"/>
                    <a:pt x="13" y="15"/>
                    <a:pt x="15" y="15"/>
                  </a:cubicBezTo>
                  <a:cubicBezTo>
                    <a:pt x="18" y="13"/>
                    <a:pt x="18" y="10"/>
                    <a:pt x="18" y="8"/>
                  </a:cubicBezTo>
                  <a:cubicBezTo>
                    <a:pt x="15" y="3"/>
                    <a:pt x="13" y="0"/>
                    <a:pt x="10" y="0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7" name="Freeform 296"/>
            <p:cNvSpPr>
              <a:spLocks/>
            </p:cNvSpPr>
            <p:nvPr/>
          </p:nvSpPr>
          <p:spPr bwMode="auto">
            <a:xfrm>
              <a:off x="3836" y="2111"/>
              <a:ext cx="2" cy="2"/>
            </a:xfrm>
            <a:custGeom>
              <a:avLst/>
              <a:gdLst>
                <a:gd name="T0" fmla="*/ 33 w 35"/>
                <a:gd name="T1" fmla="*/ 2 h 28"/>
                <a:gd name="T2" fmla="*/ 25 w 35"/>
                <a:gd name="T3" fmla="*/ 0 h 28"/>
                <a:gd name="T4" fmla="*/ 20 w 35"/>
                <a:gd name="T5" fmla="*/ 2 h 28"/>
                <a:gd name="T6" fmla="*/ 20 w 35"/>
                <a:gd name="T7" fmla="*/ 0 h 28"/>
                <a:gd name="T8" fmla="*/ 7 w 35"/>
                <a:gd name="T9" fmla="*/ 5 h 28"/>
                <a:gd name="T10" fmla="*/ 2 w 35"/>
                <a:gd name="T11" fmla="*/ 8 h 28"/>
                <a:gd name="T12" fmla="*/ 0 w 35"/>
                <a:gd name="T13" fmla="*/ 13 h 28"/>
                <a:gd name="T14" fmla="*/ 12 w 35"/>
                <a:gd name="T15" fmla="*/ 28 h 28"/>
                <a:gd name="T16" fmla="*/ 17 w 35"/>
                <a:gd name="T17" fmla="*/ 28 h 28"/>
                <a:gd name="T18" fmla="*/ 20 w 35"/>
                <a:gd name="T19" fmla="*/ 23 h 28"/>
                <a:gd name="T20" fmla="*/ 30 w 35"/>
                <a:gd name="T21" fmla="*/ 15 h 28"/>
                <a:gd name="T22" fmla="*/ 33 w 35"/>
                <a:gd name="T23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" h="28">
                  <a:moveTo>
                    <a:pt x="33" y="2"/>
                  </a:moveTo>
                  <a:cubicBezTo>
                    <a:pt x="30" y="0"/>
                    <a:pt x="28" y="0"/>
                    <a:pt x="25" y="0"/>
                  </a:cubicBezTo>
                  <a:cubicBezTo>
                    <a:pt x="22" y="0"/>
                    <a:pt x="20" y="0"/>
                    <a:pt x="20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2"/>
                    <a:pt x="12" y="2"/>
                    <a:pt x="7" y="5"/>
                  </a:cubicBezTo>
                  <a:cubicBezTo>
                    <a:pt x="5" y="5"/>
                    <a:pt x="5" y="5"/>
                    <a:pt x="2" y="8"/>
                  </a:cubicBezTo>
                  <a:cubicBezTo>
                    <a:pt x="2" y="8"/>
                    <a:pt x="0" y="10"/>
                    <a:pt x="0" y="13"/>
                  </a:cubicBezTo>
                  <a:cubicBezTo>
                    <a:pt x="0" y="20"/>
                    <a:pt x="5" y="25"/>
                    <a:pt x="12" y="28"/>
                  </a:cubicBezTo>
                  <a:cubicBezTo>
                    <a:pt x="15" y="28"/>
                    <a:pt x="15" y="28"/>
                    <a:pt x="17" y="28"/>
                  </a:cubicBezTo>
                  <a:cubicBezTo>
                    <a:pt x="20" y="28"/>
                    <a:pt x="20" y="25"/>
                    <a:pt x="20" y="23"/>
                  </a:cubicBezTo>
                  <a:cubicBezTo>
                    <a:pt x="22" y="20"/>
                    <a:pt x="25" y="18"/>
                    <a:pt x="30" y="15"/>
                  </a:cubicBezTo>
                  <a:cubicBezTo>
                    <a:pt x="33" y="10"/>
                    <a:pt x="35" y="5"/>
                    <a:pt x="33" y="2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8" name="Freeform 297"/>
            <p:cNvSpPr>
              <a:spLocks/>
            </p:cNvSpPr>
            <p:nvPr/>
          </p:nvSpPr>
          <p:spPr bwMode="auto">
            <a:xfrm>
              <a:off x="3839" y="2107"/>
              <a:ext cx="1" cy="1"/>
            </a:xfrm>
            <a:custGeom>
              <a:avLst/>
              <a:gdLst>
                <a:gd name="T0" fmla="*/ 13 w 16"/>
                <a:gd name="T1" fmla="*/ 5 h 18"/>
                <a:gd name="T2" fmla="*/ 5 w 16"/>
                <a:gd name="T3" fmla="*/ 2 h 18"/>
                <a:gd name="T4" fmla="*/ 8 w 16"/>
                <a:gd name="T5" fmla="*/ 5 h 18"/>
                <a:gd name="T6" fmla="*/ 0 w 16"/>
                <a:gd name="T7" fmla="*/ 7 h 18"/>
                <a:gd name="T8" fmla="*/ 3 w 16"/>
                <a:gd name="T9" fmla="*/ 15 h 18"/>
                <a:gd name="T10" fmla="*/ 13 w 16"/>
                <a:gd name="T11" fmla="*/ 15 h 18"/>
                <a:gd name="T12" fmla="*/ 13 w 16"/>
                <a:gd name="T13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8">
                  <a:moveTo>
                    <a:pt x="13" y="5"/>
                  </a:moveTo>
                  <a:cubicBezTo>
                    <a:pt x="13" y="2"/>
                    <a:pt x="8" y="0"/>
                    <a:pt x="5" y="2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5" y="2"/>
                    <a:pt x="0" y="5"/>
                    <a:pt x="0" y="7"/>
                  </a:cubicBezTo>
                  <a:cubicBezTo>
                    <a:pt x="0" y="10"/>
                    <a:pt x="0" y="15"/>
                    <a:pt x="3" y="15"/>
                  </a:cubicBezTo>
                  <a:cubicBezTo>
                    <a:pt x="5" y="18"/>
                    <a:pt x="10" y="15"/>
                    <a:pt x="13" y="15"/>
                  </a:cubicBezTo>
                  <a:cubicBezTo>
                    <a:pt x="13" y="13"/>
                    <a:pt x="16" y="7"/>
                    <a:pt x="13" y="5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9" name="Freeform 298"/>
            <p:cNvSpPr>
              <a:spLocks/>
            </p:cNvSpPr>
            <p:nvPr/>
          </p:nvSpPr>
          <p:spPr bwMode="auto">
            <a:xfrm>
              <a:off x="3840" y="2107"/>
              <a:ext cx="2" cy="1"/>
            </a:xfrm>
            <a:custGeom>
              <a:avLst/>
              <a:gdLst>
                <a:gd name="T0" fmla="*/ 23 w 26"/>
                <a:gd name="T1" fmla="*/ 5 h 18"/>
                <a:gd name="T2" fmla="*/ 15 w 26"/>
                <a:gd name="T3" fmla="*/ 3 h 18"/>
                <a:gd name="T4" fmla="*/ 3 w 26"/>
                <a:gd name="T5" fmla="*/ 5 h 18"/>
                <a:gd name="T6" fmla="*/ 0 w 26"/>
                <a:gd name="T7" fmla="*/ 11 h 18"/>
                <a:gd name="T8" fmla="*/ 3 w 26"/>
                <a:gd name="T9" fmla="*/ 16 h 18"/>
                <a:gd name="T10" fmla="*/ 13 w 26"/>
                <a:gd name="T11" fmla="*/ 18 h 18"/>
                <a:gd name="T12" fmla="*/ 23 w 26"/>
                <a:gd name="T13" fmla="*/ 13 h 18"/>
                <a:gd name="T14" fmla="*/ 23 w 26"/>
                <a:gd name="T15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8">
                  <a:moveTo>
                    <a:pt x="23" y="5"/>
                  </a:moveTo>
                  <a:cubicBezTo>
                    <a:pt x="20" y="3"/>
                    <a:pt x="18" y="3"/>
                    <a:pt x="15" y="3"/>
                  </a:cubicBezTo>
                  <a:cubicBezTo>
                    <a:pt x="10" y="0"/>
                    <a:pt x="5" y="3"/>
                    <a:pt x="3" y="5"/>
                  </a:cubicBezTo>
                  <a:cubicBezTo>
                    <a:pt x="0" y="8"/>
                    <a:pt x="0" y="11"/>
                    <a:pt x="0" y="11"/>
                  </a:cubicBezTo>
                  <a:cubicBezTo>
                    <a:pt x="0" y="13"/>
                    <a:pt x="3" y="13"/>
                    <a:pt x="3" y="16"/>
                  </a:cubicBezTo>
                  <a:cubicBezTo>
                    <a:pt x="5" y="18"/>
                    <a:pt x="10" y="18"/>
                    <a:pt x="13" y="18"/>
                  </a:cubicBezTo>
                  <a:cubicBezTo>
                    <a:pt x="18" y="18"/>
                    <a:pt x="20" y="18"/>
                    <a:pt x="23" y="13"/>
                  </a:cubicBezTo>
                  <a:cubicBezTo>
                    <a:pt x="26" y="11"/>
                    <a:pt x="26" y="8"/>
                    <a:pt x="23" y="5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0" name="Freeform 299"/>
            <p:cNvSpPr>
              <a:spLocks/>
            </p:cNvSpPr>
            <p:nvPr/>
          </p:nvSpPr>
          <p:spPr bwMode="auto">
            <a:xfrm>
              <a:off x="3856" y="2100"/>
              <a:ext cx="2" cy="2"/>
            </a:xfrm>
            <a:custGeom>
              <a:avLst/>
              <a:gdLst>
                <a:gd name="T0" fmla="*/ 18 w 26"/>
                <a:gd name="T1" fmla="*/ 5 h 25"/>
                <a:gd name="T2" fmla="*/ 11 w 26"/>
                <a:gd name="T3" fmla="*/ 0 h 25"/>
                <a:gd name="T4" fmla="*/ 3 w 26"/>
                <a:gd name="T5" fmla="*/ 7 h 25"/>
                <a:gd name="T6" fmla="*/ 0 w 26"/>
                <a:gd name="T7" fmla="*/ 15 h 25"/>
                <a:gd name="T8" fmla="*/ 3 w 26"/>
                <a:gd name="T9" fmla="*/ 15 h 25"/>
                <a:gd name="T10" fmla="*/ 13 w 26"/>
                <a:gd name="T11" fmla="*/ 23 h 25"/>
                <a:gd name="T12" fmla="*/ 21 w 26"/>
                <a:gd name="T13" fmla="*/ 25 h 25"/>
                <a:gd name="T14" fmla="*/ 23 w 26"/>
                <a:gd name="T15" fmla="*/ 20 h 25"/>
                <a:gd name="T16" fmla="*/ 18 w 26"/>
                <a:gd name="T17" fmla="*/ 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5">
                  <a:moveTo>
                    <a:pt x="18" y="5"/>
                  </a:moveTo>
                  <a:cubicBezTo>
                    <a:pt x="16" y="2"/>
                    <a:pt x="13" y="0"/>
                    <a:pt x="11" y="0"/>
                  </a:cubicBezTo>
                  <a:cubicBezTo>
                    <a:pt x="8" y="0"/>
                    <a:pt x="5" y="5"/>
                    <a:pt x="3" y="7"/>
                  </a:cubicBezTo>
                  <a:cubicBezTo>
                    <a:pt x="0" y="10"/>
                    <a:pt x="0" y="12"/>
                    <a:pt x="0" y="15"/>
                  </a:cubicBezTo>
                  <a:cubicBezTo>
                    <a:pt x="0" y="15"/>
                    <a:pt x="0" y="15"/>
                    <a:pt x="3" y="15"/>
                  </a:cubicBezTo>
                  <a:cubicBezTo>
                    <a:pt x="5" y="18"/>
                    <a:pt x="11" y="20"/>
                    <a:pt x="13" y="23"/>
                  </a:cubicBezTo>
                  <a:cubicBezTo>
                    <a:pt x="16" y="25"/>
                    <a:pt x="18" y="25"/>
                    <a:pt x="21" y="25"/>
                  </a:cubicBezTo>
                  <a:cubicBezTo>
                    <a:pt x="23" y="25"/>
                    <a:pt x="23" y="23"/>
                    <a:pt x="23" y="20"/>
                  </a:cubicBezTo>
                  <a:cubicBezTo>
                    <a:pt x="26" y="12"/>
                    <a:pt x="23" y="7"/>
                    <a:pt x="18" y="5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1" name="Freeform 300"/>
            <p:cNvSpPr>
              <a:spLocks/>
            </p:cNvSpPr>
            <p:nvPr/>
          </p:nvSpPr>
          <p:spPr bwMode="auto">
            <a:xfrm>
              <a:off x="3862" y="2098"/>
              <a:ext cx="1" cy="1"/>
            </a:xfrm>
            <a:custGeom>
              <a:avLst/>
              <a:gdLst>
                <a:gd name="T0" fmla="*/ 8 w 13"/>
                <a:gd name="T1" fmla="*/ 0 h 15"/>
                <a:gd name="T2" fmla="*/ 3 w 13"/>
                <a:gd name="T3" fmla="*/ 3 h 15"/>
                <a:gd name="T4" fmla="*/ 0 w 13"/>
                <a:gd name="T5" fmla="*/ 8 h 15"/>
                <a:gd name="T6" fmla="*/ 3 w 13"/>
                <a:gd name="T7" fmla="*/ 15 h 15"/>
                <a:gd name="T8" fmla="*/ 6 w 13"/>
                <a:gd name="T9" fmla="*/ 15 h 15"/>
                <a:gd name="T10" fmla="*/ 13 w 13"/>
                <a:gd name="T11" fmla="*/ 10 h 15"/>
                <a:gd name="T12" fmla="*/ 8 w 13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5">
                  <a:moveTo>
                    <a:pt x="8" y="0"/>
                  </a:moveTo>
                  <a:cubicBezTo>
                    <a:pt x="6" y="0"/>
                    <a:pt x="3" y="0"/>
                    <a:pt x="3" y="3"/>
                  </a:cubicBezTo>
                  <a:cubicBezTo>
                    <a:pt x="0" y="5"/>
                    <a:pt x="0" y="5"/>
                    <a:pt x="0" y="8"/>
                  </a:cubicBezTo>
                  <a:cubicBezTo>
                    <a:pt x="0" y="10"/>
                    <a:pt x="0" y="13"/>
                    <a:pt x="3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8" y="15"/>
                    <a:pt x="11" y="13"/>
                    <a:pt x="13" y="10"/>
                  </a:cubicBezTo>
                  <a:cubicBezTo>
                    <a:pt x="11" y="5"/>
                    <a:pt x="11" y="0"/>
                    <a:pt x="8" y="0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2" name="Freeform 301"/>
            <p:cNvSpPr>
              <a:spLocks/>
            </p:cNvSpPr>
            <p:nvPr/>
          </p:nvSpPr>
          <p:spPr bwMode="auto">
            <a:xfrm>
              <a:off x="3866" y="2094"/>
              <a:ext cx="1" cy="1"/>
            </a:xfrm>
            <a:custGeom>
              <a:avLst/>
              <a:gdLst>
                <a:gd name="T0" fmla="*/ 11 w 16"/>
                <a:gd name="T1" fmla="*/ 2 h 10"/>
                <a:gd name="T2" fmla="*/ 0 w 16"/>
                <a:gd name="T3" fmla="*/ 5 h 10"/>
                <a:gd name="T4" fmla="*/ 0 w 16"/>
                <a:gd name="T5" fmla="*/ 7 h 10"/>
                <a:gd name="T6" fmla="*/ 3 w 16"/>
                <a:gd name="T7" fmla="*/ 10 h 10"/>
                <a:gd name="T8" fmla="*/ 11 w 16"/>
                <a:gd name="T9" fmla="*/ 7 h 10"/>
                <a:gd name="T10" fmla="*/ 11 w 16"/>
                <a:gd name="T11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0">
                  <a:moveTo>
                    <a:pt x="11" y="2"/>
                  </a:moveTo>
                  <a:cubicBezTo>
                    <a:pt x="6" y="0"/>
                    <a:pt x="0" y="2"/>
                    <a:pt x="0" y="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3" y="7"/>
                    <a:pt x="3" y="10"/>
                  </a:cubicBezTo>
                  <a:cubicBezTo>
                    <a:pt x="6" y="10"/>
                    <a:pt x="8" y="10"/>
                    <a:pt x="11" y="7"/>
                  </a:cubicBezTo>
                  <a:cubicBezTo>
                    <a:pt x="16" y="5"/>
                    <a:pt x="13" y="2"/>
                    <a:pt x="11" y="2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3" name="Freeform 302"/>
            <p:cNvSpPr>
              <a:spLocks/>
            </p:cNvSpPr>
            <p:nvPr/>
          </p:nvSpPr>
          <p:spPr bwMode="auto">
            <a:xfrm>
              <a:off x="3867" y="2108"/>
              <a:ext cx="1" cy="1"/>
            </a:xfrm>
            <a:custGeom>
              <a:avLst/>
              <a:gdLst>
                <a:gd name="T0" fmla="*/ 15 w 20"/>
                <a:gd name="T1" fmla="*/ 2 h 17"/>
                <a:gd name="T2" fmla="*/ 2 w 20"/>
                <a:gd name="T3" fmla="*/ 2 h 17"/>
                <a:gd name="T4" fmla="*/ 0 w 20"/>
                <a:gd name="T5" fmla="*/ 10 h 17"/>
                <a:gd name="T6" fmla="*/ 7 w 20"/>
                <a:gd name="T7" fmla="*/ 15 h 17"/>
                <a:gd name="T8" fmla="*/ 12 w 20"/>
                <a:gd name="T9" fmla="*/ 17 h 17"/>
                <a:gd name="T10" fmla="*/ 20 w 20"/>
                <a:gd name="T11" fmla="*/ 10 h 17"/>
                <a:gd name="T12" fmla="*/ 15 w 20"/>
                <a:gd name="T13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7">
                  <a:moveTo>
                    <a:pt x="15" y="2"/>
                  </a:moveTo>
                  <a:cubicBezTo>
                    <a:pt x="10" y="0"/>
                    <a:pt x="5" y="0"/>
                    <a:pt x="2" y="2"/>
                  </a:cubicBezTo>
                  <a:cubicBezTo>
                    <a:pt x="0" y="5"/>
                    <a:pt x="0" y="7"/>
                    <a:pt x="0" y="10"/>
                  </a:cubicBezTo>
                  <a:cubicBezTo>
                    <a:pt x="2" y="12"/>
                    <a:pt x="5" y="15"/>
                    <a:pt x="7" y="15"/>
                  </a:cubicBezTo>
                  <a:cubicBezTo>
                    <a:pt x="10" y="15"/>
                    <a:pt x="10" y="17"/>
                    <a:pt x="12" y="17"/>
                  </a:cubicBezTo>
                  <a:cubicBezTo>
                    <a:pt x="15" y="17"/>
                    <a:pt x="20" y="15"/>
                    <a:pt x="20" y="10"/>
                  </a:cubicBezTo>
                  <a:cubicBezTo>
                    <a:pt x="20" y="7"/>
                    <a:pt x="17" y="5"/>
                    <a:pt x="15" y="2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4" name="Freeform 303"/>
            <p:cNvSpPr>
              <a:spLocks/>
            </p:cNvSpPr>
            <p:nvPr/>
          </p:nvSpPr>
          <p:spPr bwMode="auto">
            <a:xfrm>
              <a:off x="3869" y="2108"/>
              <a:ext cx="1" cy="1"/>
            </a:xfrm>
            <a:custGeom>
              <a:avLst/>
              <a:gdLst>
                <a:gd name="T0" fmla="*/ 15 w 18"/>
                <a:gd name="T1" fmla="*/ 2 h 15"/>
                <a:gd name="T2" fmla="*/ 8 w 18"/>
                <a:gd name="T3" fmla="*/ 2 h 15"/>
                <a:gd name="T4" fmla="*/ 0 w 18"/>
                <a:gd name="T5" fmla="*/ 5 h 15"/>
                <a:gd name="T6" fmla="*/ 3 w 18"/>
                <a:gd name="T7" fmla="*/ 12 h 15"/>
                <a:gd name="T8" fmla="*/ 10 w 18"/>
                <a:gd name="T9" fmla="*/ 15 h 15"/>
                <a:gd name="T10" fmla="*/ 18 w 18"/>
                <a:gd name="T11" fmla="*/ 10 h 15"/>
                <a:gd name="T12" fmla="*/ 15 w 18"/>
                <a:gd name="T13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5">
                  <a:moveTo>
                    <a:pt x="15" y="2"/>
                  </a:moveTo>
                  <a:cubicBezTo>
                    <a:pt x="13" y="0"/>
                    <a:pt x="8" y="2"/>
                    <a:pt x="8" y="2"/>
                  </a:cubicBezTo>
                  <a:cubicBezTo>
                    <a:pt x="5" y="2"/>
                    <a:pt x="3" y="2"/>
                    <a:pt x="0" y="5"/>
                  </a:cubicBezTo>
                  <a:cubicBezTo>
                    <a:pt x="0" y="7"/>
                    <a:pt x="0" y="10"/>
                    <a:pt x="3" y="12"/>
                  </a:cubicBezTo>
                  <a:cubicBezTo>
                    <a:pt x="5" y="15"/>
                    <a:pt x="8" y="15"/>
                    <a:pt x="10" y="15"/>
                  </a:cubicBezTo>
                  <a:cubicBezTo>
                    <a:pt x="13" y="15"/>
                    <a:pt x="15" y="12"/>
                    <a:pt x="18" y="10"/>
                  </a:cubicBezTo>
                  <a:cubicBezTo>
                    <a:pt x="15" y="7"/>
                    <a:pt x="15" y="5"/>
                    <a:pt x="15" y="2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5" name="Freeform 304"/>
            <p:cNvSpPr>
              <a:spLocks/>
            </p:cNvSpPr>
            <p:nvPr/>
          </p:nvSpPr>
          <p:spPr bwMode="auto">
            <a:xfrm>
              <a:off x="3868" y="2104"/>
              <a:ext cx="3" cy="2"/>
            </a:xfrm>
            <a:custGeom>
              <a:avLst/>
              <a:gdLst>
                <a:gd name="T0" fmla="*/ 48 w 51"/>
                <a:gd name="T1" fmla="*/ 3 h 43"/>
                <a:gd name="T2" fmla="*/ 38 w 51"/>
                <a:gd name="T3" fmla="*/ 0 h 43"/>
                <a:gd name="T4" fmla="*/ 28 w 51"/>
                <a:gd name="T5" fmla="*/ 8 h 43"/>
                <a:gd name="T6" fmla="*/ 23 w 51"/>
                <a:gd name="T7" fmla="*/ 5 h 43"/>
                <a:gd name="T8" fmla="*/ 2 w 51"/>
                <a:gd name="T9" fmla="*/ 8 h 43"/>
                <a:gd name="T10" fmla="*/ 0 w 51"/>
                <a:gd name="T11" fmla="*/ 15 h 43"/>
                <a:gd name="T12" fmla="*/ 5 w 51"/>
                <a:gd name="T13" fmla="*/ 31 h 43"/>
                <a:gd name="T14" fmla="*/ 15 w 51"/>
                <a:gd name="T15" fmla="*/ 41 h 43"/>
                <a:gd name="T16" fmla="*/ 20 w 51"/>
                <a:gd name="T17" fmla="*/ 43 h 43"/>
                <a:gd name="T18" fmla="*/ 28 w 51"/>
                <a:gd name="T19" fmla="*/ 41 h 43"/>
                <a:gd name="T20" fmla="*/ 48 w 51"/>
                <a:gd name="T21" fmla="*/ 18 h 43"/>
                <a:gd name="T22" fmla="*/ 51 w 51"/>
                <a:gd name="T23" fmla="*/ 10 h 43"/>
                <a:gd name="T24" fmla="*/ 48 w 51"/>
                <a:gd name="T25" fmla="*/ 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" h="43">
                  <a:moveTo>
                    <a:pt x="48" y="3"/>
                  </a:moveTo>
                  <a:cubicBezTo>
                    <a:pt x="46" y="0"/>
                    <a:pt x="40" y="0"/>
                    <a:pt x="38" y="0"/>
                  </a:cubicBezTo>
                  <a:cubicBezTo>
                    <a:pt x="35" y="3"/>
                    <a:pt x="30" y="5"/>
                    <a:pt x="28" y="8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18" y="10"/>
                    <a:pt x="7" y="3"/>
                    <a:pt x="2" y="8"/>
                  </a:cubicBezTo>
                  <a:cubicBezTo>
                    <a:pt x="0" y="10"/>
                    <a:pt x="0" y="13"/>
                    <a:pt x="0" y="15"/>
                  </a:cubicBezTo>
                  <a:cubicBezTo>
                    <a:pt x="0" y="20"/>
                    <a:pt x="2" y="25"/>
                    <a:pt x="5" y="31"/>
                  </a:cubicBezTo>
                  <a:cubicBezTo>
                    <a:pt x="7" y="36"/>
                    <a:pt x="13" y="38"/>
                    <a:pt x="15" y="41"/>
                  </a:cubicBezTo>
                  <a:cubicBezTo>
                    <a:pt x="18" y="41"/>
                    <a:pt x="18" y="43"/>
                    <a:pt x="20" y="43"/>
                  </a:cubicBezTo>
                  <a:cubicBezTo>
                    <a:pt x="23" y="43"/>
                    <a:pt x="25" y="43"/>
                    <a:pt x="28" y="41"/>
                  </a:cubicBezTo>
                  <a:cubicBezTo>
                    <a:pt x="38" y="36"/>
                    <a:pt x="43" y="28"/>
                    <a:pt x="48" y="18"/>
                  </a:cubicBezTo>
                  <a:cubicBezTo>
                    <a:pt x="51" y="15"/>
                    <a:pt x="51" y="13"/>
                    <a:pt x="51" y="10"/>
                  </a:cubicBezTo>
                  <a:cubicBezTo>
                    <a:pt x="51" y="8"/>
                    <a:pt x="51" y="5"/>
                    <a:pt x="48" y="3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6" name="Freeform 305"/>
            <p:cNvSpPr>
              <a:spLocks/>
            </p:cNvSpPr>
            <p:nvPr/>
          </p:nvSpPr>
          <p:spPr bwMode="auto">
            <a:xfrm>
              <a:off x="3889" y="2095"/>
              <a:ext cx="1" cy="1"/>
            </a:xfrm>
            <a:custGeom>
              <a:avLst/>
              <a:gdLst>
                <a:gd name="T0" fmla="*/ 15 w 18"/>
                <a:gd name="T1" fmla="*/ 0 h 17"/>
                <a:gd name="T2" fmla="*/ 10 w 18"/>
                <a:gd name="T3" fmla="*/ 0 h 17"/>
                <a:gd name="T4" fmla="*/ 3 w 18"/>
                <a:gd name="T5" fmla="*/ 5 h 17"/>
                <a:gd name="T6" fmla="*/ 0 w 18"/>
                <a:gd name="T7" fmla="*/ 15 h 17"/>
                <a:gd name="T8" fmla="*/ 0 w 18"/>
                <a:gd name="T9" fmla="*/ 17 h 17"/>
                <a:gd name="T10" fmla="*/ 3 w 18"/>
                <a:gd name="T11" fmla="*/ 17 h 17"/>
                <a:gd name="T12" fmla="*/ 15 w 18"/>
                <a:gd name="T13" fmla="*/ 7 h 17"/>
                <a:gd name="T14" fmla="*/ 18 w 18"/>
                <a:gd name="T15" fmla="*/ 5 h 17"/>
                <a:gd name="T16" fmla="*/ 15 w 18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7">
                  <a:moveTo>
                    <a:pt x="15" y="0"/>
                  </a:moveTo>
                  <a:cubicBezTo>
                    <a:pt x="13" y="0"/>
                    <a:pt x="13" y="0"/>
                    <a:pt x="10" y="0"/>
                  </a:cubicBezTo>
                  <a:cubicBezTo>
                    <a:pt x="8" y="0"/>
                    <a:pt x="5" y="2"/>
                    <a:pt x="3" y="5"/>
                  </a:cubicBezTo>
                  <a:cubicBezTo>
                    <a:pt x="0" y="7"/>
                    <a:pt x="0" y="12"/>
                    <a:pt x="0" y="15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8" y="15"/>
                    <a:pt x="13" y="12"/>
                    <a:pt x="15" y="7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2"/>
                    <a:pt x="18" y="0"/>
                    <a:pt x="15" y="0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7" name="Freeform 306"/>
            <p:cNvSpPr>
              <a:spLocks/>
            </p:cNvSpPr>
            <p:nvPr/>
          </p:nvSpPr>
          <p:spPr bwMode="auto">
            <a:xfrm>
              <a:off x="3890" y="2096"/>
              <a:ext cx="2" cy="2"/>
            </a:xfrm>
            <a:custGeom>
              <a:avLst/>
              <a:gdLst>
                <a:gd name="T0" fmla="*/ 33 w 33"/>
                <a:gd name="T1" fmla="*/ 13 h 28"/>
                <a:gd name="T2" fmla="*/ 31 w 33"/>
                <a:gd name="T3" fmla="*/ 5 h 28"/>
                <a:gd name="T4" fmla="*/ 33 w 33"/>
                <a:gd name="T5" fmla="*/ 8 h 28"/>
                <a:gd name="T6" fmla="*/ 31 w 33"/>
                <a:gd name="T7" fmla="*/ 5 h 28"/>
                <a:gd name="T8" fmla="*/ 28 w 33"/>
                <a:gd name="T9" fmla="*/ 3 h 28"/>
                <a:gd name="T10" fmla="*/ 31 w 33"/>
                <a:gd name="T11" fmla="*/ 5 h 28"/>
                <a:gd name="T12" fmla="*/ 8 w 33"/>
                <a:gd name="T13" fmla="*/ 3 h 28"/>
                <a:gd name="T14" fmla="*/ 3 w 33"/>
                <a:gd name="T15" fmla="*/ 8 h 28"/>
                <a:gd name="T16" fmla="*/ 5 w 33"/>
                <a:gd name="T17" fmla="*/ 18 h 28"/>
                <a:gd name="T18" fmla="*/ 23 w 33"/>
                <a:gd name="T19" fmla="*/ 28 h 28"/>
                <a:gd name="T20" fmla="*/ 31 w 33"/>
                <a:gd name="T21" fmla="*/ 26 h 28"/>
                <a:gd name="T22" fmla="*/ 33 w 33"/>
                <a:gd name="T23" fmla="*/ 1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28">
                  <a:moveTo>
                    <a:pt x="33" y="13"/>
                  </a:moveTo>
                  <a:cubicBezTo>
                    <a:pt x="33" y="10"/>
                    <a:pt x="31" y="8"/>
                    <a:pt x="31" y="5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3" y="0"/>
                    <a:pt x="15" y="0"/>
                    <a:pt x="8" y="3"/>
                  </a:cubicBezTo>
                  <a:cubicBezTo>
                    <a:pt x="5" y="3"/>
                    <a:pt x="3" y="5"/>
                    <a:pt x="3" y="8"/>
                  </a:cubicBezTo>
                  <a:cubicBezTo>
                    <a:pt x="0" y="10"/>
                    <a:pt x="3" y="13"/>
                    <a:pt x="5" y="18"/>
                  </a:cubicBezTo>
                  <a:cubicBezTo>
                    <a:pt x="10" y="26"/>
                    <a:pt x="15" y="28"/>
                    <a:pt x="23" y="28"/>
                  </a:cubicBezTo>
                  <a:cubicBezTo>
                    <a:pt x="26" y="28"/>
                    <a:pt x="28" y="28"/>
                    <a:pt x="31" y="26"/>
                  </a:cubicBezTo>
                  <a:cubicBezTo>
                    <a:pt x="33" y="23"/>
                    <a:pt x="33" y="18"/>
                    <a:pt x="33" y="13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8" name="Freeform 307"/>
            <p:cNvSpPr>
              <a:spLocks/>
            </p:cNvSpPr>
            <p:nvPr/>
          </p:nvSpPr>
          <p:spPr bwMode="auto">
            <a:xfrm>
              <a:off x="3890" y="2102"/>
              <a:ext cx="1" cy="1"/>
            </a:xfrm>
            <a:custGeom>
              <a:avLst/>
              <a:gdLst>
                <a:gd name="T0" fmla="*/ 12 w 15"/>
                <a:gd name="T1" fmla="*/ 3 h 15"/>
                <a:gd name="T2" fmla="*/ 2 w 15"/>
                <a:gd name="T3" fmla="*/ 5 h 15"/>
                <a:gd name="T4" fmla="*/ 7 w 15"/>
                <a:gd name="T5" fmla="*/ 15 h 15"/>
                <a:gd name="T6" fmla="*/ 15 w 15"/>
                <a:gd name="T7" fmla="*/ 10 h 15"/>
                <a:gd name="T8" fmla="*/ 12 w 15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12" y="3"/>
                  </a:moveTo>
                  <a:cubicBezTo>
                    <a:pt x="10" y="0"/>
                    <a:pt x="5" y="0"/>
                    <a:pt x="2" y="5"/>
                  </a:cubicBezTo>
                  <a:cubicBezTo>
                    <a:pt x="0" y="8"/>
                    <a:pt x="2" y="13"/>
                    <a:pt x="7" y="15"/>
                  </a:cubicBezTo>
                  <a:cubicBezTo>
                    <a:pt x="10" y="15"/>
                    <a:pt x="15" y="13"/>
                    <a:pt x="15" y="10"/>
                  </a:cubicBezTo>
                  <a:cubicBezTo>
                    <a:pt x="15" y="5"/>
                    <a:pt x="15" y="3"/>
                    <a:pt x="12" y="3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9" name="Freeform 308"/>
            <p:cNvSpPr>
              <a:spLocks/>
            </p:cNvSpPr>
            <p:nvPr/>
          </p:nvSpPr>
          <p:spPr bwMode="auto">
            <a:xfrm>
              <a:off x="3892" y="2103"/>
              <a:ext cx="1" cy="2"/>
            </a:xfrm>
            <a:custGeom>
              <a:avLst/>
              <a:gdLst>
                <a:gd name="T0" fmla="*/ 25 w 30"/>
                <a:gd name="T1" fmla="*/ 6 h 23"/>
                <a:gd name="T2" fmla="*/ 5 w 30"/>
                <a:gd name="T3" fmla="*/ 3 h 23"/>
                <a:gd name="T4" fmla="*/ 0 w 30"/>
                <a:gd name="T5" fmla="*/ 6 h 23"/>
                <a:gd name="T6" fmla="*/ 5 w 30"/>
                <a:gd name="T7" fmla="*/ 13 h 23"/>
                <a:gd name="T8" fmla="*/ 12 w 30"/>
                <a:gd name="T9" fmla="*/ 16 h 23"/>
                <a:gd name="T10" fmla="*/ 17 w 30"/>
                <a:gd name="T11" fmla="*/ 21 h 23"/>
                <a:gd name="T12" fmla="*/ 22 w 30"/>
                <a:gd name="T13" fmla="*/ 23 h 23"/>
                <a:gd name="T14" fmla="*/ 25 w 30"/>
                <a:gd name="T15" fmla="*/ 23 h 23"/>
                <a:gd name="T16" fmla="*/ 27 w 30"/>
                <a:gd name="T17" fmla="*/ 13 h 23"/>
                <a:gd name="T18" fmla="*/ 25 w 30"/>
                <a:gd name="T19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23">
                  <a:moveTo>
                    <a:pt x="25" y="6"/>
                  </a:moveTo>
                  <a:cubicBezTo>
                    <a:pt x="20" y="3"/>
                    <a:pt x="12" y="0"/>
                    <a:pt x="5" y="3"/>
                  </a:cubicBezTo>
                  <a:cubicBezTo>
                    <a:pt x="2" y="3"/>
                    <a:pt x="2" y="6"/>
                    <a:pt x="0" y="6"/>
                  </a:cubicBezTo>
                  <a:cubicBezTo>
                    <a:pt x="0" y="8"/>
                    <a:pt x="2" y="11"/>
                    <a:pt x="5" y="13"/>
                  </a:cubicBezTo>
                  <a:cubicBezTo>
                    <a:pt x="7" y="13"/>
                    <a:pt x="10" y="16"/>
                    <a:pt x="12" y="16"/>
                  </a:cubicBezTo>
                  <a:cubicBezTo>
                    <a:pt x="15" y="18"/>
                    <a:pt x="15" y="18"/>
                    <a:pt x="17" y="21"/>
                  </a:cubicBezTo>
                  <a:cubicBezTo>
                    <a:pt x="20" y="23"/>
                    <a:pt x="22" y="23"/>
                    <a:pt x="22" y="2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7" y="21"/>
                    <a:pt x="30" y="18"/>
                    <a:pt x="27" y="13"/>
                  </a:cubicBezTo>
                  <a:cubicBezTo>
                    <a:pt x="30" y="8"/>
                    <a:pt x="27" y="6"/>
                    <a:pt x="25" y="6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0" name="Freeform 309"/>
            <p:cNvSpPr>
              <a:spLocks/>
            </p:cNvSpPr>
            <p:nvPr/>
          </p:nvSpPr>
          <p:spPr bwMode="auto">
            <a:xfrm>
              <a:off x="3877" y="2086"/>
              <a:ext cx="11" cy="13"/>
            </a:xfrm>
            <a:custGeom>
              <a:avLst/>
              <a:gdLst>
                <a:gd name="T0" fmla="*/ 191 w 193"/>
                <a:gd name="T1" fmla="*/ 86 h 216"/>
                <a:gd name="T2" fmla="*/ 165 w 193"/>
                <a:gd name="T3" fmla="*/ 81 h 216"/>
                <a:gd name="T4" fmla="*/ 163 w 193"/>
                <a:gd name="T5" fmla="*/ 69 h 216"/>
                <a:gd name="T6" fmla="*/ 158 w 193"/>
                <a:gd name="T7" fmla="*/ 64 h 216"/>
                <a:gd name="T8" fmla="*/ 153 w 193"/>
                <a:gd name="T9" fmla="*/ 51 h 216"/>
                <a:gd name="T10" fmla="*/ 155 w 193"/>
                <a:gd name="T11" fmla="*/ 36 h 216"/>
                <a:gd name="T12" fmla="*/ 155 w 193"/>
                <a:gd name="T13" fmla="*/ 31 h 216"/>
                <a:gd name="T14" fmla="*/ 147 w 193"/>
                <a:gd name="T15" fmla="*/ 31 h 216"/>
                <a:gd name="T16" fmla="*/ 142 w 193"/>
                <a:gd name="T17" fmla="*/ 38 h 216"/>
                <a:gd name="T18" fmla="*/ 132 w 193"/>
                <a:gd name="T19" fmla="*/ 56 h 216"/>
                <a:gd name="T20" fmla="*/ 127 w 193"/>
                <a:gd name="T21" fmla="*/ 61 h 216"/>
                <a:gd name="T22" fmla="*/ 117 w 193"/>
                <a:gd name="T23" fmla="*/ 53 h 216"/>
                <a:gd name="T24" fmla="*/ 125 w 193"/>
                <a:gd name="T25" fmla="*/ 33 h 216"/>
                <a:gd name="T26" fmla="*/ 135 w 193"/>
                <a:gd name="T27" fmla="*/ 20 h 216"/>
                <a:gd name="T28" fmla="*/ 132 w 193"/>
                <a:gd name="T29" fmla="*/ 13 h 216"/>
                <a:gd name="T30" fmla="*/ 117 w 193"/>
                <a:gd name="T31" fmla="*/ 3 h 216"/>
                <a:gd name="T32" fmla="*/ 109 w 193"/>
                <a:gd name="T33" fmla="*/ 3 h 216"/>
                <a:gd name="T34" fmla="*/ 104 w 193"/>
                <a:gd name="T35" fmla="*/ 15 h 216"/>
                <a:gd name="T36" fmla="*/ 97 w 193"/>
                <a:gd name="T37" fmla="*/ 26 h 216"/>
                <a:gd name="T38" fmla="*/ 87 w 193"/>
                <a:gd name="T39" fmla="*/ 18 h 216"/>
                <a:gd name="T40" fmla="*/ 81 w 193"/>
                <a:gd name="T41" fmla="*/ 23 h 216"/>
                <a:gd name="T42" fmla="*/ 71 w 193"/>
                <a:gd name="T43" fmla="*/ 71 h 216"/>
                <a:gd name="T44" fmla="*/ 66 w 193"/>
                <a:gd name="T45" fmla="*/ 66 h 216"/>
                <a:gd name="T46" fmla="*/ 64 w 193"/>
                <a:gd name="T47" fmla="*/ 64 h 216"/>
                <a:gd name="T48" fmla="*/ 59 w 193"/>
                <a:gd name="T49" fmla="*/ 66 h 216"/>
                <a:gd name="T50" fmla="*/ 59 w 193"/>
                <a:gd name="T51" fmla="*/ 76 h 216"/>
                <a:gd name="T52" fmla="*/ 59 w 193"/>
                <a:gd name="T53" fmla="*/ 86 h 216"/>
                <a:gd name="T54" fmla="*/ 51 w 193"/>
                <a:gd name="T55" fmla="*/ 91 h 216"/>
                <a:gd name="T56" fmla="*/ 43 w 193"/>
                <a:gd name="T57" fmla="*/ 89 h 216"/>
                <a:gd name="T58" fmla="*/ 38 w 193"/>
                <a:gd name="T59" fmla="*/ 97 h 216"/>
                <a:gd name="T60" fmla="*/ 3 w 193"/>
                <a:gd name="T61" fmla="*/ 198 h 216"/>
                <a:gd name="T62" fmla="*/ 8 w 193"/>
                <a:gd name="T63" fmla="*/ 213 h 216"/>
                <a:gd name="T64" fmla="*/ 23 w 193"/>
                <a:gd name="T65" fmla="*/ 211 h 216"/>
                <a:gd name="T66" fmla="*/ 51 w 193"/>
                <a:gd name="T67" fmla="*/ 185 h 216"/>
                <a:gd name="T68" fmla="*/ 84 w 193"/>
                <a:gd name="T69" fmla="*/ 170 h 216"/>
                <a:gd name="T70" fmla="*/ 112 w 193"/>
                <a:gd name="T71" fmla="*/ 178 h 216"/>
                <a:gd name="T72" fmla="*/ 140 w 193"/>
                <a:gd name="T73" fmla="*/ 175 h 216"/>
                <a:gd name="T74" fmla="*/ 150 w 193"/>
                <a:gd name="T75" fmla="*/ 168 h 216"/>
                <a:gd name="T76" fmla="*/ 158 w 193"/>
                <a:gd name="T77" fmla="*/ 168 h 216"/>
                <a:gd name="T78" fmla="*/ 170 w 193"/>
                <a:gd name="T79" fmla="*/ 160 h 216"/>
                <a:gd name="T80" fmla="*/ 188 w 193"/>
                <a:gd name="T81" fmla="*/ 140 h 216"/>
                <a:gd name="T82" fmla="*/ 191 w 193"/>
                <a:gd name="T83" fmla="*/ 122 h 216"/>
                <a:gd name="T84" fmla="*/ 193 w 193"/>
                <a:gd name="T85" fmla="*/ 102 h 216"/>
                <a:gd name="T86" fmla="*/ 191 w 193"/>
                <a:gd name="T87" fmla="*/ 8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3" h="216">
                  <a:moveTo>
                    <a:pt x="191" y="86"/>
                  </a:moveTo>
                  <a:cubicBezTo>
                    <a:pt x="183" y="81"/>
                    <a:pt x="170" y="89"/>
                    <a:pt x="165" y="81"/>
                  </a:cubicBezTo>
                  <a:cubicBezTo>
                    <a:pt x="163" y="79"/>
                    <a:pt x="165" y="71"/>
                    <a:pt x="163" y="69"/>
                  </a:cubicBezTo>
                  <a:cubicBezTo>
                    <a:pt x="160" y="66"/>
                    <a:pt x="158" y="66"/>
                    <a:pt x="158" y="64"/>
                  </a:cubicBezTo>
                  <a:cubicBezTo>
                    <a:pt x="155" y="61"/>
                    <a:pt x="153" y="56"/>
                    <a:pt x="153" y="51"/>
                  </a:cubicBezTo>
                  <a:cubicBezTo>
                    <a:pt x="153" y="46"/>
                    <a:pt x="155" y="41"/>
                    <a:pt x="155" y="36"/>
                  </a:cubicBezTo>
                  <a:cubicBezTo>
                    <a:pt x="155" y="33"/>
                    <a:pt x="155" y="33"/>
                    <a:pt x="155" y="31"/>
                  </a:cubicBezTo>
                  <a:cubicBezTo>
                    <a:pt x="153" y="28"/>
                    <a:pt x="150" y="28"/>
                    <a:pt x="147" y="31"/>
                  </a:cubicBezTo>
                  <a:cubicBezTo>
                    <a:pt x="145" y="33"/>
                    <a:pt x="142" y="36"/>
                    <a:pt x="142" y="38"/>
                  </a:cubicBezTo>
                  <a:cubicBezTo>
                    <a:pt x="140" y="43"/>
                    <a:pt x="135" y="51"/>
                    <a:pt x="132" y="56"/>
                  </a:cubicBezTo>
                  <a:cubicBezTo>
                    <a:pt x="132" y="59"/>
                    <a:pt x="130" y="59"/>
                    <a:pt x="127" y="61"/>
                  </a:cubicBezTo>
                  <a:cubicBezTo>
                    <a:pt x="122" y="64"/>
                    <a:pt x="120" y="56"/>
                    <a:pt x="117" y="53"/>
                  </a:cubicBezTo>
                  <a:cubicBezTo>
                    <a:pt x="117" y="46"/>
                    <a:pt x="120" y="38"/>
                    <a:pt x="125" y="33"/>
                  </a:cubicBezTo>
                  <a:cubicBezTo>
                    <a:pt x="130" y="28"/>
                    <a:pt x="135" y="26"/>
                    <a:pt x="135" y="20"/>
                  </a:cubicBezTo>
                  <a:cubicBezTo>
                    <a:pt x="135" y="18"/>
                    <a:pt x="132" y="15"/>
                    <a:pt x="132" y="13"/>
                  </a:cubicBezTo>
                  <a:cubicBezTo>
                    <a:pt x="127" y="8"/>
                    <a:pt x="125" y="5"/>
                    <a:pt x="117" y="3"/>
                  </a:cubicBezTo>
                  <a:cubicBezTo>
                    <a:pt x="114" y="3"/>
                    <a:pt x="112" y="0"/>
                    <a:pt x="109" y="3"/>
                  </a:cubicBezTo>
                  <a:cubicBezTo>
                    <a:pt x="104" y="5"/>
                    <a:pt x="104" y="10"/>
                    <a:pt x="104" y="15"/>
                  </a:cubicBezTo>
                  <a:cubicBezTo>
                    <a:pt x="104" y="20"/>
                    <a:pt x="102" y="26"/>
                    <a:pt x="97" y="26"/>
                  </a:cubicBezTo>
                  <a:cubicBezTo>
                    <a:pt x="92" y="26"/>
                    <a:pt x="92" y="18"/>
                    <a:pt x="87" y="18"/>
                  </a:cubicBezTo>
                  <a:cubicBezTo>
                    <a:pt x="84" y="18"/>
                    <a:pt x="84" y="20"/>
                    <a:pt x="81" y="23"/>
                  </a:cubicBezTo>
                  <a:cubicBezTo>
                    <a:pt x="74" y="38"/>
                    <a:pt x="66" y="56"/>
                    <a:pt x="71" y="71"/>
                  </a:cubicBezTo>
                  <a:cubicBezTo>
                    <a:pt x="69" y="69"/>
                    <a:pt x="69" y="69"/>
                    <a:pt x="66" y="66"/>
                  </a:cubicBezTo>
                  <a:cubicBezTo>
                    <a:pt x="66" y="66"/>
                    <a:pt x="64" y="66"/>
                    <a:pt x="64" y="64"/>
                  </a:cubicBezTo>
                  <a:cubicBezTo>
                    <a:pt x="61" y="64"/>
                    <a:pt x="59" y="64"/>
                    <a:pt x="59" y="66"/>
                  </a:cubicBezTo>
                  <a:cubicBezTo>
                    <a:pt x="56" y="69"/>
                    <a:pt x="56" y="74"/>
                    <a:pt x="59" y="76"/>
                  </a:cubicBezTo>
                  <a:cubicBezTo>
                    <a:pt x="59" y="79"/>
                    <a:pt x="61" y="84"/>
                    <a:pt x="59" y="86"/>
                  </a:cubicBezTo>
                  <a:cubicBezTo>
                    <a:pt x="56" y="89"/>
                    <a:pt x="54" y="94"/>
                    <a:pt x="51" y="91"/>
                  </a:cubicBezTo>
                  <a:cubicBezTo>
                    <a:pt x="48" y="91"/>
                    <a:pt x="46" y="89"/>
                    <a:pt x="43" y="89"/>
                  </a:cubicBezTo>
                  <a:cubicBezTo>
                    <a:pt x="41" y="89"/>
                    <a:pt x="38" y="94"/>
                    <a:pt x="38" y="97"/>
                  </a:cubicBezTo>
                  <a:cubicBezTo>
                    <a:pt x="43" y="150"/>
                    <a:pt x="8" y="183"/>
                    <a:pt x="3" y="198"/>
                  </a:cubicBezTo>
                  <a:cubicBezTo>
                    <a:pt x="0" y="203"/>
                    <a:pt x="3" y="211"/>
                    <a:pt x="8" y="213"/>
                  </a:cubicBezTo>
                  <a:cubicBezTo>
                    <a:pt x="13" y="216"/>
                    <a:pt x="18" y="213"/>
                    <a:pt x="23" y="211"/>
                  </a:cubicBezTo>
                  <a:cubicBezTo>
                    <a:pt x="33" y="203"/>
                    <a:pt x="41" y="195"/>
                    <a:pt x="51" y="185"/>
                  </a:cubicBezTo>
                  <a:cubicBezTo>
                    <a:pt x="61" y="178"/>
                    <a:pt x="71" y="170"/>
                    <a:pt x="84" y="170"/>
                  </a:cubicBezTo>
                  <a:cubicBezTo>
                    <a:pt x="94" y="170"/>
                    <a:pt x="102" y="175"/>
                    <a:pt x="112" y="178"/>
                  </a:cubicBezTo>
                  <a:cubicBezTo>
                    <a:pt x="122" y="180"/>
                    <a:pt x="132" y="183"/>
                    <a:pt x="140" y="175"/>
                  </a:cubicBezTo>
                  <a:cubicBezTo>
                    <a:pt x="142" y="173"/>
                    <a:pt x="145" y="170"/>
                    <a:pt x="150" y="168"/>
                  </a:cubicBezTo>
                  <a:cubicBezTo>
                    <a:pt x="153" y="168"/>
                    <a:pt x="155" y="168"/>
                    <a:pt x="158" y="168"/>
                  </a:cubicBezTo>
                  <a:cubicBezTo>
                    <a:pt x="163" y="168"/>
                    <a:pt x="168" y="163"/>
                    <a:pt x="170" y="160"/>
                  </a:cubicBezTo>
                  <a:cubicBezTo>
                    <a:pt x="178" y="155"/>
                    <a:pt x="183" y="147"/>
                    <a:pt x="188" y="140"/>
                  </a:cubicBezTo>
                  <a:cubicBezTo>
                    <a:pt x="191" y="135"/>
                    <a:pt x="191" y="127"/>
                    <a:pt x="191" y="122"/>
                  </a:cubicBezTo>
                  <a:cubicBezTo>
                    <a:pt x="191" y="114"/>
                    <a:pt x="191" y="109"/>
                    <a:pt x="193" y="102"/>
                  </a:cubicBezTo>
                  <a:cubicBezTo>
                    <a:pt x="193" y="97"/>
                    <a:pt x="193" y="89"/>
                    <a:pt x="191" y="86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1" name="Freeform 310"/>
            <p:cNvSpPr>
              <a:spLocks/>
            </p:cNvSpPr>
            <p:nvPr/>
          </p:nvSpPr>
          <p:spPr bwMode="auto">
            <a:xfrm>
              <a:off x="3869" y="2079"/>
              <a:ext cx="11" cy="11"/>
            </a:xfrm>
            <a:custGeom>
              <a:avLst/>
              <a:gdLst>
                <a:gd name="T0" fmla="*/ 178 w 180"/>
                <a:gd name="T1" fmla="*/ 49 h 198"/>
                <a:gd name="T2" fmla="*/ 168 w 180"/>
                <a:gd name="T3" fmla="*/ 33 h 198"/>
                <a:gd name="T4" fmla="*/ 158 w 180"/>
                <a:gd name="T5" fmla="*/ 23 h 198"/>
                <a:gd name="T6" fmla="*/ 145 w 180"/>
                <a:gd name="T7" fmla="*/ 26 h 198"/>
                <a:gd name="T8" fmla="*/ 142 w 180"/>
                <a:gd name="T9" fmla="*/ 36 h 198"/>
                <a:gd name="T10" fmla="*/ 137 w 180"/>
                <a:gd name="T11" fmla="*/ 44 h 198"/>
                <a:gd name="T12" fmla="*/ 130 w 180"/>
                <a:gd name="T13" fmla="*/ 41 h 198"/>
                <a:gd name="T14" fmla="*/ 125 w 180"/>
                <a:gd name="T15" fmla="*/ 38 h 198"/>
                <a:gd name="T16" fmla="*/ 122 w 180"/>
                <a:gd name="T17" fmla="*/ 28 h 198"/>
                <a:gd name="T18" fmla="*/ 117 w 180"/>
                <a:gd name="T19" fmla="*/ 11 h 198"/>
                <a:gd name="T20" fmla="*/ 102 w 180"/>
                <a:gd name="T21" fmla="*/ 3 h 198"/>
                <a:gd name="T22" fmla="*/ 87 w 180"/>
                <a:gd name="T23" fmla="*/ 8 h 198"/>
                <a:gd name="T24" fmla="*/ 76 w 180"/>
                <a:gd name="T25" fmla="*/ 5 h 198"/>
                <a:gd name="T26" fmla="*/ 33 w 180"/>
                <a:gd name="T27" fmla="*/ 21 h 198"/>
                <a:gd name="T28" fmla="*/ 26 w 180"/>
                <a:gd name="T29" fmla="*/ 31 h 198"/>
                <a:gd name="T30" fmla="*/ 26 w 180"/>
                <a:gd name="T31" fmla="*/ 44 h 198"/>
                <a:gd name="T32" fmla="*/ 21 w 180"/>
                <a:gd name="T33" fmla="*/ 49 h 198"/>
                <a:gd name="T34" fmla="*/ 8 w 180"/>
                <a:gd name="T35" fmla="*/ 59 h 198"/>
                <a:gd name="T36" fmla="*/ 3 w 180"/>
                <a:gd name="T37" fmla="*/ 74 h 198"/>
                <a:gd name="T38" fmla="*/ 15 w 180"/>
                <a:gd name="T39" fmla="*/ 84 h 198"/>
                <a:gd name="T40" fmla="*/ 18 w 180"/>
                <a:gd name="T41" fmla="*/ 107 h 198"/>
                <a:gd name="T42" fmla="*/ 15 w 180"/>
                <a:gd name="T43" fmla="*/ 130 h 198"/>
                <a:gd name="T44" fmla="*/ 31 w 180"/>
                <a:gd name="T45" fmla="*/ 148 h 198"/>
                <a:gd name="T46" fmla="*/ 46 w 180"/>
                <a:gd name="T47" fmla="*/ 150 h 198"/>
                <a:gd name="T48" fmla="*/ 54 w 180"/>
                <a:gd name="T49" fmla="*/ 165 h 198"/>
                <a:gd name="T50" fmla="*/ 74 w 180"/>
                <a:gd name="T51" fmla="*/ 168 h 198"/>
                <a:gd name="T52" fmla="*/ 81 w 180"/>
                <a:gd name="T53" fmla="*/ 183 h 198"/>
                <a:gd name="T54" fmla="*/ 112 w 180"/>
                <a:gd name="T55" fmla="*/ 198 h 198"/>
                <a:gd name="T56" fmla="*/ 163 w 180"/>
                <a:gd name="T57" fmla="*/ 170 h 198"/>
                <a:gd name="T58" fmla="*/ 165 w 180"/>
                <a:gd name="T59" fmla="*/ 163 h 198"/>
                <a:gd name="T60" fmla="*/ 160 w 180"/>
                <a:gd name="T61" fmla="*/ 148 h 198"/>
                <a:gd name="T62" fmla="*/ 150 w 180"/>
                <a:gd name="T63" fmla="*/ 135 h 198"/>
                <a:gd name="T64" fmla="*/ 155 w 180"/>
                <a:gd name="T65" fmla="*/ 122 h 198"/>
                <a:gd name="T66" fmla="*/ 165 w 180"/>
                <a:gd name="T67" fmla="*/ 112 h 198"/>
                <a:gd name="T68" fmla="*/ 173 w 180"/>
                <a:gd name="T69" fmla="*/ 64 h 198"/>
                <a:gd name="T70" fmla="*/ 178 w 180"/>
                <a:gd name="T71" fmla="*/ 56 h 198"/>
                <a:gd name="T72" fmla="*/ 178 w 180"/>
                <a:gd name="T73" fmla="*/ 4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0" h="198">
                  <a:moveTo>
                    <a:pt x="178" y="49"/>
                  </a:moveTo>
                  <a:cubicBezTo>
                    <a:pt x="175" y="44"/>
                    <a:pt x="173" y="38"/>
                    <a:pt x="168" y="33"/>
                  </a:cubicBezTo>
                  <a:cubicBezTo>
                    <a:pt x="165" y="31"/>
                    <a:pt x="160" y="26"/>
                    <a:pt x="158" y="23"/>
                  </a:cubicBezTo>
                  <a:cubicBezTo>
                    <a:pt x="153" y="21"/>
                    <a:pt x="147" y="23"/>
                    <a:pt x="145" y="26"/>
                  </a:cubicBezTo>
                  <a:cubicBezTo>
                    <a:pt x="142" y="28"/>
                    <a:pt x="142" y="31"/>
                    <a:pt x="142" y="36"/>
                  </a:cubicBezTo>
                  <a:cubicBezTo>
                    <a:pt x="142" y="38"/>
                    <a:pt x="140" y="44"/>
                    <a:pt x="137" y="44"/>
                  </a:cubicBezTo>
                  <a:cubicBezTo>
                    <a:pt x="135" y="44"/>
                    <a:pt x="132" y="41"/>
                    <a:pt x="130" y="41"/>
                  </a:cubicBezTo>
                  <a:cubicBezTo>
                    <a:pt x="127" y="41"/>
                    <a:pt x="127" y="41"/>
                    <a:pt x="125" y="38"/>
                  </a:cubicBezTo>
                  <a:cubicBezTo>
                    <a:pt x="122" y="36"/>
                    <a:pt x="122" y="31"/>
                    <a:pt x="122" y="28"/>
                  </a:cubicBezTo>
                  <a:cubicBezTo>
                    <a:pt x="122" y="23"/>
                    <a:pt x="122" y="16"/>
                    <a:pt x="117" y="11"/>
                  </a:cubicBezTo>
                  <a:cubicBezTo>
                    <a:pt x="114" y="5"/>
                    <a:pt x="107" y="3"/>
                    <a:pt x="102" y="3"/>
                  </a:cubicBezTo>
                  <a:cubicBezTo>
                    <a:pt x="97" y="3"/>
                    <a:pt x="92" y="8"/>
                    <a:pt x="87" y="8"/>
                  </a:cubicBezTo>
                  <a:cubicBezTo>
                    <a:pt x="84" y="8"/>
                    <a:pt x="79" y="5"/>
                    <a:pt x="76" y="5"/>
                  </a:cubicBezTo>
                  <a:cubicBezTo>
                    <a:pt x="61" y="0"/>
                    <a:pt x="41" y="8"/>
                    <a:pt x="33" y="21"/>
                  </a:cubicBezTo>
                  <a:cubicBezTo>
                    <a:pt x="28" y="21"/>
                    <a:pt x="26" y="26"/>
                    <a:pt x="26" y="31"/>
                  </a:cubicBezTo>
                  <a:cubicBezTo>
                    <a:pt x="26" y="36"/>
                    <a:pt x="28" y="41"/>
                    <a:pt x="26" y="44"/>
                  </a:cubicBezTo>
                  <a:cubicBezTo>
                    <a:pt x="26" y="46"/>
                    <a:pt x="23" y="46"/>
                    <a:pt x="21" y="49"/>
                  </a:cubicBezTo>
                  <a:cubicBezTo>
                    <a:pt x="15" y="51"/>
                    <a:pt x="10" y="54"/>
                    <a:pt x="8" y="59"/>
                  </a:cubicBezTo>
                  <a:cubicBezTo>
                    <a:pt x="3" y="64"/>
                    <a:pt x="0" y="69"/>
                    <a:pt x="3" y="74"/>
                  </a:cubicBezTo>
                  <a:cubicBezTo>
                    <a:pt x="5" y="79"/>
                    <a:pt x="13" y="82"/>
                    <a:pt x="15" y="84"/>
                  </a:cubicBezTo>
                  <a:cubicBezTo>
                    <a:pt x="21" y="89"/>
                    <a:pt x="18" y="99"/>
                    <a:pt x="18" y="107"/>
                  </a:cubicBezTo>
                  <a:cubicBezTo>
                    <a:pt x="15" y="115"/>
                    <a:pt x="15" y="122"/>
                    <a:pt x="15" y="130"/>
                  </a:cubicBezTo>
                  <a:cubicBezTo>
                    <a:pt x="18" y="137"/>
                    <a:pt x="23" y="145"/>
                    <a:pt x="31" y="148"/>
                  </a:cubicBezTo>
                  <a:cubicBezTo>
                    <a:pt x="36" y="148"/>
                    <a:pt x="41" y="148"/>
                    <a:pt x="46" y="150"/>
                  </a:cubicBezTo>
                  <a:cubicBezTo>
                    <a:pt x="51" y="153"/>
                    <a:pt x="48" y="160"/>
                    <a:pt x="54" y="165"/>
                  </a:cubicBezTo>
                  <a:cubicBezTo>
                    <a:pt x="59" y="170"/>
                    <a:pt x="69" y="165"/>
                    <a:pt x="74" y="168"/>
                  </a:cubicBezTo>
                  <a:cubicBezTo>
                    <a:pt x="79" y="170"/>
                    <a:pt x="79" y="178"/>
                    <a:pt x="81" y="183"/>
                  </a:cubicBezTo>
                  <a:cubicBezTo>
                    <a:pt x="87" y="193"/>
                    <a:pt x="99" y="198"/>
                    <a:pt x="112" y="198"/>
                  </a:cubicBezTo>
                  <a:cubicBezTo>
                    <a:pt x="132" y="198"/>
                    <a:pt x="155" y="188"/>
                    <a:pt x="163" y="170"/>
                  </a:cubicBezTo>
                  <a:cubicBezTo>
                    <a:pt x="163" y="168"/>
                    <a:pt x="165" y="165"/>
                    <a:pt x="165" y="163"/>
                  </a:cubicBezTo>
                  <a:cubicBezTo>
                    <a:pt x="165" y="158"/>
                    <a:pt x="163" y="153"/>
                    <a:pt x="160" y="148"/>
                  </a:cubicBezTo>
                  <a:cubicBezTo>
                    <a:pt x="155" y="142"/>
                    <a:pt x="150" y="140"/>
                    <a:pt x="150" y="135"/>
                  </a:cubicBezTo>
                  <a:cubicBezTo>
                    <a:pt x="150" y="130"/>
                    <a:pt x="153" y="127"/>
                    <a:pt x="155" y="122"/>
                  </a:cubicBezTo>
                  <a:cubicBezTo>
                    <a:pt x="158" y="120"/>
                    <a:pt x="163" y="117"/>
                    <a:pt x="165" y="112"/>
                  </a:cubicBezTo>
                  <a:cubicBezTo>
                    <a:pt x="175" y="99"/>
                    <a:pt x="163" y="76"/>
                    <a:pt x="173" y="64"/>
                  </a:cubicBezTo>
                  <a:cubicBezTo>
                    <a:pt x="175" y="61"/>
                    <a:pt x="178" y="59"/>
                    <a:pt x="178" y="56"/>
                  </a:cubicBezTo>
                  <a:cubicBezTo>
                    <a:pt x="180" y="59"/>
                    <a:pt x="180" y="54"/>
                    <a:pt x="178" y="49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2" name="Freeform 311"/>
            <p:cNvSpPr>
              <a:spLocks/>
            </p:cNvSpPr>
            <p:nvPr/>
          </p:nvSpPr>
          <p:spPr bwMode="auto">
            <a:xfrm>
              <a:off x="3865" y="2078"/>
              <a:ext cx="5" cy="4"/>
            </a:xfrm>
            <a:custGeom>
              <a:avLst/>
              <a:gdLst>
                <a:gd name="T0" fmla="*/ 71 w 71"/>
                <a:gd name="T1" fmla="*/ 23 h 64"/>
                <a:gd name="T2" fmla="*/ 64 w 71"/>
                <a:gd name="T3" fmla="*/ 15 h 64"/>
                <a:gd name="T4" fmla="*/ 36 w 71"/>
                <a:gd name="T5" fmla="*/ 3 h 64"/>
                <a:gd name="T6" fmla="*/ 31 w 71"/>
                <a:gd name="T7" fmla="*/ 0 h 64"/>
                <a:gd name="T8" fmla="*/ 10 w 71"/>
                <a:gd name="T9" fmla="*/ 3 h 64"/>
                <a:gd name="T10" fmla="*/ 3 w 71"/>
                <a:gd name="T11" fmla="*/ 15 h 64"/>
                <a:gd name="T12" fmla="*/ 13 w 71"/>
                <a:gd name="T13" fmla="*/ 28 h 64"/>
                <a:gd name="T14" fmla="*/ 23 w 71"/>
                <a:gd name="T15" fmla="*/ 33 h 64"/>
                <a:gd name="T16" fmla="*/ 23 w 71"/>
                <a:gd name="T17" fmla="*/ 41 h 64"/>
                <a:gd name="T18" fmla="*/ 15 w 71"/>
                <a:gd name="T19" fmla="*/ 43 h 64"/>
                <a:gd name="T20" fmla="*/ 3 w 71"/>
                <a:gd name="T21" fmla="*/ 43 h 64"/>
                <a:gd name="T22" fmla="*/ 3 w 71"/>
                <a:gd name="T23" fmla="*/ 48 h 64"/>
                <a:gd name="T24" fmla="*/ 8 w 71"/>
                <a:gd name="T25" fmla="*/ 54 h 64"/>
                <a:gd name="T26" fmla="*/ 31 w 71"/>
                <a:gd name="T27" fmla="*/ 64 h 64"/>
                <a:gd name="T28" fmla="*/ 48 w 71"/>
                <a:gd name="T29" fmla="*/ 54 h 64"/>
                <a:gd name="T30" fmla="*/ 61 w 71"/>
                <a:gd name="T31" fmla="*/ 43 h 64"/>
                <a:gd name="T32" fmla="*/ 69 w 71"/>
                <a:gd name="T33" fmla="*/ 33 h 64"/>
                <a:gd name="T34" fmla="*/ 71 w 71"/>
                <a:gd name="T35" fmla="*/ 2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1" h="64">
                  <a:moveTo>
                    <a:pt x="71" y="23"/>
                  </a:moveTo>
                  <a:cubicBezTo>
                    <a:pt x="69" y="21"/>
                    <a:pt x="66" y="18"/>
                    <a:pt x="64" y="15"/>
                  </a:cubicBezTo>
                  <a:cubicBezTo>
                    <a:pt x="56" y="10"/>
                    <a:pt x="46" y="5"/>
                    <a:pt x="36" y="3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3" y="0"/>
                    <a:pt x="15" y="0"/>
                    <a:pt x="10" y="3"/>
                  </a:cubicBezTo>
                  <a:cubicBezTo>
                    <a:pt x="5" y="5"/>
                    <a:pt x="3" y="10"/>
                    <a:pt x="3" y="15"/>
                  </a:cubicBezTo>
                  <a:cubicBezTo>
                    <a:pt x="3" y="21"/>
                    <a:pt x="8" y="26"/>
                    <a:pt x="13" y="28"/>
                  </a:cubicBezTo>
                  <a:cubicBezTo>
                    <a:pt x="18" y="31"/>
                    <a:pt x="21" y="31"/>
                    <a:pt x="23" y="33"/>
                  </a:cubicBezTo>
                  <a:cubicBezTo>
                    <a:pt x="26" y="36"/>
                    <a:pt x="26" y="38"/>
                    <a:pt x="23" y="41"/>
                  </a:cubicBezTo>
                  <a:cubicBezTo>
                    <a:pt x="21" y="43"/>
                    <a:pt x="18" y="46"/>
                    <a:pt x="15" y="43"/>
                  </a:cubicBezTo>
                  <a:cubicBezTo>
                    <a:pt x="10" y="43"/>
                    <a:pt x="8" y="38"/>
                    <a:pt x="3" y="43"/>
                  </a:cubicBezTo>
                  <a:cubicBezTo>
                    <a:pt x="0" y="46"/>
                    <a:pt x="0" y="48"/>
                    <a:pt x="3" y="48"/>
                  </a:cubicBezTo>
                  <a:cubicBezTo>
                    <a:pt x="3" y="51"/>
                    <a:pt x="5" y="51"/>
                    <a:pt x="8" y="54"/>
                  </a:cubicBezTo>
                  <a:cubicBezTo>
                    <a:pt x="15" y="59"/>
                    <a:pt x="21" y="64"/>
                    <a:pt x="31" y="64"/>
                  </a:cubicBezTo>
                  <a:cubicBezTo>
                    <a:pt x="38" y="64"/>
                    <a:pt x="43" y="59"/>
                    <a:pt x="48" y="54"/>
                  </a:cubicBezTo>
                  <a:cubicBezTo>
                    <a:pt x="54" y="51"/>
                    <a:pt x="56" y="46"/>
                    <a:pt x="61" y="43"/>
                  </a:cubicBezTo>
                  <a:cubicBezTo>
                    <a:pt x="64" y="41"/>
                    <a:pt x="66" y="38"/>
                    <a:pt x="69" y="33"/>
                  </a:cubicBezTo>
                  <a:cubicBezTo>
                    <a:pt x="71" y="33"/>
                    <a:pt x="71" y="28"/>
                    <a:pt x="71" y="23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3" name="Freeform 312"/>
            <p:cNvSpPr>
              <a:spLocks/>
            </p:cNvSpPr>
            <p:nvPr/>
          </p:nvSpPr>
          <p:spPr bwMode="auto">
            <a:xfrm>
              <a:off x="3868" y="2069"/>
              <a:ext cx="10" cy="10"/>
            </a:xfrm>
            <a:custGeom>
              <a:avLst/>
              <a:gdLst>
                <a:gd name="T0" fmla="*/ 153 w 170"/>
                <a:gd name="T1" fmla="*/ 63 h 172"/>
                <a:gd name="T2" fmla="*/ 137 w 170"/>
                <a:gd name="T3" fmla="*/ 30 h 172"/>
                <a:gd name="T4" fmla="*/ 120 w 170"/>
                <a:gd name="T5" fmla="*/ 8 h 172"/>
                <a:gd name="T6" fmla="*/ 115 w 170"/>
                <a:gd name="T7" fmla="*/ 2 h 172"/>
                <a:gd name="T8" fmla="*/ 102 w 170"/>
                <a:gd name="T9" fmla="*/ 10 h 172"/>
                <a:gd name="T10" fmla="*/ 94 w 170"/>
                <a:gd name="T11" fmla="*/ 23 h 172"/>
                <a:gd name="T12" fmla="*/ 64 w 170"/>
                <a:gd name="T13" fmla="*/ 33 h 172"/>
                <a:gd name="T14" fmla="*/ 38 w 170"/>
                <a:gd name="T15" fmla="*/ 56 h 172"/>
                <a:gd name="T16" fmla="*/ 36 w 170"/>
                <a:gd name="T17" fmla="*/ 63 h 172"/>
                <a:gd name="T18" fmla="*/ 38 w 170"/>
                <a:gd name="T19" fmla="*/ 71 h 172"/>
                <a:gd name="T20" fmla="*/ 46 w 170"/>
                <a:gd name="T21" fmla="*/ 71 h 172"/>
                <a:gd name="T22" fmla="*/ 46 w 170"/>
                <a:gd name="T23" fmla="*/ 81 h 172"/>
                <a:gd name="T24" fmla="*/ 23 w 170"/>
                <a:gd name="T25" fmla="*/ 112 h 172"/>
                <a:gd name="T26" fmla="*/ 16 w 170"/>
                <a:gd name="T27" fmla="*/ 117 h 172"/>
                <a:gd name="T28" fmla="*/ 3 w 170"/>
                <a:gd name="T29" fmla="*/ 124 h 172"/>
                <a:gd name="T30" fmla="*/ 8 w 170"/>
                <a:gd name="T31" fmla="*/ 142 h 172"/>
                <a:gd name="T32" fmla="*/ 33 w 170"/>
                <a:gd name="T33" fmla="*/ 165 h 172"/>
                <a:gd name="T34" fmla="*/ 51 w 170"/>
                <a:gd name="T35" fmla="*/ 172 h 172"/>
                <a:gd name="T36" fmla="*/ 64 w 170"/>
                <a:gd name="T37" fmla="*/ 165 h 172"/>
                <a:gd name="T38" fmla="*/ 89 w 170"/>
                <a:gd name="T39" fmla="*/ 160 h 172"/>
                <a:gd name="T40" fmla="*/ 127 w 170"/>
                <a:gd name="T41" fmla="*/ 157 h 172"/>
                <a:gd name="T42" fmla="*/ 135 w 170"/>
                <a:gd name="T43" fmla="*/ 155 h 172"/>
                <a:gd name="T44" fmla="*/ 140 w 170"/>
                <a:gd name="T45" fmla="*/ 147 h 172"/>
                <a:gd name="T46" fmla="*/ 145 w 170"/>
                <a:gd name="T47" fmla="*/ 127 h 172"/>
                <a:gd name="T48" fmla="*/ 150 w 170"/>
                <a:gd name="T49" fmla="*/ 104 h 172"/>
                <a:gd name="T50" fmla="*/ 163 w 170"/>
                <a:gd name="T51" fmla="*/ 94 h 172"/>
                <a:gd name="T52" fmla="*/ 170 w 170"/>
                <a:gd name="T53" fmla="*/ 81 h 172"/>
                <a:gd name="T54" fmla="*/ 153 w 170"/>
                <a:gd name="T55" fmla="*/ 63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0" h="172">
                  <a:moveTo>
                    <a:pt x="153" y="63"/>
                  </a:moveTo>
                  <a:cubicBezTo>
                    <a:pt x="145" y="56"/>
                    <a:pt x="142" y="43"/>
                    <a:pt x="137" y="30"/>
                  </a:cubicBezTo>
                  <a:cubicBezTo>
                    <a:pt x="132" y="23"/>
                    <a:pt x="127" y="15"/>
                    <a:pt x="120" y="8"/>
                  </a:cubicBezTo>
                  <a:cubicBezTo>
                    <a:pt x="117" y="5"/>
                    <a:pt x="117" y="5"/>
                    <a:pt x="115" y="2"/>
                  </a:cubicBezTo>
                  <a:cubicBezTo>
                    <a:pt x="109" y="0"/>
                    <a:pt x="104" y="5"/>
                    <a:pt x="102" y="10"/>
                  </a:cubicBezTo>
                  <a:cubicBezTo>
                    <a:pt x="99" y="15"/>
                    <a:pt x="97" y="20"/>
                    <a:pt x="94" y="23"/>
                  </a:cubicBezTo>
                  <a:cubicBezTo>
                    <a:pt x="87" y="30"/>
                    <a:pt x="74" y="28"/>
                    <a:pt x="64" y="33"/>
                  </a:cubicBezTo>
                  <a:cubicBezTo>
                    <a:pt x="54" y="35"/>
                    <a:pt x="46" y="46"/>
                    <a:pt x="38" y="56"/>
                  </a:cubicBezTo>
                  <a:cubicBezTo>
                    <a:pt x="36" y="58"/>
                    <a:pt x="36" y="61"/>
                    <a:pt x="36" y="63"/>
                  </a:cubicBezTo>
                  <a:cubicBezTo>
                    <a:pt x="36" y="66"/>
                    <a:pt x="36" y="68"/>
                    <a:pt x="38" y="71"/>
                  </a:cubicBezTo>
                  <a:cubicBezTo>
                    <a:pt x="41" y="71"/>
                    <a:pt x="43" y="71"/>
                    <a:pt x="46" y="71"/>
                  </a:cubicBezTo>
                  <a:cubicBezTo>
                    <a:pt x="49" y="73"/>
                    <a:pt x="49" y="79"/>
                    <a:pt x="46" y="81"/>
                  </a:cubicBezTo>
                  <a:cubicBezTo>
                    <a:pt x="38" y="91"/>
                    <a:pt x="31" y="101"/>
                    <a:pt x="23" y="112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0" y="114"/>
                    <a:pt x="3" y="119"/>
                    <a:pt x="3" y="124"/>
                  </a:cubicBezTo>
                  <a:cubicBezTo>
                    <a:pt x="0" y="129"/>
                    <a:pt x="5" y="137"/>
                    <a:pt x="8" y="142"/>
                  </a:cubicBezTo>
                  <a:cubicBezTo>
                    <a:pt x="16" y="152"/>
                    <a:pt x="26" y="160"/>
                    <a:pt x="33" y="165"/>
                  </a:cubicBezTo>
                  <a:cubicBezTo>
                    <a:pt x="38" y="170"/>
                    <a:pt x="46" y="172"/>
                    <a:pt x="51" y="172"/>
                  </a:cubicBezTo>
                  <a:cubicBezTo>
                    <a:pt x="56" y="172"/>
                    <a:pt x="59" y="167"/>
                    <a:pt x="64" y="165"/>
                  </a:cubicBezTo>
                  <a:cubicBezTo>
                    <a:pt x="71" y="160"/>
                    <a:pt x="82" y="160"/>
                    <a:pt x="89" y="160"/>
                  </a:cubicBezTo>
                  <a:cubicBezTo>
                    <a:pt x="102" y="160"/>
                    <a:pt x="115" y="160"/>
                    <a:pt x="127" y="157"/>
                  </a:cubicBezTo>
                  <a:cubicBezTo>
                    <a:pt x="130" y="157"/>
                    <a:pt x="132" y="157"/>
                    <a:pt x="135" y="155"/>
                  </a:cubicBezTo>
                  <a:cubicBezTo>
                    <a:pt x="137" y="152"/>
                    <a:pt x="137" y="150"/>
                    <a:pt x="140" y="147"/>
                  </a:cubicBezTo>
                  <a:cubicBezTo>
                    <a:pt x="142" y="139"/>
                    <a:pt x="142" y="134"/>
                    <a:pt x="145" y="127"/>
                  </a:cubicBezTo>
                  <a:cubicBezTo>
                    <a:pt x="145" y="119"/>
                    <a:pt x="145" y="112"/>
                    <a:pt x="150" y="104"/>
                  </a:cubicBezTo>
                  <a:cubicBezTo>
                    <a:pt x="153" y="99"/>
                    <a:pt x="158" y="96"/>
                    <a:pt x="163" y="94"/>
                  </a:cubicBezTo>
                  <a:cubicBezTo>
                    <a:pt x="168" y="91"/>
                    <a:pt x="170" y="86"/>
                    <a:pt x="170" y="81"/>
                  </a:cubicBezTo>
                  <a:cubicBezTo>
                    <a:pt x="168" y="76"/>
                    <a:pt x="158" y="71"/>
                    <a:pt x="153" y="63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4" name="Freeform 313"/>
            <p:cNvSpPr>
              <a:spLocks/>
            </p:cNvSpPr>
            <p:nvPr/>
          </p:nvSpPr>
          <p:spPr bwMode="auto">
            <a:xfrm>
              <a:off x="3866" y="2071"/>
              <a:ext cx="1" cy="2"/>
            </a:xfrm>
            <a:custGeom>
              <a:avLst/>
              <a:gdLst>
                <a:gd name="T0" fmla="*/ 18 w 26"/>
                <a:gd name="T1" fmla="*/ 3 h 28"/>
                <a:gd name="T2" fmla="*/ 8 w 26"/>
                <a:gd name="T3" fmla="*/ 8 h 28"/>
                <a:gd name="T4" fmla="*/ 3 w 26"/>
                <a:gd name="T5" fmla="*/ 18 h 28"/>
                <a:gd name="T6" fmla="*/ 3 w 26"/>
                <a:gd name="T7" fmla="*/ 26 h 28"/>
                <a:gd name="T8" fmla="*/ 8 w 26"/>
                <a:gd name="T9" fmla="*/ 28 h 28"/>
                <a:gd name="T10" fmla="*/ 13 w 26"/>
                <a:gd name="T11" fmla="*/ 26 h 28"/>
                <a:gd name="T12" fmla="*/ 21 w 26"/>
                <a:gd name="T13" fmla="*/ 18 h 28"/>
                <a:gd name="T14" fmla="*/ 26 w 26"/>
                <a:gd name="T15" fmla="*/ 11 h 28"/>
                <a:gd name="T16" fmla="*/ 18 w 26"/>
                <a:gd name="T17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8">
                  <a:moveTo>
                    <a:pt x="18" y="3"/>
                  </a:moveTo>
                  <a:cubicBezTo>
                    <a:pt x="13" y="3"/>
                    <a:pt x="10" y="5"/>
                    <a:pt x="8" y="8"/>
                  </a:cubicBezTo>
                  <a:cubicBezTo>
                    <a:pt x="5" y="11"/>
                    <a:pt x="5" y="16"/>
                    <a:pt x="3" y="18"/>
                  </a:cubicBezTo>
                  <a:cubicBezTo>
                    <a:pt x="3" y="21"/>
                    <a:pt x="0" y="23"/>
                    <a:pt x="3" y="26"/>
                  </a:cubicBezTo>
                  <a:cubicBezTo>
                    <a:pt x="5" y="28"/>
                    <a:pt x="5" y="28"/>
                    <a:pt x="8" y="28"/>
                  </a:cubicBezTo>
                  <a:cubicBezTo>
                    <a:pt x="10" y="28"/>
                    <a:pt x="10" y="26"/>
                    <a:pt x="13" y="26"/>
                  </a:cubicBezTo>
                  <a:cubicBezTo>
                    <a:pt x="16" y="23"/>
                    <a:pt x="18" y="21"/>
                    <a:pt x="21" y="18"/>
                  </a:cubicBezTo>
                  <a:cubicBezTo>
                    <a:pt x="23" y="16"/>
                    <a:pt x="26" y="13"/>
                    <a:pt x="26" y="11"/>
                  </a:cubicBezTo>
                  <a:cubicBezTo>
                    <a:pt x="26" y="5"/>
                    <a:pt x="23" y="0"/>
                    <a:pt x="18" y="3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5" name="Freeform 314"/>
            <p:cNvSpPr>
              <a:spLocks/>
            </p:cNvSpPr>
            <p:nvPr/>
          </p:nvSpPr>
          <p:spPr bwMode="auto">
            <a:xfrm>
              <a:off x="3867" y="2069"/>
              <a:ext cx="2" cy="2"/>
            </a:xfrm>
            <a:custGeom>
              <a:avLst/>
              <a:gdLst>
                <a:gd name="T0" fmla="*/ 40 w 45"/>
                <a:gd name="T1" fmla="*/ 13 h 38"/>
                <a:gd name="T2" fmla="*/ 25 w 45"/>
                <a:gd name="T3" fmla="*/ 0 h 38"/>
                <a:gd name="T4" fmla="*/ 20 w 45"/>
                <a:gd name="T5" fmla="*/ 0 h 38"/>
                <a:gd name="T6" fmla="*/ 5 w 45"/>
                <a:gd name="T7" fmla="*/ 3 h 38"/>
                <a:gd name="T8" fmla="*/ 5 w 45"/>
                <a:gd name="T9" fmla="*/ 21 h 38"/>
                <a:gd name="T10" fmla="*/ 15 w 45"/>
                <a:gd name="T11" fmla="*/ 33 h 38"/>
                <a:gd name="T12" fmla="*/ 30 w 45"/>
                <a:gd name="T13" fmla="*/ 36 h 38"/>
                <a:gd name="T14" fmla="*/ 40 w 45"/>
                <a:gd name="T15" fmla="*/ 31 h 38"/>
                <a:gd name="T16" fmla="*/ 45 w 45"/>
                <a:gd name="T17" fmla="*/ 23 h 38"/>
                <a:gd name="T18" fmla="*/ 40 w 45"/>
                <a:gd name="T19" fmla="*/ 1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38">
                  <a:moveTo>
                    <a:pt x="40" y="13"/>
                  </a:moveTo>
                  <a:cubicBezTo>
                    <a:pt x="35" y="8"/>
                    <a:pt x="30" y="3"/>
                    <a:pt x="25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0"/>
                    <a:pt x="7" y="0"/>
                    <a:pt x="5" y="3"/>
                  </a:cubicBezTo>
                  <a:cubicBezTo>
                    <a:pt x="0" y="8"/>
                    <a:pt x="2" y="13"/>
                    <a:pt x="5" y="21"/>
                  </a:cubicBezTo>
                  <a:cubicBezTo>
                    <a:pt x="7" y="26"/>
                    <a:pt x="10" y="28"/>
                    <a:pt x="15" y="33"/>
                  </a:cubicBezTo>
                  <a:cubicBezTo>
                    <a:pt x="20" y="36"/>
                    <a:pt x="25" y="38"/>
                    <a:pt x="30" y="36"/>
                  </a:cubicBezTo>
                  <a:cubicBezTo>
                    <a:pt x="35" y="36"/>
                    <a:pt x="38" y="33"/>
                    <a:pt x="40" y="31"/>
                  </a:cubicBezTo>
                  <a:cubicBezTo>
                    <a:pt x="43" y="28"/>
                    <a:pt x="45" y="26"/>
                    <a:pt x="45" y="23"/>
                  </a:cubicBezTo>
                  <a:cubicBezTo>
                    <a:pt x="45" y="18"/>
                    <a:pt x="43" y="16"/>
                    <a:pt x="40" y="13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6" name="Freeform 315"/>
            <p:cNvSpPr>
              <a:spLocks/>
            </p:cNvSpPr>
            <p:nvPr/>
          </p:nvSpPr>
          <p:spPr bwMode="auto">
            <a:xfrm>
              <a:off x="3852" y="2066"/>
              <a:ext cx="2" cy="2"/>
            </a:xfrm>
            <a:custGeom>
              <a:avLst/>
              <a:gdLst>
                <a:gd name="T0" fmla="*/ 35 w 35"/>
                <a:gd name="T1" fmla="*/ 15 h 33"/>
                <a:gd name="T2" fmla="*/ 30 w 35"/>
                <a:gd name="T3" fmla="*/ 7 h 33"/>
                <a:gd name="T4" fmla="*/ 25 w 35"/>
                <a:gd name="T5" fmla="*/ 5 h 33"/>
                <a:gd name="T6" fmla="*/ 15 w 35"/>
                <a:gd name="T7" fmla="*/ 2 h 33"/>
                <a:gd name="T8" fmla="*/ 5 w 35"/>
                <a:gd name="T9" fmla="*/ 10 h 33"/>
                <a:gd name="T10" fmla="*/ 2 w 35"/>
                <a:gd name="T11" fmla="*/ 20 h 33"/>
                <a:gd name="T12" fmla="*/ 7 w 35"/>
                <a:gd name="T13" fmla="*/ 25 h 33"/>
                <a:gd name="T14" fmla="*/ 20 w 35"/>
                <a:gd name="T15" fmla="*/ 33 h 33"/>
                <a:gd name="T16" fmla="*/ 33 w 35"/>
                <a:gd name="T17" fmla="*/ 33 h 33"/>
                <a:gd name="T18" fmla="*/ 35 w 35"/>
                <a:gd name="T19" fmla="*/ 1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3">
                  <a:moveTo>
                    <a:pt x="35" y="15"/>
                  </a:moveTo>
                  <a:cubicBezTo>
                    <a:pt x="35" y="12"/>
                    <a:pt x="33" y="7"/>
                    <a:pt x="30" y="7"/>
                  </a:cubicBezTo>
                  <a:cubicBezTo>
                    <a:pt x="28" y="5"/>
                    <a:pt x="28" y="5"/>
                    <a:pt x="25" y="5"/>
                  </a:cubicBezTo>
                  <a:cubicBezTo>
                    <a:pt x="23" y="2"/>
                    <a:pt x="17" y="0"/>
                    <a:pt x="15" y="2"/>
                  </a:cubicBezTo>
                  <a:cubicBezTo>
                    <a:pt x="10" y="2"/>
                    <a:pt x="7" y="5"/>
                    <a:pt x="5" y="10"/>
                  </a:cubicBezTo>
                  <a:cubicBezTo>
                    <a:pt x="2" y="12"/>
                    <a:pt x="0" y="17"/>
                    <a:pt x="2" y="20"/>
                  </a:cubicBezTo>
                  <a:cubicBezTo>
                    <a:pt x="2" y="22"/>
                    <a:pt x="5" y="22"/>
                    <a:pt x="7" y="25"/>
                  </a:cubicBezTo>
                  <a:cubicBezTo>
                    <a:pt x="10" y="28"/>
                    <a:pt x="15" y="30"/>
                    <a:pt x="20" y="33"/>
                  </a:cubicBezTo>
                  <a:cubicBezTo>
                    <a:pt x="25" y="33"/>
                    <a:pt x="30" y="33"/>
                    <a:pt x="33" y="33"/>
                  </a:cubicBezTo>
                  <a:cubicBezTo>
                    <a:pt x="33" y="22"/>
                    <a:pt x="35" y="17"/>
                    <a:pt x="35" y="15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7" name="Freeform 316"/>
            <p:cNvSpPr>
              <a:spLocks/>
            </p:cNvSpPr>
            <p:nvPr/>
          </p:nvSpPr>
          <p:spPr bwMode="auto">
            <a:xfrm>
              <a:off x="3843" y="2075"/>
              <a:ext cx="1" cy="2"/>
            </a:xfrm>
            <a:custGeom>
              <a:avLst/>
              <a:gdLst>
                <a:gd name="T0" fmla="*/ 21 w 28"/>
                <a:gd name="T1" fmla="*/ 16 h 33"/>
                <a:gd name="T2" fmla="*/ 16 w 28"/>
                <a:gd name="T3" fmla="*/ 8 h 33"/>
                <a:gd name="T4" fmla="*/ 13 w 28"/>
                <a:gd name="T5" fmla="*/ 3 h 33"/>
                <a:gd name="T6" fmla="*/ 8 w 28"/>
                <a:gd name="T7" fmla="*/ 0 h 33"/>
                <a:gd name="T8" fmla="*/ 0 w 28"/>
                <a:gd name="T9" fmla="*/ 5 h 33"/>
                <a:gd name="T10" fmla="*/ 0 w 28"/>
                <a:gd name="T11" fmla="*/ 13 h 33"/>
                <a:gd name="T12" fmla="*/ 3 w 28"/>
                <a:gd name="T13" fmla="*/ 23 h 33"/>
                <a:gd name="T14" fmla="*/ 10 w 28"/>
                <a:gd name="T15" fmla="*/ 31 h 33"/>
                <a:gd name="T16" fmla="*/ 21 w 28"/>
                <a:gd name="T17" fmla="*/ 28 h 33"/>
                <a:gd name="T18" fmla="*/ 21 w 28"/>
                <a:gd name="T19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33">
                  <a:moveTo>
                    <a:pt x="21" y="16"/>
                  </a:moveTo>
                  <a:cubicBezTo>
                    <a:pt x="18" y="13"/>
                    <a:pt x="16" y="10"/>
                    <a:pt x="16" y="8"/>
                  </a:cubicBezTo>
                  <a:cubicBezTo>
                    <a:pt x="16" y="5"/>
                    <a:pt x="13" y="3"/>
                    <a:pt x="13" y="3"/>
                  </a:cubicBezTo>
                  <a:cubicBezTo>
                    <a:pt x="10" y="3"/>
                    <a:pt x="10" y="0"/>
                    <a:pt x="8" y="0"/>
                  </a:cubicBezTo>
                  <a:cubicBezTo>
                    <a:pt x="5" y="0"/>
                    <a:pt x="3" y="3"/>
                    <a:pt x="0" y="5"/>
                  </a:cubicBezTo>
                  <a:cubicBezTo>
                    <a:pt x="0" y="8"/>
                    <a:pt x="0" y="10"/>
                    <a:pt x="0" y="13"/>
                  </a:cubicBezTo>
                  <a:cubicBezTo>
                    <a:pt x="0" y="16"/>
                    <a:pt x="3" y="18"/>
                    <a:pt x="3" y="23"/>
                  </a:cubicBezTo>
                  <a:cubicBezTo>
                    <a:pt x="5" y="26"/>
                    <a:pt x="8" y="31"/>
                    <a:pt x="10" y="31"/>
                  </a:cubicBezTo>
                  <a:cubicBezTo>
                    <a:pt x="13" y="33"/>
                    <a:pt x="18" y="31"/>
                    <a:pt x="21" y="28"/>
                  </a:cubicBezTo>
                  <a:cubicBezTo>
                    <a:pt x="28" y="23"/>
                    <a:pt x="23" y="18"/>
                    <a:pt x="21" y="16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8" name="Freeform 317"/>
            <p:cNvSpPr>
              <a:spLocks/>
            </p:cNvSpPr>
            <p:nvPr/>
          </p:nvSpPr>
          <p:spPr bwMode="auto">
            <a:xfrm>
              <a:off x="3823" y="2056"/>
              <a:ext cx="2" cy="2"/>
            </a:xfrm>
            <a:custGeom>
              <a:avLst/>
              <a:gdLst>
                <a:gd name="T0" fmla="*/ 30 w 35"/>
                <a:gd name="T1" fmla="*/ 7 h 33"/>
                <a:gd name="T2" fmla="*/ 20 w 35"/>
                <a:gd name="T3" fmla="*/ 2 h 33"/>
                <a:gd name="T4" fmla="*/ 2 w 35"/>
                <a:gd name="T5" fmla="*/ 12 h 33"/>
                <a:gd name="T6" fmla="*/ 12 w 35"/>
                <a:gd name="T7" fmla="*/ 30 h 33"/>
                <a:gd name="T8" fmla="*/ 33 w 35"/>
                <a:gd name="T9" fmla="*/ 23 h 33"/>
                <a:gd name="T10" fmla="*/ 30 w 35"/>
                <a:gd name="T11" fmla="*/ 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33">
                  <a:moveTo>
                    <a:pt x="30" y="7"/>
                  </a:moveTo>
                  <a:cubicBezTo>
                    <a:pt x="30" y="7"/>
                    <a:pt x="25" y="2"/>
                    <a:pt x="20" y="2"/>
                  </a:cubicBezTo>
                  <a:cubicBezTo>
                    <a:pt x="12" y="0"/>
                    <a:pt x="5" y="5"/>
                    <a:pt x="2" y="12"/>
                  </a:cubicBezTo>
                  <a:cubicBezTo>
                    <a:pt x="0" y="20"/>
                    <a:pt x="5" y="28"/>
                    <a:pt x="12" y="30"/>
                  </a:cubicBezTo>
                  <a:cubicBezTo>
                    <a:pt x="20" y="33"/>
                    <a:pt x="28" y="28"/>
                    <a:pt x="33" y="23"/>
                  </a:cubicBezTo>
                  <a:cubicBezTo>
                    <a:pt x="35" y="18"/>
                    <a:pt x="35" y="10"/>
                    <a:pt x="30" y="7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9" name="Freeform 318"/>
            <p:cNvSpPr>
              <a:spLocks/>
            </p:cNvSpPr>
            <p:nvPr/>
          </p:nvSpPr>
          <p:spPr bwMode="auto">
            <a:xfrm>
              <a:off x="3832" y="2054"/>
              <a:ext cx="5" cy="4"/>
            </a:xfrm>
            <a:custGeom>
              <a:avLst/>
              <a:gdLst>
                <a:gd name="T0" fmla="*/ 74 w 89"/>
                <a:gd name="T1" fmla="*/ 0 h 61"/>
                <a:gd name="T2" fmla="*/ 68 w 89"/>
                <a:gd name="T3" fmla="*/ 3 h 61"/>
                <a:gd name="T4" fmla="*/ 58 w 89"/>
                <a:gd name="T5" fmla="*/ 8 h 61"/>
                <a:gd name="T6" fmla="*/ 53 w 89"/>
                <a:gd name="T7" fmla="*/ 15 h 61"/>
                <a:gd name="T8" fmla="*/ 43 w 89"/>
                <a:gd name="T9" fmla="*/ 13 h 61"/>
                <a:gd name="T10" fmla="*/ 15 w 89"/>
                <a:gd name="T11" fmla="*/ 15 h 61"/>
                <a:gd name="T12" fmla="*/ 5 w 89"/>
                <a:gd name="T13" fmla="*/ 20 h 61"/>
                <a:gd name="T14" fmla="*/ 0 w 89"/>
                <a:gd name="T15" fmla="*/ 36 h 61"/>
                <a:gd name="T16" fmla="*/ 2 w 89"/>
                <a:gd name="T17" fmla="*/ 46 h 61"/>
                <a:gd name="T18" fmla="*/ 10 w 89"/>
                <a:gd name="T19" fmla="*/ 51 h 61"/>
                <a:gd name="T20" fmla="*/ 25 w 89"/>
                <a:gd name="T21" fmla="*/ 56 h 61"/>
                <a:gd name="T22" fmla="*/ 43 w 89"/>
                <a:gd name="T23" fmla="*/ 61 h 61"/>
                <a:gd name="T24" fmla="*/ 61 w 89"/>
                <a:gd name="T25" fmla="*/ 56 h 61"/>
                <a:gd name="T26" fmla="*/ 68 w 89"/>
                <a:gd name="T27" fmla="*/ 48 h 61"/>
                <a:gd name="T28" fmla="*/ 79 w 89"/>
                <a:gd name="T29" fmla="*/ 33 h 61"/>
                <a:gd name="T30" fmla="*/ 86 w 89"/>
                <a:gd name="T31" fmla="*/ 13 h 61"/>
                <a:gd name="T32" fmla="*/ 74 w 89"/>
                <a:gd name="T3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61">
                  <a:moveTo>
                    <a:pt x="74" y="0"/>
                  </a:moveTo>
                  <a:cubicBezTo>
                    <a:pt x="68" y="3"/>
                    <a:pt x="68" y="3"/>
                    <a:pt x="68" y="3"/>
                  </a:cubicBezTo>
                  <a:cubicBezTo>
                    <a:pt x="66" y="3"/>
                    <a:pt x="61" y="5"/>
                    <a:pt x="58" y="8"/>
                  </a:cubicBezTo>
                  <a:cubicBezTo>
                    <a:pt x="56" y="10"/>
                    <a:pt x="56" y="15"/>
                    <a:pt x="53" y="15"/>
                  </a:cubicBezTo>
                  <a:cubicBezTo>
                    <a:pt x="51" y="18"/>
                    <a:pt x="46" y="15"/>
                    <a:pt x="43" y="13"/>
                  </a:cubicBezTo>
                  <a:cubicBezTo>
                    <a:pt x="33" y="8"/>
                    <a:pt x="23" y="13"/>
                    <a:pt x="15" y="15"/>
                  </a:cubicBezTo>
                  <a:cubicBezTo>
                    <a:pt x="13" y="15"/>
                    <a:pt x="8" y="18"/>
                    <a:pt x="5" y="20"/>
                  </a:cubicBezTo>
                  <a:cubicBezTo>
                    <a:pt x="0" y="26"/>
                    <a:pt x="0" y="31"/>
                    <a:pt x="0" y="36"/>
                  </a:cubicBezTo>
                  <a:cubicBezTo>
                    <a:pt x="0" y="38"/>
                    <a:pt x="0" y="43"/>
                    <a:pt x="2" y="46"/>
                  </a:cubicBezTo>
                  <a:cubicBezTo>
                    <a:pt x="5" y="48"/>
                    <a:pt x="8" y="48"/>
                    <a:pt x="10" y="51"/>
                  </a:cubicBezTo>
                  <a:cubicBezTo>
                    <a:pt x="15" y="53"/>
                    <a:pt x="20" y="53"/>
                    <a:pt x="25" y="56"/>
                  </a:cubicBezTo>
                  <a:cubicBezTo>
                    <a:pt x="30" y="59"/>
                    <a:pt x="38" y="61"/>
                    <a:pt x="43" y="61"/>
                  </a:cubicBezTo>
                  <a:cubicBezTo>
                    <a:pt x="48" y="61"/>
                    <a:pt x="56" y="61"/>
                    <a:pt x="61" y="56"/>
                  </a:cubicBezTo>
                  <a:cubicBezTo>
                    <a:pt x="63" y="53"/>
                    <a:pt x="66" y="51"/>
                    <a:pt x="68" y="48"/>
                  </a:cubicBezTo>
                  <a:cubicBezTo>
                    <a:pt x="71" y="43"/>
                    <a:pt x="76" y="38"/>
                    <a:pt x="79" y="33"/>
                  </a:cubicBezTo>
                  <a:cubicBezTo>
                    <a:pt x="84" y="28"/>
                    <a:pt x="86" y="20"/>
                    <a:pt x="86" y="13"/>
                  </a:cubicBezTo>
                  <a:cubicBezTo>
                    <a:pt x="89" y="8"/>
                    <a:pt x="81" y="0"/>
                    <a:pt x="74" y="0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0" name="Freeform 319"/>
            <p:cNvSpPr>
              <a:spLocks/>
            </p:cNvSpPr>
            <p:nvPr/>
          </p:nvSpPr>
          <p:spPr bwMode="auto">
            <a:xfrm>
              <a:off x="3836" y="2049"/>
              <a:ext cx="2" cy="3"/>
            </a:xfrm>
            <a:custGeom>
              <a:avLst/>
              <a:gdLst>
                <a:gd name="T0" fmla="*/ 38 w 40"/>
                <a:gd name="T1" fmla="*/ 16 h 44"/>
                <a:gd name="T2" fmla="*/ 10 w 40"/>
                <a:gd name="T3" fmla="*/ 0 h 44"/>
                <a:gd name="T4" fmla="*/ 5 w 40"/>
                <a:gd name="T5" fmla="*/ 0 h 44"/>
                <a:gd name="T6" fmla="*/ 2 w 40"/>
                <a:gd name="T7" fmla="*/ 6 h 44"/>
                <a:gd name="T8" fmla="*/ 5 w 40"/>
                <a:gd name="T9" fmla="*/ 31 h 44"/>
                <a:gd name="T10" fmla="*/ 22 w 40"/>
                <a:gd name="T11" fmla="*/ 44 h 44"/>
                <a:gd name="T12" fmla="*/ 38 w 40"/>
                <a:gd name="T13" fmla="*/ 31 h 44"/>
                <a:gd name="T14" fmla="*/ 38 w 40"/>
                <a:gd name="T15" fmla="*/ 1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4">
                  <a:moveTo>
                    <a:pt x="38" y="16"/>
                  </a:moveTo>
                  <a:cubicBezTo>
                    <a:pt x="33" y="8"/>
                    <a:pt x="20" y="3"/>
                    <a:pt x="10" y="0"/>
                  </a:cubicBezTo>
                  <a:cubicBezTo>
                    <a:pt x="7" y="0"/>
                    <a:pt x="7" y="0"/>
                    <a:pt x="5" y="0"/>
                  </a:cubicBezTo>
                  <a:cubicBezTo>
                    <a:pt x="2" y="0"/>
                    <a:pt x="2" y="3"/>
                    <a:pt x="2" y="6"/>
                  </a:cubicBezTo>
                  <a:cubicBezTo>
                    <a:pt x="0" y="13"/>
                    <a:pt x="2" y="23"/>
                    <a:pt x="5" y="31"/>
                  </a:cubicBezTo>
                  <a:cubicBezTo>
                    <a:pt x="7" y="39"/>
                    <a:pt x="15" y="44"/>
                    <a:pt x="22" y="44"/>
                  </a:cubicBezTo>
                  <a:cubicBezTo>
                    <a:pt x="30" y="44"/>
                    <a:pt x="35" y="39"/>
                    <a:pt x="38" y="31"/>
                  </a:cubicBezTo>
                  <a:cubicBezTo>
                    <a:pt x="40" y="26"/>
                    <a:pt x="40" y="21"/>
                    <a:pt x="38" y="16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1" name="Freeform 320"/>
            <p:cNvSpPr>
              <a:spLocks/>
            </p:cNvSpPr>
            <p:nvPr/>
          </p:nvSpPr>
          <p:spPr bwMode="auto">
            <a:xfrm>
              <a:off x="3830" y="2051"/>
              <a:ext cx="3" cy="2"/>
            </a:xfrm>
            <a:custGeom>
              <a:avLst/>
              <a:gdLst>
                <a:gd name="T0" fmla="*/ 41 w 51"/>
                <a:gd name="T1" fmla="*/ 5 h 30"/>
                <a:gd name="T2" fmla="*/ 33 w 51"/>
                <a:gd name="T3" fmla="*/ 0 h 30"/>
                <a:gd name="T4" fmla="*/ 23 w 51"/>
                <a:gd name="T5" fmla="*/ 0 h 30"/>
                <a:gd name="T6" fmla="*/ 8 w 51"/>
                <a:gd name="T7" fmla="*/ 2 h 30"/>
                <a:gd name="T8" fmla="*/ 3 w 51"/>
                <a:gd name="T9" fmla="*/ 5 h 30"/>
                <a:gd name="T10" fmla="*/ 3 w 51"/>
                <a:gd name="T11" fmla="*/ 10 h 30"/>
                <a:gd name="T12" fmla="*/ 10 w 51"/>
                <a:gd name="T13" fmla="*/ 25 h 30"/>
                <a:gd name="T14" fmla="*/ 15 w 51"/>
                <a:gd name="T15" fmla="*/ 30 h 30"/>
                <a:gd name="T16" fmla="*/ 23 w 51"/>
                <a:gd name="T17" fmla="*/ 30 h 30"/>
                <a:gd name="T18" fmla="*/ 36 w 51"/>
                <a:gd name="T19" fmla="*/ 27 h 30"/>
                <a:gd name="T20" fmla="*/ 46 w 51"/>
                <a:gd name="T21" fmla="*/ 22 h 30"/>
                <a:gd name="T22" fmla="*/ 51 w 51"/>
                <a:gd name="T23" fmla="*/ 12 h 30"/>
                <a:gd name="T24" fmla="*/ 41 w 51"/>
                <a:gd name="T25" fmla="*/ 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" h="30">
                  <a:moveTo>
                    <a:pt x="41" y="5"/>
                  </a:moveTo>
                  <a:cubicBezTo>
                    <a:pt x="41" y="5"/>
                    <a:pt x="36" y="2"/>
                    <a:pt x="33" y="0"/>
                  </a:cubicBezTo>
                  <a:cubicBezTo>
                    <a:pt x="30" y="0"/>
                    <a:pt x="25" y="0"/>
                    <a:pt x="23" y="0"/>
                  </a:cubicBezTo>
                  <a:cubicBezTo>
                    <a:pt x="18" y="0"/>
                    <a:pt x="13" y="0"/>
                    <a:pt x="8" y="2"/>
                  </a:cubicBezTo>
                  <a:cubicBezTo>
                    <a:pt x="5" y="2"/>
                    <a:pt x="3" y="2"/>
                    <a:pt x="3" y="5"/>
                  </a:cubicBezTo>
                  <a:cubicBezTo>
                    <a:pt x="0" y="7"/>
                    <a:pt x="3" y="10"/>
                    <a:pt x="3" y="10"/>
                  </a:cubicBezTo>
                  <a:cubicBezTo>
                    <a:pt x="5" y="15"/>
                    <a:pt x="5" y="20"/>
                    <a:pt x="10" y="25"/>
                  </a:cubicBezTo>
                  <a:cubicBezTo>
                    <a:pt x="10" y="27"/>
                    <a:pt x="13" y="27"/>
                    <a:pt x="15" y="30"/>
                  </a:cubicBezTo>
                  <a:cubicBezTo>
                    <a:pt x="18" y="30"/>
                    <a:pt x="20" y="30"/>
                    <a:pt x="23" y="30"/>
                  </a:cubicBezTo>
                  <a:cubicBezTo>
                    <a:pt x="28" y="30"/>
                    <a:pt x="30" y="30"/>
                    <a:pt x="36" y="27"/>
                  </a:cubicBezTo>
                  <a:cubicBezTo>
                    <a:pt x="41" y="27"/>
                    <a:pt x="43" y="25"/>
                    <a:pt x="46" y="22"/>
                  </a:cubicBezTo>
                  <a:cubicBezTo>
                    <a:pt x="48" y="20"/>
                    <a:pt x="51" y="15"/>
                    <a:pt x="51" y="12"/>
                  </a:cubicBezTo>
                  <a:cubicBezTo>
                    <a:pt x="48" y="7"/>
                    <a:pt x="46" y="5"/>
                    <a:pt x="41" y="5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2" name="Freeform 321"/>
            <p:cNvSpPr>
              <a:spLocks/>
            </p:cNvSpPr>
            <p:nvPr/>
          </p:nvSpPr>
          <p:spPr bwMode="auto">
            <a:xfrm>
              <a:off x="3827" y="2053"/>
              <a:ext cx="5" cy="4"/>
            </a:xfrm>
            <a:custGeom>
              <a:avLst/>
              <a:gdLst>
                <a:gd name="T0" fmla="*/ 71 w 84"/>
                <a:gd name="T1" fmla="*/ 23 h 71"/>
                <a:gd name="T2" fmla="*/ 59 w 84"/>
                <a:gd name="T3" fmla="*/ 20 h 71"/>
                <a:gd name="T4" fmla="*/ 43 w 84"/>
                <a:gd name="T5" fmla="*/ 2 h 71"/>
                <a:gd name="T6" fmla="*/ 26 w 84"/>
                <a:gd name="T7" fmla="*/ 10 h 71"/>
                <a:gd name="T8" fmla="*/ 8 w 84"/>
                <a:gd name="T9" fmla="*/ 28 h 71"/>
                <a:gd name="T10" fmla="*/ 0 w 84"/>
                <a:gd name="T11" fmla="*/ 40 h 71"/>
                <a:gd name="T12" fmla="*/ 10 w 84"/>
                <a:gd name="T13" fmla="*/ 63 h 71"/>
                <a:gd name="T14" fmla="*/ 18 w 84"/>
                <a:gd name="T15" fmla="*/ 68 h 71"/>
                <a:gd name="T16" fmla="*/ 38 w 84"/>
                <a:gd name="T17" fmla="*/ 66 h 71"/>
                <a:gd name="T18" fmla="*/ 56 w 84"/>
                <a:gd name="T19" fmla="*/ 58 h 71"/>
                <a:gd name="T20" fmla="*/ 71 w 84"/>
                <a:gd name="T21" fmla="*/ 48 h 71"/>
                <a:gd name="T22" fmla="*/ 84 w 84"/>
                <a:gd name="T23" fmla="*/ 33 h 71"/>
                <a:gd name="T24" fmla="*/ 71 w 84"/>
                <a:gd name="T25" fmla="*/ 23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71">
                  <a:moveTo>
                    <a:pt x="71" y="23"/>
                  </a:moveTo>
                  <a:cubicBezTo>
                    <a:pt x="66" y="23"/>
                    <a:pt x="64" y="23"/>
                    <a:pt x="59" y="20"/>
                  </a:cubicBezTo>
                  <a:cubicBezTo>
                    <a:pt x="51" y="15"/>
                    <a:pt x="51" y="5"/>
                    <a:pt x="43" y="2"/>
                  </a:cubicBezTo>
                  <a:cubicBezTo>
                    <a:pt x="36" y="0"/>
                    <a:pt x="31" y="5"/>
                    <a:pt x="26" y="10"/>
                  </a:cubicBezTo>
                  <a:cubicBezTo>
                    <a:pt x="21" y="15"/>
                    <a:pt x="15" y="23"/>
                    <a:pt x="8" y="28"/>
                  </a:cubicBezTo>
                  <a:cubicBezTo>
                    <a:pt x="3" y="33"/>
                    <a:pt x="0" y="35"/>
                    <a:pt x="0" y="40"/>
                  </a:cubicBezTo>
                  <a:cubicBezTo>
                    <a:pt x="0" y="48"/>
                    <a:pt x="5" y="56"/>
                    <a:pt x="10" y="63"/>
                  </a:cubicBezTo>
                  <a:cubicBezTo>
                    <a:pt x="13" y="66"/>
                    <a:pt x="15" y="68"/>
                    <a:pt x="18" y="68"/>
                  </a:cubicBezTo>
                  <a:cubicBezTo>
                    <a:pt x="23" y="71"/>
                    <a:pt x="31" y="68"/>
                    <a:pt x="38" y="66"/>
                  </a:cubicBezTo>
                  <a:cubicBezTo>
                    <a:pt x="43" y="63"/>
                    <a:pt x="51" y="61"/>
                    <a:pt x="56" y="58"/>
                  </a:cubicBezTo>
                  <a:cubicBezTo>
                    <a:pt x="61" y="56"/>
                    <a:pt x="66" y="51"/>
                    <a:pt x="71" y="48"/>
                  </a:cubicBezTo>
                  <a:cubicBezTo>
                    <a:pt x="76" y="45"/>
                    <a:pt x="84" y="38"/>
                    <a:pt x="84" y="33"/>
                  </a:cubicBezTo>
                  <a:cubicBezTo>
                    <a:pt x="81" y="33"/>
                    <a:pt x="74" y="25"/>
                    <a:pt x="71" y="23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3" name="Freeform 322"/>
            <p:cNvSpPr>
              <a:spLocks/>
            </p:cNvSpPr>
            <p:nvPr/>
          </p:nvSpPr>
          <p:spPr bwMode="auto">
            <a:xfrm>
              <a:off x="3823" y="2052"/>
              <a:ext cx="3" cy="3"/>
            </a:xfrm>
            <a:custGeom>
              <a:avLst/>
              <a:gdLst>
                <a:gd name="T0" fmla="*/ 53 w 55"/>
                <a:gd name="T1" fmla="*/ 28 h 48"/>
                <a:gd name="T2" fmla="*/ 50 w 55"/>
                <a:gd name="T3" fmla="*/ 23 h 48"/>
                <a:gd name="T4" fmla="*/ 48 w 55"/>
                <a:gd name="T5" fmla="*/ 18 h 48"/>
                <a:gd name="T6" fmla="*/ 35 w 55"/>
                <a:gd name="T7" fmla="*/ 3 h 48"/>
                <a:gd name="T8" fmla="*/ 30 w 55"/>
                <a:gd name="T9" fmla="*/ 0 h 48"/>
                <a:gd name="T10" fmla="*/ 20 w 55"/>
                <a:gd name="T11" fmla="*/ 5 h 48"/>
                <a:gd name="T12" fmla="*/ 15 w 55"/>
                <a:gd name="T13" fmla="*/ 15 h 48"/>
                <a:gd name="T14" fmla="*/ 5 w 55"/>
                <a:gd name="T15" fmla="*/ 28 h 48"/>
                <a:gd name="T16" fmla="*/ 2 w 55"/>
                <a:gd name="T17" fmla="*/ 43 h 48"/>
                <a:gd name="T18" fmla="*/ 7 w 55"/>
                <a:gd name="T19" fmla="*/ 46 h 48"/>
                <a:gd name="T20" fmla="*/ 15 w 55"/>
                <a:gd name="T21" fmla="*/ 48 h 48"/>
                <a:gd name="T22" fmla="*/ 22 w 55"/>
                <a:gd name="T23" fmla="*/ 46 h 48"/>
                <a:gd name="T24" fmla="*/ 22 w 55"/>
                <a:gd name="T25" fmla="*/ 41 h 48"/>
                <a:gd name="T26" fmla="*/ 25 w 55"/>
                <a:gd name="T27" fmla="*/ 36 h 48"/>
                <a:gd name="T28" fmla="*/ 30 w 55"/>
                <a:gd name="T29" fmla="*/ 38 h 48"/>
                <a:gd name="T30" fmla="*/ 40 w 55"/>
                <a:gd name="T31" fmla="*/ 46 h 48"/>
                <a:gd name="T32" fmla="*/ 50 w 55"/>
                <a:gd name="T33" fmla="*/ 41 h 48"/>
                <a:gd name="T34" fmla="*/ 53 w 55"/>
                <a:gd name="T35" fmla="*/ 2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" h="48">
                  <a:moveTo>
                    <a:pt x="53" y="28"/>
                  </a:moveTo>
                  <a:cubicBezTo>
                    <a:pt x="53" y="26"/>
                    <a:pt x="50" y="26"/>
                    <a:pt x="50" y="23"/>
                  </a:cubicBezTo>
                  <a:cubicBezTo>
                    <a:pt x="50" y="21"/>
                    <a:pt x="48" y="18"/>
                    <a:pt x="48" y="18"/>
                  </a:cubicBezTo>
                  <a:cubicBezTo>
                    <a:pt x="45" y="13"/>
                    <a:pt x="40" y="8"/>
                    <a:pt x="35" y="3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8" y="0"/>
                    <a:pt x="22" y="3"/>
                    <a:pt x="20" y="5"/>
                  </a:cubicBezTo>
                  <a:cubicBezTo>
                    <a:pt x="17" y="8"/>
                    <a:pt x="17" y="13"/>
                    <a:pt x="15" y="15"/>
                  </a:cubicBezTo>
                  <a:cubicBezTo>
                    <a:pt x="12" y="21"/>
                    <a:pt x="7" y="23"/>
                    <a:pt x="5" y="28"/>
                  </a:cubicBezTo>
                  <a:cubicBezTo>
                    <a:pt x="2" y="33"/>
                    <a:pt x="0" y="38"/>
                    <a:pt x="2" y="43"/>
                  </a:cubicBezTo>
                  <a:cubicBezTo>
                    <a:pt x="2" y="46"/>
                    <a:pt x="5" y="46"/>
                    <a:pt x="7" y="46"/>
                  </a:cubicBezTo>
                  <a:cubicBezTo>
                    <a:pt x="10" y="48"/>
                    <a:pt x="12" y="48"/>
                    <a:pt x="15" y="48"/>
                  </a:cubicBezTo>
                  <a:cubicBezTo>
                    <a:pt x="17" y="48"/>
                    <a:pt x="22" y="48"/>
                    <a:pt x="22" y="46"/>
                  </a:cubicBezTo>
                  <a:cubicBezTo>
                    <a:pt x="22" y="43"/>
                    <a:pt x="22" y="43"/>
                    <a:pt x="22" y="41"/>
                  </a:cubicBezTo>
                  <a:cubicBezTo>
                    <a:pt x="22" y="38"/>
                    <a:pt x="25" y="38"/>
                    <a:pt x="25" y="36"/>
                  </a:cubicBezTo>
                  <a:cubicBezTo>
                    <a:pt x="28" y="36"/>
                    <a:pt x="28" y="36"/>
                    <a:pt x="30" y="38"/>
                  </a:cubicBezTo>
                  <a:cubicBezTo>
                    <a:pt x="33" y="41"/>
                    <a:pt x="35" y="43"/>
                    <a:pt x="40" y="46"/>
                  </a:cubicBezTo>
                  <a:cubicBezTo>
                    <a:pt x="45" y="46"/>
                    <a:pt x="50" y="46"/>
                    <a:pt x="50" y="41"/>
                  </a:cubicBezTo>
                  <a:cubicBezTo>
                    <a:pt x="55" y="38"/>
                    <a:pt x="55" y="33"/>
                    <a:pt x="53" y="28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4" name="Freeform 323"/>
            <p:cNvSpPr>
              <a:spLocks/>
            </p:cNvSpPr>
            <p:nvPr/>
          </p:nvSpPr>
          <p:spPr bwMode="auto">
            <a:xfrm>
              <a:off x="3825" y="2052"/>
              <a:ext cx="1" cy="0"/>
            </a:xfrm>
            <a:custGeom>
              <a:avLst/>
              <a:gdLst>
                <a:gd name="T0" fmla="*/ 15 w 18"/>
                <a:gd name="T1" fmla="*/ 2 h 12"/>
                <a:gd name="T2" fmla="*/ 13 w 18"/>
                <a:gd name="T3" fmla="*/ 0 h 12"/>
                <a:gd name="T4" fmla="*/ 3 w 18"/>
                <a:gd name="T5" fmla="*/ 2 h 12"/>
                <a:gd name="T6" fmla="*/ 0 w 18"/>
                <a:gd name="T7" fmla="*/ 10 h 12"/>
                <a:gd name="T8" fmla="*/ 8 w 18"/>
                <a:gd name="T9" fmla="*/ 12 h 12"/>
                <a:gd name="T10" fmla="*/ 15 w 18"/>
                <a:gd name="T11" fmla="*/ 10 h 12"/>
                <a:gd name="T12" fmla="*/ 15 w 18"/>
                <a:gd name="T13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15" y="2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0" y="0"/>
                    <a:pt x="5" y="0"/>
                    <a:pt x="3" y="2"/>
                  </a:cubicBezTo>
                  <a:cubicBezTo>
                    <a:pt x="0" y="5"/>
                    <a:pt x="0" y="7"/>
                    <a:pt x="0" y="10"/>
                  </a:cubicBezTo>
                  <a:cubicBezTo>
                    <a:pt x="3" y="12"/>
                    <a:pt x="5" y="12"/>
                    <a:pt x="8" y="12"/>
                  </a:cubicBezTo>
                  <a:cubicBezTo>
                    <a:pt x="10" y="12"/>
                    <a:pt x="13" y="12"/>
                    <a:pt x="15" y="10"/>
                  </a:cubicBezTo>
                  <a:cubicBezTo>
                    <a:pt x="18" y="10"/>
                    <a:pt x="18" y="5"/>
                    <a:pt x="15" y="2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5" name="Freeform 324"/>
            <p:cNvSpPr>
              <a:spLocks/>
            </p:cNvSpPr>
            <p:nvPr/>
          </p:nvSpPr>
          <p:spPr bwMode="auto">
            <a:xfrm>
              <a:off x="3821" y="2052"/>
              <a:ext cx="2" cy="3"/>
            </a:xfrm>
            <a:custGeom>
              <a:avLst/>
              <a:gdLst>
                <a:gd name="T0" fmla="*/ 35 w 38"/>
                <a:gd name="T1" fmla="*/ 10 h 46"/>
                <a:gd name="T2" fmla="*/ 38 w 38"/>
                <a:gd name="T3" fmla="*/ 13 h 46"/>
                <a:gd name="T4" fmla="*/ 25 w 38"/>
                <a:gd name="T5" fmla="*/ 3 h 46"/>
                <a:gd name="T6" fmla="*/ 22 w 38"/>
                <a:gd name="T7" fmla="*/ 0 h 46"/>
                <a:gd name="T8" fmla="*/ 17 w 38"/>
                <a:gd name="T9" fmla="*/ 3 h 46"/>
                <a:gd name="T10" fmla="*/ 15 w 38"/>
                <a:gd name="T11" fmla="*/ 5 h 46"/>
                <a:gd name="T12" fmla="*/ 2 w 38"/>
                <a:gd name="T13" fmla="*/ 18 h 46"/>
                <a:gd name="T14" fmla="*/ 2 w 38"/>
                <a:gd name="T15" fmla="*/ 36 h 46"/>
                <a:gd name="T16" fmla="*/ 7 w 38"/>
                <a:gd name="T17" fmla="*/ 43 h 46"/>
                <a:gd name="T18" fmla="*/ 17 w 38"/>
                <a:gd name="T19" fmla="*/ 43 h 46"/>
                <a:gd name="T20" fmla="*/ 20 w 38"/>
                <a:gd name="T21" fmla="*/ 36 h 46"/>
                <a:gd name="T22" fmla="*/ 30 w 38"/>
                <a:gd name="T23" fmla="*/ 28 h 46"/>
                <a:gd name="T24" fmla="*/ 35 w 38"/>
                <a:gd name="T25" fmla="*/ 1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46">
                  <a:moveTo>
                    <a:pt x="35" y="10"/>
                  </a:moveTo>
                  <a:cubicBezTo>
                    <a:pt x="38" y="13"/>
                    <a:pt x="38" y="13"/>
                    <a:pt x="38" y="13"/>
                  </a:cubicBezTo>
                  <a:cubicBezTo>
                    <a:pt x="33" y="10"/>
                    <a:pt x="30" y="5"/>
                    <a:pt x="25" y="3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0" y="0"/>
                    <a:pt x="20" y="0"/>
                    <a:pt x="17" y="3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2" y="10"/>
                    <a:pt x="5" y="13"/>
                    <a:pt x="2" y="18"/>
                  </a:cubicBezTo>
                  <a:cubicBezTo>
                    <a:pt x="0" y="23"/>
                    <a:pt x="0" y="31"/>
                    <a:pt x="2" y="36"/>
                  </a:cubicBezTo>
                  <a:cubicBezTo>
                    <a:pt x="5" y="38"/>
                    <a:pt x="5" y="41"/>
                    <a:pt x="7" y="43"/>
                  </a:cubicBezTo>
                  <a:cubicBezTo>
                    <a:pt x="10" y="46"/>
                    <a:pt x="15" y="46"/>
                    <a:pt x="17" y="43"/>
                  </a:cubicBezTo>
                  <a:cubicBezTo>
                    <a:pt x="20" y="41"/>
                    <a:pt x="20" y="38"/>
                    <a:pt x="20" y="36"/>
                  </a:cubicBezTo>
                  <a:cubicBezTo>
                    <a:pt x="22" y="31"/>
                    <a:pt x="28" y="31"/>
                    <a:pt x="30" y="28"/>
                  </a:cubicBezTo>
                  <a:cubicBezTo>
                    <a:pt x="38" y="20"/>
                    <a:pt x="38" y="13"/>
                    <a:pt x="35" y="10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6" name="Freeform 325"/>
            <p:cNvSpPr>
              <a:spLocks/>
            </p:cNvSpPr>
            <p:nvPr/>
          </p:nvSpPr>
          <p:spPr bwMode="auto">
            <a:xfrm>
              <a:off x="3831" y="2050"/>
              <a:ext cx="1" cy="1"/>
            </a:xfrm>
            <a:custGeom>
              <a:avLst/>
              <a:gdLst>
                <a:gd name="T0" fmla="*/ 10 w 15"/>
                <a:gd name="T1" fmla="*/ 2 h 12"/>
                <a:gd name="T2" fmla="*/ 0 w 15"/>
                <a:gd name="T3" fmla="*/ 7 h 12"/>
                <a:gd name="T4" fmla="*/ 0 w 15"/>
                <a:gd name="T5" fmla="*/ 10 h 12"/>
                <a:gd name="T6" fmla="*/ 5 w 15"/>
                <a:gd name="T7" fmla="*/ 12 h 12"/>
                <a:gd name="T8" fmla="*/ 12 w 15"/>
                <a:gd name="T9" fmla="*/ 10 h 12"/>
                <a:gd name="T10" fmla="*/ 10 w 15"/>
                <a:gd name="T11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2">
                  <a:moveTo>
                    <a:pt x="10" y="2"/>
                  </a:moveTo>
                  <a:cubicBezTo>
                    <a:pt x="5" y="0"/>
                    <a:pt x="0" y="2"/>
                    <a:pt x="0" y="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2" y="12"/>
                    <a:pt x="5" y="12"/>
                  </a:cubicBezTo>
                  <a:cubicBezTo>
                    <a:pt x="7" y="12"/>
                    <a:pt x="12" y="12"/>
                    <a:pt x="12" y="10"/>
                  </a:cubicBezTo>
                  <a:cubicBezTo>
                    <a:pt x="15" y="5"/>
                    <a:pt x="12" y="2"/>
                    <a:pt x="10" y="2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7" name="Freeform 326"/>
            <p:cNvSpPr>
              <a:spLocks/>
            </p:cNvSpPr>
            <p:nvPr/>
          </p:nvSpPr>
          <p:spPr bwMode="auto">
            <a:xfrm>
              <a:off x="3832" y="2050"/>
              <a:ext cx="1" cy="1"/>
            </a:xfrm>
            <a:custGeom>
              <a:avLst/>
              <a:gdLst>
                <a:gd name="T0" fmla="*/ 10 w 13"/>
                <a:gd name="T1" fmla="*/ 2 h 12"/>
                <a:gd name="T2" fmla="*/ 0 w 13"/>
                <a:gd name="T3" fmla="*/ 5 h 12"/>
                <a:gd name="T4" fmla="*/ 8 w 13"/>
                <a:gd name="T5" fmla="*/ 10 h 12"/>
                <a:gd name="T6" fmla="*/ 10 w 13"/>
                <a:gd name="T7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0" y="2"/>
                  </a:moveTo>
                  <a:cubicBezTo>
                    <a:pt x="5" y="0"/>
                    <a:pt x="3" y="2"/>
                    <a:pt x="0" y="5"/>
                  </a:cubicBezTo>
                  <a:cubicBezTo>
                    <a:pt x="0" y="10"/>
                    <a:pt x="5" y="12"/>
                    <a:pt x="8" y="10"/>
                  </a:cubicBezTo>
                  <a:cubicBezTo>
                    <a:pt x="13" y="12"/>
                    <a:pt x="13" y="5"/>
                    <a:pt x="10" y="2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8" name="Freeform 327"/>
            <p:cNvSpPr>
              <a:spLocks/>
            </p:cNvSpPr>
            <p:nvPr/>
          </p:nvSpPr>
          <p:spPr bwMode="auto">
            <a:xfrm>
              <a:off x="3833" y="2045"/>
              <a:ext cx="2" cy="2"/>
            </a:xfrm>
            <a:custGeom>
              <a:avLst/>
              <a:gdLst>
                <a:gd name="T0" fmla="*/ 38 w 40"/>
                <a:gd name="T1" fmla="*/ 11 h 31"/>
                <a:gd name="T2" fmla="*/ 33 w 40"/>
                <a:gd name="T3" fmla="*/ 6 h 31"/>
                <a:gd name="T4" fmla="*/ 20 w 40"/>
                <a:gd name="T5" fmla="*/ 0 h 31"/>
                <a:gd name="T6" fmla="*/ 18 w 40"/>
                <a:gd name="T7" fmla="*/ 3 h 31"/>
                <a:gd name="T8" fmla="*/ 7 w 40"/>
                <a:gd name="T9" fmla="*/ 3 h 31"/>
                <a:gd name="T10" fmla="*/ 0 w 40"/>
                <a:gd name="T11" fmla="*/ 11 h 31"/>
                <a:gd name="T12" fmla="*/ 5 w 40"/>
                <a:gd name="T13" fmla="*/ 21 h 31"/>
                <a:gd name="T14" fmla="*/ 15 w 40"/>
                <a:gd name="T15" fmla="*/ 26 h 31"/>
                <a:gd name="T16" fmla="*/ 20 w 40"/>
                <a:gd name="T17" fmla="*/ 28 h 31"/>
                <a:gd name="T18" fmla="*/ 30 w 40"/>
                <a:gd name="T19" fmla="*/ 31 h 31"/>
                <a:gd name="T20" fmla="*/ 38 w 40"/>
                <a:gd name="T21" fmla="*/ 26 h 31"/>
                <a:gd name="T22" fmla="*/ 38 w 40"/>
                <a:gd name="T23" fmla="*/ 1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31">
                  <a:moveTo>
                    <a:pt x="38" y="11"/>
                  </a:moveTo>
                  <a:cubicBezTo>
                    <a:pt x="35" y="8"/>
                    <a:pt x="35" y="6"/>
                    <a:pt x="33" y="6"/>
                  </a:cubicBezTo>
                  <a:cubicBezTo>
                    <a:pt x="28" y="3"/>
                    <a:pt x="25" y="0"/>
                    <a:pt x="20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5" y="3"/>
                    <a:pt x="10" y="3"/>
                    <a:pt x="7" y="3"/>
                  </a:cubicBezTo>
                  <a:cubicBezTo>
                    <a:pt x="5" y="3"/>
                    <a:pt x="0" y="6"/>
                    <a:pt x="0" y="11"/>
                  </a:cubicBezTo>
                  <a:cubicBezTo>
                    <a:pt x="0" y="13"/>
                    <a:pt x="0" y="18"/>
                    <a:pt x="5" y="21"/>
                  </a:cubicBezTo>
                  <a:cubicBezTo>
                    <a:pt x="7" y="23"/>
                    <a:pt x="10" y="23"/>
                    <a:pt x="15" y="26"/>
                  </a:cubicBezTo>
                  <a:cubicBezTo>
                    <a:pt x="18" y="26"/>
                    <a:pt x="20" y="26"/>
                    <a:pt x="20" y="28"/>
                  </a:cubicBezTo>
                  <a:cubicBezTo>
                    <a:pt x="23" y="28"/>
                    <a:pt x="28" y="31"/>
                    <a:pt x="30" y="31"/>
                  </a:cubicBezTo>
                  <a:cubicBezTo>
                    <a:pt x="33" y="31"/>
                    <a:pt x="38" y="28"/>
                    <a:pt x="38" y="26"/>
                  </a:cubicBezTo>
                  <a:cubicBezTo>
                    <a:pt x="40" y="16"/>
                    <a:pt x="38" y="13"/>
                    <a:pt x="38" y="11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9" name="Freeform 328"/>
            <p:cNvSpPr>
              <a:spLocks/>
            </p:cNvSpPr>
            <p:nvPr/>
          </p:nvSpPr>
          <p:spPr bwMode="auto">
            <a:xfrm>
              <a:off x="3830" y="2046"/>
              <a:ext cx="2" cy="2"/>
            </a:xfrm>
            <a:custGeom>
              <a:avLst/>
              <a:gdLst>
                <a:gd name="T0" fmla="*/ 15 w 31"/>
                <a:gd name="T1" fmla="*/ 3 h 36"/>
                <a:gd name="T2" fmla="*/ 13 w 31"/>
                <a:gd name="T3" fmla="*/ 0 h 36"/>
                <a:gd name="T4" fmla="*/ 3 w 31"/>
                <a:gd name="T5" fmla="*/ 5 h 36"/>
                <a:gd name="T6" fmla="*/ 5 w 31"/>
                <a:gd name="T7" fmla="*/ 18 h 36"/>
                <a:gd name="T8" fmla="*/ 8 w 31"/>
                <a:gd name="T9" fmla="*/ 20 h 36"/>
                <a:gd name="T10" fmla="*/ 15 w 31"/>
                <a:gd name="T11" fmla="*/ 33 h 36"/>
                <a:gd name="T12" fmla="*/ 23 w 31"/>
                <a:gd name="T13" fmla="*/ 33 h 36"/>
                <a:gd name="T14" fmla="*/ 28 w 31"/>
                <a:gd name="T15" fmla="*/ 25 h 36"/>
                <a:gd name="T16" fmla="*/ 15 w 31"/>
                <a:gd name="T17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36">
                  <a:moveTo>
                    <a:pt x="15" y="3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8" y="0"/>
                    <a:pt x="5" y="3"/>
                    <a:pt x="3" y="5"/>
                  </a:cubicBezTo>
                  <a:cubicBezTo>
                    <a:pt x="0" y="8"/>
                    <a:pt x="3" y="13"/>
                    <a:pt x="5" y="1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0" y="23"/>
                    <a:pt x="10" y="31"/>
                    <a:pt x="15" y="33"/>
                  </a:cubicBezTo>
                  <a:cubicBezTo>
                    <a:pt x="18" y="36"/>
                    <a:pt x="20" y="33"/>
                    <a:pt x="23" y="33"/>
                  </a:cubicBezTo>
                  <a:cubicBezTo>
                    <a:pt x="25" y="31"/>
                    <a:pt x="25" y="28"/>
                    <a:pt x="28" y="25"/>
                  </a:cubicBezTo>
                  <a:cubicBezTo>
                    <a:pt x="31" y="15"/>
                    <a:pt x="25" y="5"/>
                    <a:pt x="15" y="3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0" name="Freeform 329"/>
            <p:cNvSpPr>
              <a:spLocks/>
            </p:cNvSpPr>
            <p:nvPr/>
          </p:nvSpPr>
          <p:spPr bwMode="auto">
            <a:xfrm>
              <a:off x="3831" y="2048"/>
              <a:ext cx="1" cy="1"/>
            </a:xfrm>
            <a:custGeom>
              <a:avLst/>
              <a:gdLst>
                <a:gd name="T0" fmla="*/ 20 w 25"/>
                <a:gd name="T1" fmla="*/ 0 h 20"/>
                <a:gd name="T2" fmla="*/ 7 w 25"/>
                <a:gd name="T3" fmla="*/ 2 h 20"/>
                <a:gd name="T4" fmla="*/ 2 w 25"/>
                <a:gd name="T5" fmla="*/ 5 h 20"/>
                <a:gd name="T6" fmla="*/ 2 w 25"/>
                <a:gd name="T7" fmla="*/ 12 h 20"/>
                <a:gd name="T8" fmla="*/ 7 w 25"/>
                <a:gd name="T9" fmla="*/ 17 h 20"/>
                <a:gd name="T10" fmla="*/ 20 w 25"/>
                <a:gd name="T11" fmla="*/ 17 h 20"/>
                <a:gd name="T12" fmla="*/ 25 w 25"/>
                <a:gd name="T13" fmla="*/ 10 h 20"/>
                <a:gd name="T14" fmla="*/ 20 w 25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20">
                  <a:moveTo>
                    <a:pt x="20" y="0"/>
                  </a:moveTo>
                  <a:cubicBezTo>
                    <a:pt x="15" y="0"/>
                    <a:pt x="10" y="0"/>
                    <a:pt x="7" y="2"/>
                  </a:cubicBezTo>
                  <a:cubicBezTo>
                    <a:pt x="5" y="2"/>
                    <a:pt x="5" y="2"/>
                    <a:pt x="2" y="5"/>
                  </a:cubicBezTo>
                  <a:cubicBezTo>
                    <a:pt x="0" y="7"/>
                    <a:pt x="0" y="10"/>
                    <a:pt x="2" y="12"/>
                  </a:cubicBezTo>
                  <a:cubicBezTo>
                    <a:pt x="5" y="15"/>
                    <a:pt x="5" y="17"/>
                    <a:pt x="7" y="17"/>
                  </a:cubicBezTo>
                  <a:cubicBezTo>
                    <a:pt x="12" y="20"/>
                    <a:pt x="17" y="20"/>
                    <a:pt x="20" y="17"/>
                  </a:cubicBezTo>
                  <a:cubicBezTo>
                    <a:pt x="23" y="15"/>
                    <a:pt x="25" y="12"/>
                    <a:pt x="25" y="10"/>
                  </a:cubicBezTo>
                  <a:cubicBezTo>
                    <a:pt x="25" y="7"/>
                    <a:pt x="23" y="0"/>
                    <a:pt x="20" y="0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1" name="Freeform 330"/>
            <p:cNvSpPr>
              <a:spLocks/>
            </p:cNvSpPr>
            <p:nvPr/>
          </p:nvSpPr>
          <p:spPr bwMode="auto">
            <a:xfrm>
              <a:off x="3828" y="2046"/>
              <a:ext cx="2" cy="2"/>
            </a:xfrm>
            <a:custGeom>
              <a:avLst/>
              <a:gdLst>
                <a:gd name="T0" fmla="*/ 33 w 36"/>
                <a:gd name="T1" fmla="*/ 3 h 36"/>
                <a:gd name="T2" fmla="*/ 18 w 36"/>
                <a:gd name="T3" fmla="*/ 5 h 36"/>
                <a:gd name="T4" fmla="*/ 15 w 36"/>
                <a:gd name="T5" fmla="*/ 3 h 36"/>
                <a:gd name="T6" fmla="*/ 3 w 36"/>
                <a:gd name="T7" fmla="*/ 3 h 36"/>
                <a:gd name="T8" fmla="*/ 0 w 36"/>
                <a:gd name="T9" fmla="*/ 15 h 36"/>
                <a:gd name="T10" fmla="*/ 3 w 36"/>
                <a:gd name="T11" fmla="*/ 28 h 36"/>
                <a:gd name="T12" fmla="*/ 3 w 36"/>
                <a:gd name="T13" fmla="*/ 31 h 36"/>
                <a:gd name="T14" fmla="*/ 8 w 36"/>
                <a:gd name="T15" fmla="*/ 33 h 36"/>
                <a:gd name="T16" fmla="*/ 28 w 36"/>
                <a:gd name="T17" fmla="*/ 36 h 36"/>
                <a:gd name="T18" fmla="*/ 30 w 36"/>
                <a:gd name="T19" fmla="*/ 36 h 36"/>
                <a:gd name="T20" fmla="*/ 33 w 36"/>
                <a:gd name="T21" fmla="*/ 33 h 36"/>
                <a:gd name="T22" fmla="*/ 33 w 36"/>
                <a:gd name="T23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" h="36">
                  <a:moveTo>
                    <a:pt x="33" y="3"/>
                  </a:moveTo>
                  <a:cubicBezTo>
                    <a:pt x="33" y="0"/>
                    <a:pt x="18" y="5"/>
                    <a:pt x="18" y="5"/>
                  </a:cubicBezTo>
                  <a:cubicBezTo>
                    <a:pt x="15" y="5"/>
                    <a:pt x="15" y="3"/>
                    <a:pt x="15" y="3"/>
                  </a:cubicBezTo>
                  <a:cubicBezTo>
                    <a:pt x="13" y="0"/>
                    <a:pt x="5" y="0"/>
                    <a:pt x="3" y="3"/>
                  </a:cubicBezTo>
                  <a:cubicBezTo>
                    <a:pt x="0" y="5"/>
                    <a:pt x="0" y="10"/>
                    <a:pt x="0" y="15"/>
                  </a:cubicBezTo>
                  <a:cubicBezTo>
                    <a:pt x="0" y="20"/>
                    <a:pt x="3" y="25"/>
                    <a:pt x="3" y="28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3"/>
                    <a:pt x="5" y="33"/>
                    <a:pt x="8" y="33"/>
                  </a:cubicBezTo>
                  <a:cubicBezTo>
                    <a:pt x="15" y="33"/>
                    <a:pt x="20" y="33"/>
                    <a:pt x="28" y="36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6" y="28"/>
                    <a:pt x="36" y="10"/>
                    <a:pt x="33" y="3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2" name="Freeform 331"/>
            <p:cNvSpPr>
              <a:spLocks/>
            </p:cNvSpPr>
            <p:nvPr/>
          </p:nvSpPr>
          <p:spPr bwMode="auto">
            <a:xfrm>
              <a:off x="3829" y="2048"/>
              <a:ext cx="1" cy="1"/>
            </a:xfrm>
            <a:custGeom>
              <a:avLst/>
              <a:gdLst>
                <a:gd name="T0" fmla="*/ 20 w 23"/>
                <a:gd name="T1" fmla="*/ 5 h 15"/>
                <a:gd name="T2" fmla="*/ 15 w 23"/>
                <a:gd name="T3" fmla="*/ 2 h 15"/>
                <a:gd name="T4" fmla="*/ 20 w 23"/>
                <a:gd name="T5" fmla="*/ 5 h 15"/>
                <a:gd name="T6" fmla="*/ 5 w 23"/>
                <a:gd name="T7" fmla="*/ 0 h 15"/>
                <a:gd name="T8" fmla="*/ 2 w 23"/>
                <a:gd name="T9" fmla="*/ 0 h 15"/>
                <a:gd name="T10" fmla="*/ 0 w 23"/>
                <a:gd name="T11" fmla="*/ 2 h 15"/>
                <a:gd name="T12" fmla="*/ 0 w 23"/>
                <a:gd name="T13" fmla="*/ 5 h 15"/>
                <a:gd name="T14" fmla="*/ 10 w 23"/>
                <a:gd name="T15" fmla="*/ 12 h 15"/>
                <a:gd name="T16" fmla="*/ 17 w 23"/>
                <a:gd name="T17" fmla="*/ 12 h 15"/>
                <a:gd name="T18" fmla="*/ 23 w 23"/>
                <a:gd name="T19" fmla="*/ 7 h 15"/>
                <a:gd name="T20" fmla="*/ 20 w 23"/>
                <a:gd name="T21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5">
                  <a:moveTo>
                    <a:pt x="20" y="5"/>
                  </a:moveTo>
                  <a:cubicBezTo>
                    <a:pt x="17" y="2"/>
                    <a:pt x="17" y="2"/>
                    <a:pt x="15" y="2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5" y="2"/>
                    <a:pt x="10" y="0"/>
                    <a:pt x="5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" y="7"/>
                    <a:pt x="5" y="10"/>
                    <a:pt x="10" y="12"/>
                  </a:cubicBezTo>
                  <a:cubicBezTo>
                    <a:pt x="12" y="12"/>
                    <a:pt x="15" y="15"/>
                    <a:pt x="17" y="12"/>
                  </a:cubicBezTo>
                  <a:cubicBezTo>
                    <a:pt x="20" y="12"/>
                    <a:pt x="23" y="10"/>
                    <a:pt x="23" y="7"/>
                  </a:cubicBezTo>
                  <a:cubicBezTo>
                    <a:pt x="23" y="10"/>
                    <a:pt x="20" y="7"/>
                    <a:pt x="20" y="5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3" name="Freeform 332"/>
            <p:cNvSpPr>
              <a:spLocks/>
            </p:cNvSpPr>
            <p:nvPr/>
          </p:nvSpPr>
          <p:spPr bwMode="auto">
            <a:xfrm>
              <a:off x="3827" y="2051"/>
              <a:ext cx="2" cy="1"/>
            </a:xfrm>
            <a:custGeom>
              <a:avLst/>
              <a:gdLst>
                <a:gd name="T0" fmla="*/ 23 w 28"/>
                <a:gd name="T1" fmla="*/ 5 h 28"/>
                <a:gd name="T2" fmla="*/ 20 w 28"/>
                <a:gd name="T3" fmla="*/ 3 h 28"/>
                <a:gd name="T4" fmla="*/ 18 w 28"/>
                <a:gd name="T5" fmla="*/ 3 h 28"/>
                <a:gd name="T6" fmla="*/ 5 w 28"/>
                <a:gd name="T7" fmla="*/ 5 h 28"/>
                <a:gd name="T8" fmla="*/ 2 w 28"/>
                <a:gd name="T9" fmla="*/ 18 h 28"/>
                <a:gd name="T10" fmla="*/ 5 w 28"/>
                <a:gd name="T11" fmla="*/ 23 h 28"/>
                <a:gd name="T12" fmla="*/ 7 w 28"/>
                <a:gd name="T13" fmla="*/ 26 h 28"/>
                <a:gd name="T14" fmla="*/ 20 w 28"/>
                <a:gd name="T15" fmla="*/ 23 h 28"/>
                <a:gd name="T16" fmla="*/ 25 w 28"/>
                <a:gd name="T17" fmla="*/ 13 h 28"/>
                <a:gd name="T18" fmla="*/ 23 w 28"/>
                <a:gd name="T1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8">
                  <a:moveTo>
                    <a:pt x="23" y="5"/>
                  </a:moveTo>
                  <a:cubicBezTo>
                    <a:pt x="20" y="5"/>
                    <a:pt x="20" y="3"/>
                    <a:pt x="20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2" y="0"/>
                    <a:pt x="7" y="3"/>
                    <a:pt x="5" y="5"/>
                  </a:cubicBezTo>
                  <a:cubicBezTo>
                    <a:pt x="2" y="8"/>
                    <a:pt x="0" y="13"/>
                    <a:pt x="2" y="18"/>
                  </a:cubicBezTo>
                  <a:cubicBezTo>
                    <a:pt x="2" y="21"/>
                    <a:pt x="2" y="21"/>
                    <a:pt x="5" y="23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12" y="28"/>
                    <a:pt x="15" y="26"/>
                    <a:pt x="20" y="23"/>
                  </a:cubicBezTo>
                  <a:cubicBezTo>
                    <a:pt x="23" y="21"/>
                    <a:pt x="25" y="16"/>
                    <a:pt x="25" y="13"/>
                  </a:cubicBezTo>
                  <a:cubicBezTo>
                    <a:pt x="28" y="10"/>
                    <a:pt x="25" y="8"/>
                    <a:pt x="23" y="5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4" name="Freeform 333"/>
            <p:cNvSpPr>
              <a:spLocks/>
            </p:cNvSpPr>
            <p:nvPr/>
          </p:nvSpPr>
          <p:spPr bwMode="auto">
            <a:xfrm>
              <a:off x="3827" y="2048"/>
              <a:ext cx="1" cy="2"/>
            </a:xfrm>
            <a:custGeom>
              <a:avLst/>
              <a:gdLst>
                <a:gd name="T0" fmla="*/ 20 w 23"/>
                <a:gd name="T1" fmla="*/ 10 h 38"/>
                <a:gd name="T2" fmla="*/ 15 w 23"/>
                <a:gd name="T3" fmla="*/ 5 h 38"/>
                <a:gd name="T4" fmla="*/ 7 w 23"/>
                <a:gd name="T5" fmla="*/ 0 h 38"/>
                <a:gd name="T6" fmla="*/ 5 w 23"/>
                <a:gd name="T7" fmla="*/ 0 h 38"/>
                <a:gd name="T8" fmla="*/ 0 w 23"/>
                <a:gd name="T9" fmla="*/ 5 h 38"/>
                <a:gd name="T10" fmla="*/ 0 w 23"/>
                <a:gd name="T11" fmla="*/ 13 h 38"/>
                <a:gd name="T12" fmla="*/ 0 w 23"/>
                <a:gd name="T13" fmla="*/ 26 h 38"/>
                <a:gd name="T14" fmla="*/ 2 w 23"/>
                <a:gd name="T15" fmla="*/ 36 h 38"/>
                <a:gd name="T16" fmla="*/ 5 w 23"/>
                <a:gd name="T17" fmla="*/ 38 h 38"/>
                <a:gd name="T18" fmla="*/ 10 w 23"/>
                <a:gd name="T19" fmla="*/ 36 h 38"/>
                <a:gd name="T20" fmla="*/ 20 w 23"/>
                <a:gd name="T21" fmla="*/ 18 h 38"/>
                <a:gd name="T22" fmla="*/ 20 w 23"/>
                <a:gd name="T23" fmla="*/ 1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8">
                  <a:moveTo>
                    <a:pt x="20" y="10"/>
                  </a:moveTo>
                  <a:cubicBezTo>
                    <a:pt x="20" y="8"/>
                    <a:pt x="18" y="8"/>
                    <a:pt x="15" y="5"/>
                  </a:cubicBezTo>
                  <a:cubicBezTo>
                    <a:pt x="12" y="3"/>
                    <a:pt x="10" y="3"/>
                    <a:pt x="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5"/>
                  </a:cubicBezTo>
                  <a:cubicBezTo>
                    <a:pt x="0" y="8"/>
                    <a:pt x="0" y="10"/>
                    <a:pt x="0" y="13"/>
                  </a:cubicBezTo>
                  <a:cubicBezTo>
                    <a:pt x="0" y="18"/>
                    <a:pt x="0" y="20"/>
                    <a:pt x="0" y="26"/>
                  </a:cubicBezTo>
                  <a:cubicBezTo>
                    <a:pt x="0" y="31"/>
                    <a:pt x="0" y="33"/>
                    <a:pt x="2" y="36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7" y="38"/>
                    <a:pt x="7" y="38"/>
                    <a:pt x="10" y="36"/>
                  </a:cubicBezTo>
                  <a:cubicBezTo>
                    <a:pt x="15" y="31"/>
                    <a:pt x="20" y="23"/>
                    <a:pt x="20" y="18"/>
                  </a:cubicBezTo>
                  <a:cubicBezTo>
                    <a:pt x="23" y="13"/>
                    <a:pt x="23" y="13"/>
                    <a:pt x="20" y="10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5" name="Freeform 334"/>
            <p:cNvSpPr>
              <a:spLocks/>
            </p:cNvSpPr>
            <p:nvPr/>
          </p:nvSpPr>
          <p:spPr bwMode="auto">
            <a:xfrm>
              <a:off x="3825" y="2046"/>
              <a:ext cx="1" cy="2"/>
            </a:xfrm>
            <a:custGeom>
              <a:avLst/>
              <a:gdLst>
                <a:gd name="T0" fmla="*/ 18 w 21"/>
                <a:gd name="T1" fmla="*/ 10 h 23"/>
                <a:gd name="T2" fmla="*/ 10 w 21"/>
                <a:gd name="T3" fmla="*/ 0 h 23"/>
                <a:gd name="T4" fmla="*/ 3 w 21"/>
                <a:gd name="T5" fmla="*/ 15 h 23"/>
                <a:gd name="T6" fmla="*/ 8 w 21"/>
                <a:gd name="T7" fmla="*/ 23 h 23"/>
                <a:gd name="T8" fmla="*/ 10 w 21"/>
                <a:gd name="T9" fmla="*/ 23 h 23"/>
                <a:gd name="T10" fmla="*/ 16 w 21"/>
                <a:gd name="T11" fmla="*/ 17 h 23"/>
                <a:gd name="T12" fmla="*/ 18 w 21"/>
                <a:gd name="T13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23">
                  <a:moveTo>
                    <a:pt x="18" y="10"/>
                  </a:moveTo>
                  <a:cubicBezTo>
                    <a:pt x="18" y="7"/>
                    <a:pt x="13" y="0"/>
                    <a:pt x="10" y="0"/>
                  </a:cubicBezTo>
                  <a:cubicBezTo>
                    <a:pt x="0" y="0"/>
                    <a:pt x="3" y="10"/>
                    <a:pt x="3" y="15"/>
                  </a:cubicBezTo>
                  <a:cubicBezTo>
                    <a:pt x="3" y="17"/>
                    <a:pt x="5" y="23"/>
                    <a:pt x="8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3" y="23"/>
                    <a:pt x="16" y="20"/>
                    <a:pt x="16" y="17"/>
                  </a:cubicBezTo>
                  <a:cubicBezTo>
                    <a:pt x="18" y="15"/>
                    <a:pt x="21" y="12"/>
                    <a:pt x="18" y="10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6" name="Freeform 335"/>
            <p:cNvSpPr>
              <a:spLocks/>
            </p:cNvSpPr>
            <p:nvPr/>
          </p:nvSpPr>
          <p:spPr bwMode="auto">
            <a:xfrm>
              <a:off x="3825" y="2048"/>
              <a:ext cx="2" cy="3"/>
            </a:xfrm>
            <a:custGeom>
              <a:avLst/>
              <a:gdLst>
                <a:gd name="T0" fmla="*/ 23 w 25"/>
                <a:gd name="T1" fmla="*/ 10 h 53"/>
                <a:gd name="T2" fmla="*/ 18 w 25"/>
                <a:gd name="T3" fmla="*/ 2 h 53"/>
                <a:gd name="T4" fmla="*/ 15 w 25"/>
                <a:gd name="T5" fmla="*/ 2 h 53"/>
                <a:gd name="T6" fmla="*/ 7 w 25"/>
                <a:gd name="T7" fmla="*/ 2 h 53"/>
                <a:gd name="T8" fmla="*/ 5 w 25"/>
                <a:gd name="T9" fmla="*/ 10 h 53"/>
                <a:gd name="T10" fmla="*/ 5 w 25"/>
                <a:gd name="T11" fmla="*/ 12 h 53"/>
                <a:gd name="T12" fmla="*/ 2 w 25"/>
                <a:gd name="T13" fmla="*/ 15 h 53"/>
                <a:gd name="T14" fmla="*/ 2 w 25"/>
                <a:gd name="T15" fmla="*/ 25 h 53"/>
                <a:gd name="T16" fmla="*/ 7 w 25"/>
                <a:gd name="T17" fmla="*/ 28 h 53"/>
                <a:gd name="T18" fmla="*/ 10 w 25"/>
                <a:gd name="T19" fmla="*/ 35 h 53"/>
                <a:gd name="T20" fmla="*/ 7 w 25"/>
                <a:gd name="T21" fmla="*/ 43 h 53"/>
                <a:gd name="T22" fmla="*/ 7 w 25"/>
                <a:gd name="T23" fmla="*/ 48 h 53"/>
                <a:gd name="T24" fmla="*/ 15 w 25"/>
                <a:gd name="T25" fmla="*/ 53 h 53"/>
                <a:gd name="T26" fmla="*/ 18 w 25"/>
                <a:gd name="T27" fmla="*/ 53 h 53"/>
                <a:gd name="T28" fmla="*/ 20 w 25"/>
                <a:gd name="T29" fmla="*/ 50 h 53"/>
                <a:gd name="T30" fmla="*/ 23 w 25"/>
                <a:gd name="T31" fmla="*/ 40 h 53"/>
                <a:gd name="T32" fmla="*/ 25 w 25"/>
                <a:gd name="T33" fmla="*/ 15 h 53"/>
                <a:gd name="T34" fmla="*/ 23 w 25"/>
                <a:gd name="T35" fmla="*/ 1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" h="53">
                  <a:moveTo>
                    <a:pt x="23" y="10"/>
                  </a:moveTo>
                  <a:cubicBezTo>
                    <a:pt x="23" y="7"/>
                    <a:pt x="18" y="5"/>
                    <a:pt x="18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3" y="0"/>
                    <a:pt x="10" y="0"/>
                    <a:pt x="7" y="2"/>
                  </a:cubicBezTo>
                  <a:cubicBezTo>
                    <a:pt x="5" y="5"/>
                    <a:pt x="5" y="7"/>
                    <a:pt x="5" y="10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5"/>
                    <a:pt x="2" y="15"/>
                  </a:cubicBezTo>
                  <a:cubicBezTo>
                    <a:pt x="0" y="17"/>
                    <a:pt x="0" y="22"/>
                    <a:pt x="2" y="25"/>
                  </a:cubicBezTo>
                  <a:cubicBezTo>
                    <a:pt x="5" y="28"/>
                    <a:pt x="5" y="28"/>
                    <a:pt x="7" y="28"/>
                  </a:cubicBezTo>
                  <a:cubicBezTo>
                    <a:pt x="10" y="30"/>
                    <a:pt x="10" y="33"/>
                    <a:pt x="10" y="35"/>
                  </a:cubicBezTo>
                  <a:cubicBezTo>
                    <a:pt x="10" y="38"/>
                    <a:pt x="7" y="40"/>
                    <a:pt x="7" y="43"/>
                  </a:cubicBezTo>
                  <a:cubicBezTo>
                    <a:pt x="7" y="45"/>
                    <a:pt x="7" y="45"/>
                    <a:pt x="7" y="48"/>
                  </a:cubicBezTo>
                  <a:cubicBezTo>
                    <a:pt x="7" y="50"/>
                    <a:pt x="13" y="53"/>
                    <a:pt x="15" y="53"/>
                  </a:cubicBezTo>
                  <a:cubicBezTo>
                    <a:pt x="15" y="53"/>
                    <a:pt x="15" y="53"/>
                    <a:pt x="18" y="53"/>
                  </a:cubicBezTo>
                  <a:cubicBezTo>
                    <a:pt x="18" y="53"/>
                    <a:pt x="18" y="53"/>
                    <a:pt x="20" y="50"/>
                  </a:cubicBezTo>
                  <a:cubicBezTo>
                    <a:pt x="23" y="48"/>
                    <a:pt x="23" y="43"/>
                    <a:pt x="23" y="40"/>
                  </a:cubicBezTo>
                  <a:cubicBezTo>
                    <a:pt x="23" y="33"/>
                    <a:pt x="25" y="22"/>
                    <a:pt x="25" y="15"/>
                  </a:cubicBezTo>
                  <a:cubicBezTo>
                    <a:pt x="23" y="12"/>
                    <a:pt x="23" y="12"/>
                    <a:pt x="23" y="10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7" name="Freeform 336"/>
            <p:cNvSpPr>
              <a:spLocks/>
            </p:cNvSpPr>
            <p:nvPr/>
          </p:nvSpPr>
          <p:spPr bwMode="auto">
            <a:xfrm>
              <a:off x="3824" y="2050"/>
              <a:ext cx="1" cy="1"/>
            </a:xfrm>
            <a:custGeom>
              <a:avLst/>
              <a:gdLst>
                <a:gd name="T0" fmla="*/ 6 w 26"/>
                <a:gd name="T1" fmla="*/ 0 h 22"/>
                <a:gd name="T2" fmla="*/ 0 w 26"/>
                <a:gd name="T3" fmla="*/ 5 h 22"/>
                <a:gd name="T4" fmla="*/ 3 w 26"/>
                <a:gd name="T5" fmla="*/ 10 h 22"/>
                <a:gd name="T6" fmla="*/ 8 w 26"/>
                <a:gd name="T7" fmla="*/ 15 h 22"/>
                <a:gd name="T8" fmla="*/ 16 w 26"/>
                <a:gd name="T9" fmla="*/ 22 h 22"/>
                <a:gd name="T10" fmla="*/ 23 w 26"/>
                <a:gd name="T11" fmla="*/ 20 h 22"/>
                <a:gd name="T12" fmla="*/ 26 w 26"/>
                <a:gd name="T13" fmla="*/ 12 h 22"/>
                <a:gd name="T14" fmla="*/ 6 w 26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2">
                  <a:moveTo>
                    <a:pt x="6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7"/>
                    <a:pt x="3" y="10"/>
                    <a:pt x="3" y="10"/>
                  </a:cubicBezTo>
                  <a:cubicBezTo>
                    <a:pt x="6" y="12"/>
                    <a:pt x="8" y="12"/>
                    <a:pt x="8" y="15"/>
                  </a:cubicBezTo>
                  <a:cubicBezTo>
                    <a:pt x="11" y="17"/>
                    <a:pt x="11" y="22"/>
                    <a:pt x="16" y="22"/>
                  </a:cubicBezTo>
                  <a:cubicBezTo>
                    <a:pt x="18" y="22"/>
                    <a:pt x="21" y="22"/>
                    <a:pt x="23" y="20"/>
                  </a:cubicBezTo>
                  <a:cubicBezTo>
                    <a:pt x="26" y="17"/>
                    <a:pt x="26" y="15"/>
                    <a:pt x="26" y="12"/>
                  </a:cubicBezTo>
                  <a:cubicBezTo>
                    <a:pt x="26" y="10"/>
                    <a:pt x="23" y="0"/>
                    <a:pt x="6" y="0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8" name="Freeform 337"/>
            <p:cNvSpPr>
              <a:spLocks/>
            </p:cNvSpPr>
            <p:nvPr/>
          </p:nvSpPr>
          <p:spPr bwMode="auto">
            <a:xfrm>
              <a:off x="3823" y="2047"/>
              <a:ext cx="2" cy="2"/>
            </a:xfrm>
            <a:custGeom>
              <a:avLst/>
              <a:gdLst>
                <a:gd name="T0" fmla="*/ 26 w 31"/>
                <a:gd name="T1" fmla="*/ 13 h 33"/>
                <a:gd name="T2" fmla="*/ 21 w 31"/>
                <a:gd name="T3" fmla="*/ 10 h 33"/>
                <a:gd name="T4" fmla="*/ 18 w 31"/>
                <a:gd name="T5" fmla="*/ 5 h 33"/>
                <a:gd name="T6" fmla="*/ 3 w 31"/>
                <a:gd name="T7" fmla="*/ 0 h 33"/>
                <a:gd name="T8" fmla="*/ 0 w 31"/>
                <a:gd name="T9" fmla="*/ 0 h 33"/>
                <a:gd name="T10" fmla="*/ 0 w 31"/>
                <a:gd name="T11" fmla="*/ 2 h 33"/>
                <a:gd name="T12" fmla="*/ 3 w 31"/>
                <a:gd name="T13" fmla="*/ 13 h 33"/>
                <a:gd name="T14" fmla="*/ 8 w 31"/>
                <a:gd name="T15" fmla="*/ 20 h 33"/>
                <a:gd name="T16" fmla="*/ 13 w 31"/>
                <a:gd name="T17" fmla="*/ 28 h 33"/>
                <a:gd name="T18" fmla="*/ 16 w 31"/>
                <a:gd name="T19" fmla="*/ 33 h 33"/>
                <a:gd name="T20" fmla="*/ 21 w 31"/>
                <a:gd name="T21" fmla="*/ 33 h 33"/>
                <a:gd name="T22" fmla="*/ 23 w 31"/>
                <a:gd name="T23" fmla="*/ 28 h 33"/>
                <a:gd name="T24" fmla="*/ 26 w 31"/>
                <a:gd name="T25" fmla="*/ 1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3">
                  <a:moveTo>
                    <a:pt x="26" y="13"/>
                  </a:moveTo>
                  <a:cubicBezTo>
                    <a:pt x="23" y="10"/>
                    <a:pt x="23" y="10"/>
                    <a:pt x="21" y="10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3" y="2"/>
                    <a:pt x="8" y="0"/>
                    <a:pt x="3" y="0"/>
                  </a:cubicBezTo>
                  <a:cubicBezTo>
                    <a:pt x="3" y="0"/>
                    <a:pt x="3" y="0"/>
                    <a:pt x="0" y="0"/>
                  </a:cubicBezTo>
                  <a:cubicBezTo>
                    <a:pt x="0" y="0"/>
                    <a:pt x="0" y="0"/>
                    <a:pt x="0" y="2"/>
                  </a:cubicBezTo>
                  <a:cubicBezTo>
                    <a:pt x="0" y="5"/>
                    <a:pt x="0" y="10"/>
                    <a:pt x="3" y="13"/>
                  </a:cubicBezTo>
                  <a:cubicBezTo>
                    <a:pt x="5" y="15"/>
                    <a:pt x="8" y="18"/>
                    <a:pt x="8" y="20"/>
                  </a:cubicBezTo>
                  <a:cubicBezTo>
                    <a:pt x="10" y="23"/>
                    <a:pt x="10" y="25"/>
                    <a:pt x="13" y="28"/>
                  </a:cubicBezTo>
                  <a:cubicBezTo>
                    <a:pt x="13" y="30"/>
                    <a:pt x="16" y="30"/>
                    <a:pt x="16" y="33"/>
                  </a:cubicBezTo>
                  <a:cubicBezTo>
                    <a:pt x="18" y="33"/>
                    <a:pt x="21" y="33"/>
                    <a:pt x="21" y="33"/>
                  </a:cubicBezTo>
                  <a:cubicBezTo>
                    <a:pt x="23" y="33"/>
                    <a:pt x="23" y="30"/>
                    <a:pt x="23" y="28"/>
                  </a:cubicBezTo>
                  <a:cubicBezTo>
                    <a:pt x="28" y="23"/>
                    <a:pt x="31" y="18"/>
                    <a:pt x="26" y="13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9" name="Freeform 338"/>
            <p:cNvSpPr>
              <a:spLocks/>
            </p:cNvSpPr>
            <p:nvPr/>
          </p:nvSpPr>
          <p:spPr bwMode="auto">
            <a:xfrm>
              <a:off x="3821" y="2051"/>
              <a:ext cx="0" cy="1"/>
            </a:xfrm>
            <a:custGeom>
              <a:avLst/>
              <a:gdLst>
                <a:gd name="T0" fmla="*/ 10 w 12"/>
                <a:gd name="T1" fmla="*/ 0 h 10"/>
                <a:gd name="T2" fmla="*/ 2 w 12"/>
                <a:gd name="T3" fmla="*/ 0 h 10"/>
                <a:gd name="T4" fmla="*/ 0 w 12"/>
                <a:gd name="T5" fmla="*/ 5 h 10"/>
                <a:gd name="T6" fmla="*/ 2 w 12"/>
                <a:gd name="T7" fmla="*/ 8 h 10"/>
                <a:gd name="T8" fmla="*/ 7 w 12"/>
                <a:gd name="T9" fmla="*/ 10 h 10"/>
                <a:gd name="T10" fmla="*/ 12 w 12"/>
                <a:gd name="T11" fmla="*/ 5 h 10"/>
                <a:gd name="T12" fmla="*/ 10 w 12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10" y="0"/>
                  </a:moveTo>
                  <a:cubicBezTo>
                    <a:pt x="7" y="0"/>
                    <a:pt x="5" y="0"/>
                    <a:pt x="2" y="0"/>
                  </a:cubicBezTo>
                  <a:cubicBezTo>
                    <a:pt x="0" y="0"/>
                    <a:pt x="0" y="3"/>
                    <a:pt x="0" y="5"/>
                  </a:cubicBezTo>
                  <a:cubicBezTo>
                    <a:pt x="0" y="8"/>
                    <a:pt x="0" y="8"/>
                    <a:pt x="2" y="8"/>
                  </a:cubicBezTo>
                  <a:cubicBezTo>
                    <a:pt x="5" y="10"/>
                    <a:pt x="5" y="10"/>
                    <a:pt x="7" y="10"/>
                  </a:cubicBezTo>
                  <a:cubicBezTo>
                    <a:pt x="10" y="10"/>
                    <a:pt x="12" y="8"/>
                    <a:pt x="12" y="5"/>
                  </a:cubicBezTo>
                  <a:cubicBezTo>
                    <a:pt x="12" y="3"/>
                    <a:pt x="10" y="0"/>
                    <a:pt x="10" y="0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0" name="Freeform 339"/>
            <p:cNvSpPr>
              <a:spLocks/>
            </p:cNvSpPr>
            <p:nvPr/>
          </p:nvSpPr>
          <p:spPr bwMode="auto">
            <a:xfrm>
              <a:off x="3821" y="2050"/>
              <a:ext cx="1" cy="1"/>
            </a:xfrm>
            <a:custGeom>
              <a:avLst/>
              <a:gdLst>
                <a:gd name="T0" fmla="*/ 12 w 15"/>
                <a:gd name="T1" fmla="*/ 2 h 12"/>
                <a:gd name="T2" fmla="*/ 12 w 15"/>
                <a:gd name="T3" fmla="*/ 2 h 12"/>
                <a:gd name="T4" fmla="*/ 7 w 15"/>
                <a:gd name="T5" fmla="*/ 0 h 12"/>
                <a:gd name="T6" fmla="*/ 5 w 15"/>
                <a:gd name="T7" fmla="*/ 0 h 12"/>
                <a:gd name="T8" fmla="*/ 2 w 15"/>
                <a:gd name="T9" fmla="*/ 0 h 12"/>
                <a:gd name="T10" fmla="*/ 0 w 15"/>
                <a:gd name="T11" fmla="*/ 7 h 12"/>
                <a:gd name="T12" fmla="*/ 5 w 15"/>
                <a:gd name="T13" fmla="*/ 12 h 12"/>
                <a:gd name="T14" fmla="*/ 7 w 15"/>
                <a:gd name="T15" fmla="*/ 12 h 12"/>
                <a:gd name="T16" fmla="*/ 12 w 15"/>
                <a:gd name="T17" fmla="*/ 10 h 12"/>
                <a:gd name="T18" fmla="*/ 12 w 15"/>
                <a:gd name="T1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2">
                  <a:moveTo>
                    <a:pt x="12" y="2"/>
                  </a:moveTo>
                  <a:cubicBezTo>
                    <a:pt x="12" y="2"/>
                    <a:pt x="10" y="2"/>
                    <a:pt x="12" y="2"/>
                  </a:cubicBezTo>
                  <a:cubicBezTo>
                    <a:pt x="10" y="0"/>
                    <a:pt x="7" y="0"/>
                    <a:pt x="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5"/>
                    <a:pt x="0" y="7"/>
                  </a:cubicBezTo>
                  <a:cubicBezTo>
                    <a:pt x="0" y="10"/>
                    <a:pt x="2" y="12"/>
                    <a:pt x="5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12"/>
                    <a:pt x="10" y="10"/>
                    <a:pt x="12" y="10"/>
                  </a:cubicBezTo>
                  <a:cubicBezTo>
                    <a:pt x="15" y="7"/>
                    <a:pt x="15" y="5"/>
                    <a:pt x="12" y="2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1" name="Freeform 340"/>
            <p:cNvSpPr>
              <a:spLocks/>
            </p:cNvSpPr>
            <p:nvPr/>
          </p:nvSpPr>
          <p:spPr bwMode="auto">
            <a:xfrm>
              <a:off x="3821" y="2048"/>
              <a:ext cx="1" cy="1"/>
            </a:xfrm>
            <a:custGeom>
              <a:avLst/>
              <a:gdLst>
                <a:gd name="T0" fmla="*/ 18 w 21"/>
                <a:gd name="T1" fmla="*/ 5 h 18"/>
                <a:gd name="T2" fmla="*/ 13 w 21"/>
                <a:gd name="T3" fmla="*/ 3 h 18"/>
                <a:gd name="T4" fmla="*/ 13 w 21"/>
                <a:gd name="T5" fmla="*/ 0 h 18"/>
                <a:gd name="T6" fmla="*/ 8 w 21"/>
                <a:gd name="T7" fmla="*/ 0 h 18"/>
                <a:gd name="T8" fmla="*/ 5 w 21"/>
                <a:gd name="T9" fmla="*/ 5 h 18"/>
                <a:gd name="T10" fmla="*/ 0 w 21"/>
                <a:gd name="T11" fmla="*/ 13 h 18"/>
                <a:gd name="T12" fmla="*/ 5 w 21"/>
                <a:gd name="T13" fmla="*/ 18 h 18"/>
                <a:gd name="T14" fmla="*/ 10 w 21"/>
                <a:gd name="T15" fmla="*/ 18 h 18"/>
                <a:gd name="T16" fmla="*/ 15 w 21"/>
                <a:gd name="T17" fmla="*/ 13 h 18"/>
                <a:gd name="T18" fmla="*/ 21 w 21"/>
                <a:gd name="T19" fmla="*/ 10 h 18"/>
                <a:gd name="T20" fmla="*/ 18 w 21"/>
                <a:gd name="T21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8">
                  <a:moveTo>
                    <a:pt x="18" y="5"/>
                  </a:moveTo>
                  <a:cubicBezTo>
                    <a:pt x="18" y="3"/>
                    <a:pt x="15" y="3"/>
                    <a:pt x="13" y="3"/>
                  </a:cubicBezTo>
                  <a:cubicBezTo>
                    <a:pt x="13" y="3"/>
                    <a:pt x="10" y="0"/>
                    <a:pt x="13" y="0"/>
                  </a:cubicBezTo>
                  <a:cubicBezTo>
                    <a:pt x="10" y="0"/>
                    <a:pt x="10" y="0"/>
                    <a:pt x="8" y="0"/>
                  </a:cubicBezTo>
                  <a:cubicBezTo>
                    <a:pt x="5" y="3"/>
                    <a:pt x="5" y="3"/>
                    <a:pt x="5" y="5"/>
                  </a:cubicBezTo>
                  <a:cubicBezTo>
                    <a:pt x="3" y="8"/>
                    <a:pt x="0" y="10"/>
                    <a:pt x="0" y="13"/>
                  </a:cubicBezTo>
                  <a:cubicBezTo>
                    <a:pt x="0" y="15"/>
                    <a:pt x="3" y="18"/>
                    <a:pt x="5" y="18"/>
                  </a:cubicBezTo>
                  <a:cubicBezTo>
                    <a:pt x="8" y="18"/>
                    <a:pt x="8" y="18"/>
                    <a:pt x="10" y="18"/>
                  </a:cubicBezTo>
                  <a:cubicBezTo>
                    <a:pt x="13" y="15"/>
                    <a:pt x="13" y="13"/>
                    <a:pt x="15" y="13"/>
                  </a:cubicBezTo>
                  <a:cubicBezTo>
                    <a:pt x="15" y="10"/>
                    <a:pt x="18" y="10"/>
                    <a:pt x="21" y="10"/>
                  </a:cubicBezTo>
                  <a:cubicBezTo>
                    <a:pt x="18" y="10"/>
                    <a:pt x="18" y="8"/>
                    <a:pt x="18" y="5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2" name="Freeform 341"/>
            <p:cNvSpPr>
              <a:spLocks/>
            </p:cNvSpPr>
            <p:nvPr/>
          </p:nvSpPr>
          <p:spPr bwMode="auto">
            <a:xfrm>
              <a:off x="3821" y="2047"/>
              <a:ext cx="0" cy="1"/>
            </a:xfrm>
            <a:custGeom>
              <a:avLst/>
              <a:gdLst>
                <a:gd name="T0" fmla="*/ 10 w 15"/>
                <a:gd name="T1" fmla="*/ 0 h 10"/>
                <a:gd name="T2" fmla="*/ 2 w 15"/>
                <a:gd name="T3" fmla="*/ 3 h 10"/>
                <a:gd name="T4" fmla="*/ 2 w 15"/>
                <a:gd name="T5" fmla="*/ 8 h 10"/>
                <a:gd name="T6" fmla="*/ 10 w 15"/>
                <a:gd name="T7" fmla="*/ 8 h 10"/>
                <a:gd name="T8" fmla="*/ 15 w 15"/>
                <a:gd name="T9" fmla="*/ 3 h 10"/>
                <a:gd name="T10" fmla="*/ 10 w 15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0">
                  <a:moveTo>
                    <a:pt x="10" y="0"/>
                  </a:moveTo>
                  <a:cubicBezTo>
                    <a:pt x="7" y="0"/>
                    <a:pt x="2" y="0"/>
                    <a:pt x="2" y="3"/>
                  </a:cubicBezTo>
                  <a:cubicBezTo>
                    <a:pt x="2" y="5"/>
                    <a:pt x="0" y="5"/>
                    <a:pt x="2" y="8"/>
                  </a:cubicBezTo>
                  <a:cubicBezTo>
                    <a:pt x="5" y="10"/>
                    <a:pt x="7" y="10"/>
                    <a:pt x="10" y="8"/>
                  </a:cubicBezTo>
                  <a:cubicBezTo>
                    <a:pt x="12" y="8"/>
                    <a:pt x="15" y="5"/>
                    <a:pt x="15" y="3"/>
                  </a:cubicBezTo>
                  <a:cubicBezTo>
                    <a:pt x="12" y="3"/>
                    <a:pt x="10" y="0"/>
                    <a:pt x="10" y="0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3" name="Freeform 342"/>
            <p:cNvSpPr>
              <a:spLocks/>
            </p:cNvSpPr>
            <p:nvPr/>
          </p:nvSpPr>
          <p:spPr bwMode="auto">
            <a:xfrm>
              <a:off x="3817" y="2048"/>
              <a:ext cx="3" cy="2"/>
            </a:xfrm>
            <a:custGeom>
              <a:avLst/>
              <a:gdLst>
                <a:gd name="T0" fmla="*/ 46 w 46"/>
                <a:gd name="T1" fmla="*/ 10 h 38"/>
                <a:gd name="T2" fmla="*/ 41 w 46"/>
                <a:gd name="T3" fmla="*/ 2 h 38"/>
                <a:gd name="T4" fmla="*/ 28 w 46"/>
                <a:gd name="T5" fmla="*/ 0 h 38"/>
                <a:gd name="T6" fmla="*/ 15 w 46"/>
                <a:gd name="T7" fmla="*/ 5 h 38"/>
                <a:gd name="T8" fmla="*/ 5 w 46"/>
                <a:gd name="T9" fmla="*/ 5 h 38"/>
                <a:gd name="T10" fmla="*/ 3 w 46"/>
                <a:gd name="T11" fmla="*/ 17 h 38"/>
                <a:gd name="T12" fmla="*/ 13 w 46"/>
                <a:gd name="T13" fmla="*/ 28 h 38"/>
                <a:gd name="T14" fmla="*/ 21 w 46"/>
                <a:gd name="T15" fmla="*/ 35 h 38"/>
                <a:gd name="T16" fmla="*/ 31 w 46"/>
                <a:gd name="T17" fmla="*/ 38 h 38"/>
                <a:gd name="T18" fmla="*/ 38 w 46"/>
                <a:gd name="T19" fmla="*/ 28 h 38"/>
                <a:gd name="T20" fmla="*/ 41 w 46"/>
                <a:gd name="T21" fmla="*/ 20 h 38"/>
                <a:gd name="T22" fmla="*/ 46 w 46"/>
                <a:gd name="T23" fmla="*/ 1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" h="38">
                  <a:moveTo>
                    <a:pt x="46" y="10"/>
                  </a:moveTo>
                  <a:cubicBezTo>
                    <a:pt x="46" y="7"/>
                    <a:pt x="41" y="2"/>
                    <a:pt x="41" y="2"/>
                  </a:cubicBezTo>
                  <a:cubicBezTo>
                    <a:pt x="38" y="0"/>
                    <a:pt x="33" y="0"/>
                    <a:pt x="28" y="0"/>
                  </a:cubicBezTo>
                  <a:cubicBezTo>
                    <a:pt x="23" y="2"/>
                    <a:pt x="21" y="5"/>
                    <a:pt x="15" y="5"/>
                  </a:cubicBezTo>
                  <a:cubicBezTo>
                    <a:pt x="13" y="5"/>
                    <a:pt x="8" y="5"/>
                    <a:pt x="5" y="5"/>
                  </a:cubicBezTo>
                  <a:cubicBezTo>
                    <a:pt x="0" y="7"/>
                    <a:pt x="0" y="12"/>
                    <a:pt x="3" y="17"/>
                  </a:cubicBezTo>
                  <a:cubicBezTo>
                    <a:pt x="5" y="23"/>
                    <a:pt x="10" y="23"/>
                    <a:pt x="13" y="28"/>
                  </a:cubicBezTo>
                  <a:cubicBezTo>
                    <a:pt x="15" y="30"/>
                    <a:pt x="18" y="33"/>
                    <a:pt x="21" y="35"/>
                  </a:cubicBezTo>
                  <a:cubicBezTo>
                    <a:pt x="23" y="38"/>
                    <a:pt x="26" y="38"/>
                    <a:pt x="31" y="38"/>
                  </a:cubicBezTo>
                  <a:cubicBezTo>
                    <a:pt x="36" y="38"/>
                    <a:pt x="38" y="33"/>
                    <a:pt x="38" y="28"/>
                  </a:cubicBezTo>
                  <a:cubicBezTo>
                    <a:pt x="38" y="25"/>
                    <a:pt x="41" y="23"/>
                    <a:pt x="41" y="20"/>
                  </a:cubicBezTo>
                  <a:cubicBezTo>
                    <a:pt x="43" y="17"/>
                    <a:pt x="46" y="15"/>
                    <a:pt x="46" y="10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4" name="Freeform 343"/>
            <p:cNvSpPr>
              <a:spLocks/>
            </p:cNvSpPr>
            <p:nvPr/>
          </p:nvSpPr>
          <p:spPr bwMode="auto">
            <a:xfrm>
              <a:off x="3815" y="2046"/>
              <a:ext cx="1" cy="1"/>
            </a:xfrm>
            <a:custGeom>
              <a:avLst/>
              <a:gdLst>
                <a:gd name="T0" fmla="*/ 25 w 27"/>
                <a:gd name="T1" fmla="*/ 15 h 27"/>
                <a:gd name="T2" fmla="*/ 7 w 27"/>
                <a:gd name="T3" fmla="*/ 0 h 27"/>
                <a:gd name="T4" fmla="*/ 5 w 27"/>
                <a:gd name="T5" fmla="*/ 0 h 27"/>
                <a:gd name="T6" fmla="*/ 2 w 27"/>
                <a:gd name="T7" fmla="*/ 0 h 27"/>
                <a:gd name="T8" fmla="*/ 0 w 27"/>
                <a:gd name="T9" fmla="*/ 12 h 27"/>
                <a:gd name="T10" fmla="*/ 0 w 27"/>
                <a:gd name="T11" fmla="*/ 17 h 27"/>
                <a:gd name="T12" fmla="*/ 7 w 27"/>
                <a:gd name="T13" fmla="*/ 25 h 27"/>
                <a:gd name="T14" fmla="*/ 22 w 27"/>
                <a:gd name="T15" fmla="*/ 25 h 27"/>
                <a:gd name="T16" fmla="*/ 27 w 27"/>
                <a:gd name="T17" fmla="*/ 20 h 27"/>
                <a:gd name="T18" fmla="*/ 25 w 27"/>
                <a:gd name="T19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27">
                  <a:moveTo>
                    <a:pt x="25" y="15"/>
                  </a:moveTo>
                  <a:cubicBezTo>
                    <a:pt x="20" y="10"/>
                    <a:pt x="15" y="2"/>
                    <a:pt x="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2" y="0"/>
                  </a:cubicBezTo>
                  <a:cubicBezTo>
                    <a:pt x="0" y="2"/>
                    <a:pt x="0" y="7"/>
                    <a:pt x="0" y="12"/>
                  </a:cubicBezTo>
                  <a:cubicBezTo>
                    <a:pt x="0" y="15"/>
                    <a:pt x="0" y="15"/>
                    <a:pt x="0" y="17"/>
                  </a:cubicBezTo>
                  <a:cubicBezTo>
                    <a:pt x="0" y="20"/>
                    <a:pt x="5" y="22"/>
                    <a:pt x="7" y="25"/>
                  </a:cubicBezTo>
                  <a:cubicBezTo>
                    <a:pt x="12" y="27"/>
                    <a:pt x="17" y="25"/>
                    <a:pt x="22" y="25"/>
                  </a:cubicBezTo>
                  <a:cubicBezTo>
                    <a:pt x="25" y="25"/>
                    <a:pt x="27" y="22"/>
                    <a:pt x="27" y="20"/>
                  </a:cubicBezTo>
                  <a:cubicBezTo>
                    <a:pt x="25" y="17"/>
                    <a:pt x="25" y="15"/>
                    <a:pt x="25" y="15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5" name="Freeform 344"/>
            <p:cNvSpPr>
              <a:spLocks/>
            </p:cNvSpPr>
            <p:nvPr/>
          </p:nvSpPr>
          <p:spPr bwMode="auto">
            <a:xfrm>
              <a:off x="3813" y="2047"/>
              <a:ext cx="2" cy="3"/>
            </a:xfrm>
            <a:custGeom>
              <a:avLst/>
              <a:gdLst>
                <a:gd name="T0" fmla="*/ 25 w 38"/>
                <a:gd name="T1" fmla="*/ 8 h 39"/>
                <a:gd name="T2" fmla="*/ 17 w 38"/>
                <a:gd name="T3" fmla="*/ 3 h 39"/>
                <a:gd name="T4" fmla="*/ 5 w 38"/>
                <a:gd name="T5" fmla="*/ 6 h 39"/>
                <a:gd name="T6" fmla="*/ 2 w 38"/>
                <a:gd name="T7" fmla="*/ 8 h 39"/>
                <a:gd name="T8" fmla="*/ 5 w 38"/>
                <a:gd name="T9" fmla="*/ 16 h 39"/>
                <a:gd name="T10" fmla="*/ 10 w 38"/>
                <a:gd name="T11" fmla="*/ 21 h 39"/>
                <a:gd name="T12" fmla="*/ 15 w 38"/>
                <a:gd name="T13" fmla="*/ 28 h 39"/>
                <a:gd name="T14" fmla="*/ 23 w 38"/>
                <a:gd name="T15" fmla="*/ 36 h 39"/>
                <a:gd name="T16" fmla="*/ 25 w 38"/>
                <a:gd name="T17" fmla="*/ 39 h 39"/>
                <a:gd name="T18" fmla="*/ 28 w 38"/>
                <a:gd name="T19" fmla="*/ 36 h 39"/>
                <a:gd name="T20" fmla="*/ 35 w 38"/>
                <a:gd name="T21" fmla="*/ 23 h 39"/>
                <a:gd name="T22" fmla="*/ 38 w 38"/>
                <a:gd name="T23" fmla="*/ 18 h 39"/>
                <a:gd name="T24" fmla="*/ 25 w 38"/>
                <a:gd name="T25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9">
                  <a:moveTo>
                    <a:pt x="25" y="8"/>
                  </a:moveTo>
                  <a:cubicBezTo>
                    <a:pt x="23" y="6"/>
                    <a:pt x="20" y="6"/>
                    <a:pt x="17" y="3"/>
                  </a:cubicBezTo>
                  <a:cubicBezTo>
                    <a:pt x="15" y="0"/>
                    <a:pt x="10" y="3"/>
                    <a:pt x="5" y="6"/>
                  </a:cubicBezTo>
                  <a:cubicBezTo>
                    <a:pt x="2" y="6"/>
                    <a:pt x="2" y="8"/>
                    <a:pt x="2" y="8"/>
                  </a:cubicBezTo>
                  <a:cubicBezTo>
                    <a:pt x="0" y="11"/>
                    <a:pt x="2" y="13"/>
                    <a:pt x="5" y="16"/>
                  </a:cubicBezTo>
                  <a:cubicBezTo>
                    <a:pt x="7" y="18"/>
                    <a:pt x="10" y="18"/>
                    <a:pt x="10" y="21"/>
                  </a:cubicBezTo>
                  <a:cubicBezTo>
                    <a:pt x="12" y="23"/>
                    <a:pt x="12" y="26"/>
                    <a:pt x="15" y="28"/>
                  </a:cubicBezTo>
                  <a:cubicBezTo>
                    <a:pt x="17" y="31"/>
                    <a:pt x="20" y="33"/>
                    <a:pt x="23" y="36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30" y="33"/>
                    <a:pt x="35" y="28"/>
                    <a:pt x="35" y="23"/>
                  </a:cubicBezTo>
                  <a:cubicBezTo>
                    <a:pt x="35" y="21"/>
                    <a:pt x="38" y="21"/>
                    <a:pt x="38" y="18"/>
                  </a:cubicBezTo>
                  <a:cubicBezTo>
                    <a:pt x="38" y="11"/>
                    <a:pt x="28" y="11"/>
                    <a:pt x="25" y="8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6" name="Freeform 345"/>
            <p:cNvSpPr>
              <a:spLocks/>
            </p:cNvSpPr>
            <p:nvPr/>
          </p:nvSpPr>
          <p:spPr bwMode="auto">
            <a:xfrm>
              <a:off x="3822" y="2042"/>
              <a:ext cx="1" cy="1"/>
            </a:xfrm>
            <a:custGeom>
              <a:avLst/>
              <a:gdLst>
                <a:gd name="T0" fmla="*/ 7 w 17"/>
                <a:gd name="T1" fmla="*/ 0 h 15"/>
                <a:gd name="T2" fmla="*/ 2 w 17"/>
                <a:gd name="T3" fmla="*/ 5 h 15"/>
                <a:gd name="T4" fmla="*/ 0 w 17"/>
                <a:gd name="T5" fmla="*/ 7 h 15"/>
                <a:gd name="T6" fmla="*/ 2 w 17"/>
                <a:gd name="T7" fmla="*/ 12 h 15"/>
                <a:gd name="T8" fmla="*/ 10 w 17"/>
                <a:gd name="T9" fmla="*/ 15 h 15"/>
                <a:gd name="T10" fmla="*/ 17 w 17"/>
                <a:gd name="T11" fmla="*/ 10 h 15"/>
                <a:gd name="T12" fmla="*/ 7 w 17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5">
                  <a:moveTo>
                    <a:pt x="7" y="0"/>
                  </a:moveTo>
                  <a:cubicBezTo>
                    <a:pt x="5" y="0"/>
                    <a:pt x="2" y="2"/>
                    <a:pt x="2" y="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0"/>
                    <a:pt x="0" y="12"/>
                    <a:pt x="2" y="12"/>
                  </a:cubicBezTo>
                  <a:cubicBezTo>
                    <a:pt x="5" y="15"/>
                    <a:pt x="7" y="15"/>
                    <a:pt x="10" y="15"/>
                  </a:cubicBezTo>
                  <a:cubicBezTo>
                    <a:pt x="12" y="15"/>
                    <a:pt x="15" y="12"/>
                    <a:pt x="17" y="10"/>
                  </a:cubicBezTo>
                  <a:cubicBezTo>
                    <a:pt x="17" y="5"/>
                    <a:pt x="12" y="0"/>
                    <a:pt x="7" y="0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7" name="Freeform 346"/>
            <p:cNvSpPr>
              <a:spLocks/>
            </p:cNvSpPr>
            <p:nvPr/>
          </p:nvSpPr>
          <p:spPr bwMode="auto">
            <a:xfrm>
              <a:off x="3812" y="2041"/>
              <a:ext cx="9" cy="4"/>
            </a:xfrm>
            <a:custGeom>
              <a:avLst/>
              <a:gdLst>
                <a:gd name="T0" fmla="*/ 150 w 153"/>
                <a:gd name="T1" fmla="*/ 41 h 72"/>
                <a:gd name="T2" fmla="*/ 143 w 153"/>
                <a:gd name="T3" fmla="*/ 26 h 72"/>
                <a:gd name="T4" fmla="*/ 143 w 153"/>
                <a:gd name="T5" fmla="*/ 21 h 72"/>
                <a:gd name="T6" fmla="*/ 135 w 153"/>
                <a:gd name="T7" fmla="*/ 16 h 72"/>
                <a:gd name="T8" fmla="*/ 125 w 153"/>
                <a:gd name="T9" fmla="*/ 18 h 72"/>
                <a:gd name="T10" fmla="*/ 117 w 153"/>
                <a:gd name="T11" fmla="*/ 18 h 72"/>
                <a:gd name="T12" fmla="*/ 110 w 153"/>
                <a:gd name="T13" fmla="*/ 26 h 72"/>
                <a:gd name="T14" fmla="*/ 89 w 153"/>
                <a:gd name="T15" fmla="*/ 33 h 72"/>
                <a:gd name="T16" fmla="*/ 87 w 153"/>
                <a:gd name="T17" fmla="*/ 31 h 72"/>
                <a:gd name="T18" fmla="*/ 84 w 153"/>
                <a:gd name="T19" fmla="*/ 26 h 72"/>
                <a:gd name="T20" fmla="*/ 72 w 153"/>
                <a:gd name="T21" fmla="*/ 13 h 72"/>
                <a:gd name="T22" fmla="*/ 66 w 153"/>
                <a:gd name="T23" fmla="*/ 11 h 72"/>
                <a:gd name="T24" fmla="*/ 64 w 153"/>
                <a:gd name="T25" fmla="*/ 18 h 72"/>
                <a:gd name="T26" fmla="*/ 61 w 153"/>
                <a:gd name="T27" fmla="*/ 26 h 72"/>
                <a:gd name="T28" fmla="*/ 54 w 153"/>
                <a:gd name="T29" fmla="*/ 23 h 72"/>
                <a:gd name="T30" fmla="*/ 44 w 153"/>
                <a:gd name="T31" fmla="*/ 21 h 72"/>
                <a:gd name="T32" fmla="*/ 39 w 153"/>
                <a:gd name="T33" fmla="*/ 21 h 72"/>
                <a:gd name="T34" fmla="*/ 31 w 153"/>
                <a:gd name="T35" fmla="*/ 11 h 72"/>
                <a:gd name="T36" fmla="*/ 23 w 153"/>
                <a:gd name="T37" fmla="*/ 0 h 72"/>
                <a:gd name="T38" fmla="*/ 16 w 153"/>
                <a:gd name="T39" fmla="*/ 6 h 72"/>
                <a:gd name="T40" fmla="*/ 11 w 153"/>
                <a:gd name="T41" fmla="*/ 16 h 72"/>
                <a:gd name="T42" fmla="*/ 3 w 153"/>
                <a:gd name="T43" fmla="*/ 26 h 72"/>
                <a:gd name="T44" fmla="*/ 11 w 153"/>
                <a:gd name="T45" fmla="*/ 39 h 72"/>
                <a:gd name="T46" fmla="*/ 13 w 153"/>
                <a:gd name="T47" fmla="*/ 41 h 72"/>
                <a:gd name="T48" fmla="*/ 8 w 153"/>
                <a:gd name="T49" fmla="*/ 51 h 72"/>
                <a:gd name="T50" fmla="*/ 11 w 153"/>
                <a:gd name="T51" fmla="*/ 54 h 72"/>
                <a:gd name="T52" fmla="*/ 28 w 153"/>
                <a:gd name="T53" fmla="*/ 64 h 72"/>
                <a:gd name="T54" fmla="*/ 33 w 153"/>
                <a:gd name="T55" fmla="*/ 64 h 72"/>
                <a:gd name="T56" fmla="*/ 39 w 153"/>
                <a:gd name="T57" fmla="*/ 56 h 72"/>
                <a:gd name="T58" fmla="*/ 44 w 153"/>
                <a:gd name="T59" fmla="*/ 46 h 72"/>
                <a:gd name="T60" fmla="*/ 49 w 153"/>
                <a:gd name="T61" fmla="*/ 44 h 72"/>
                <a:gd name="T62" fmla="*/ 59 w 153"/>
                <a:gd name="T63" fmla="*/ 44 h 72"/>
                <a:gd name="T64" fmla="*/ 66 w 153"/>
                <a:gd name="T65" fmla="*/ 54 h 72"/>
                <a:gd name="T66" fmla="*/ 82 w 153"/>
                <a:gd name="T67" fmla="*/ 54 h 72"/>
                <a:gd name="T68" fmla="*/ 97 w 153"/>
                <a:gd name="T69" fmla="*/ 51 h 72"/>
                <a:gd name="T70" fmla="*/ 110 w 153"/>
                <a:gd name="T71" fmla="*/ 66 h 72"/>
                <a:gd name="T72" fmla="*/ 125 w 153"/>
                <a:gd name="T73" fmla="*/ 69 h 72"/>
                <a:gd name="T74" fmla="*/ 140 w 153"/>
                <a:gd name="T75" fmla="*/ 66 h 72"/>
                <a:gd name="T76" fmla="*/ 145 w 153"/>
                <a:gd name="T77" fmla="*/ 64 h 72"/>
                <a:gd name="T78" fmla="*/ 148 w 153"/>
                <a:gd name="T79" fmla="*/ 59 h 72"/>
                <a:gd name="T80" fmla="*/ 145 w 153"/>
                <a:gd name="T81" fmla="*/ 49 h 72"/>
                <a:gd name="T82" fmla="*/ 140 w 153"/>
                <a:gd name="T83" fmla="*/ 44 h 72"/>
                <a:gd name="T84" fmla="*/ 140 w 153"/>
                <a:gd name="T85" fmla="*/ 36 h 72"/>
                <a:gd name="T86" fmla="*/ 143 w 153"/>
                <a:gd name="T87" fmla="*/ 36 h 72"/>
                <a:gd name="T88" fmla="*/ 150 w 153"/>
                <a:gd name="T89" fmla="*/ 36 h 72"/>
                <a:gd name="T90" fmla="*/ 153 w 153"/>
                <a:gd name="T91" fmla="*/ 36 h 72"/>
                <a:gd name="T92" fmla="*/ 150 w 153"/>
                <a:gd name="T93" fmla="*/ 4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53" h="72">
                  <a:moveTo>
                    <a:pt x="150" y="41"/>
                  </a:moveTo>
                  <a:cubicBezTo>
                    <a:pt x="150" y="36"/>
                    <a:pt x="148" y="31"/>
                    <a:pt x="143" y="26"/>
                  </a:cubicBezTo>
                  <a:cubicBezTo>
                    <a:pt x="143" y="21"/>
                    <a:pt x="143" y="21"/>
                    <a:pt x="143" y="21"/>
                  </a:cubicBezTo>
                  <a:cubicBezTo>
                    <a:pt x="143" y="18"/>
                    <a:pt x="138" y="16"/>
                    <a:pt x="135" y="16"/>
                  </a:cubicBezTo>
                  <a:cubicBezTo>
                    <a:pt x="132" y="16"/>
                    <a:pt x="130" y="18"/>
                    <a:pt x="125" y="18"/>
                  </a:cubicBezTo>
                  <a:cubicBezTo>
                    <a:pt x="122" y="18"/>
                    <a:pt x="120" y="18"/>
                    <a:pt x="117" y="18"/>
                  </a:cubicBezTo>
                  <a:cubicBezTo>
                    <a:pt x="112" y="21"/>
                    <a:pt x="112" y="23"/>
                    <a:pt x="110" y="26"/>
                  </a:cubicBezTo>
                  <a:cubicBezTo>
                    <a:pt x="105" y="31"/>
                    <a:pt x="97" y="33"/>
                    <a:pt x="89" y="33"/>
                  </a:cubicBezTo>
                  <a:cubicBezTo>
                    <a:pt x="89" y="33"/>
                    <a:pt x="87" y="33"/>
                    <a:pt x="87" y="31"/>
                  </a:cubicBezTo>
                  <a:cubicBezTo>
                    <a:pt x="84" y="31"/>
                    <a:pt x="84" y="28"/>
                    <a:pt x="84" y="26"/>
                  </a:cubicBezTo>
                  <a:cubicBezTo>
                    <a:pt x="82" y="21"/>
                    <a:pt x="77" y="16"/>
                    <a:pt x="72" y="13"/>
                  </a:cubicBezTo>
                  <a:cubicBezTo>
                    <a:pt x="72" y="13"/>
                    <a:pt x="69" y="11"/>
                    <a:pt x="66" y="11"/>
                  </a:cubicBezTo>
                  <a:cubicBezTo>
                    <a:pt x="64" y="11"/>
                    <a:pt x="64" y="16"/>
                    <a:pt x="64" y="18"/>
                  </a:cubicBezTo>
                  <a:cubicBezTo>
                    <a:pt x="64" y="21"/>
                    <a:pt x="64" y="26"/>
                    <a:pt x="61" y="26"/>
                  </a:cubicBezTo>
                  <a:cubicBezTo>
                    <a:pt x="59" y="26"/>
                    <a:pt x="56" y="26"/>
                    <a:pt x="54" y="23"/>
                  </a:cubicBezTo>
                  <a:cubicBezTo>
                    <a:pt x="51" y="21"/>
                    <a:pt x="49" y="21"/>
                    <a:pt x="44" y="21"/>
                  </a:cubicBezTo>
                  <a:cubicBezTo>
                    <a:pt x="41" y="21"/>
                    <a:pt x="41" y="21"/>
                    <a:pt x="39" y="21"/>
                  </a:cubicBezTo>
                  <a:cubicBezTo>
                    <a:pt x="33" y="21"/>
                    <a:pt x="31" y="16"/>
                    <a:pt x="31" y="11"/>
                  </a:cubicBezTo>
                  <a:cubicBezTo>
                    <a:pt x="31" y="6"/>
                    <a:pt x="28" y="0"/>
                    <a:pt x="23" y="0"/>
                  </a:cubicBezTo>
                  <a:cubicBezTo>
                    <a:pt x="21" y="0"/>
                    <a:pt x="16" y="3"/>
                    <a:pt x="16" y="6"/>
                  </a:cubicBezTo>
                  <a:cubicBezTo>
                    <a:pt x="13" y="8"/>
                    <a:pt x="13" y="13"/>
                    <a:pt x="11" y="16"/>
                  </a:cubicBezTo>
                  <a:cubicBezTo>
                    <a:pt x="8" y="18"/>
                    <a:pt x="6" y="21"/>
                    <a:pt x="3" y="26"/>
                  </a:cubicBezTo>
                  <a:cubicBezTo>
                    <a:pt x="0" y="31"/>
                    <a:pt x="6" y="36"/>
                    <a:pt x="11" y="39"/>
                  </a:cubicBezTo>
                  <a:cubicBezTo>
                    <a:pt x="13" y="39"/>
                    <a:pt x="13" y="41"/>
                    <a:pt x="13" y="41"/>
                  </a:cubicBezTo>
                  <a:cubicBezTo>
                    <a:pt x="13" y="44"/>
                    <a:pt x="8" y="46"/>
                    <a:pt x="8" y="51"/>
                  </a:cubicBezTo>
                  <a:cubicBezTo>
                    <a:pt x="8" y="51"/>
                    <a:pt x="8" y="54"/>
                    <a:pt x="11" y="54"/>
                  </a:cubicBezTo>
                  <a:cubicBezTo>
                    <a:pt x="16" y="59"/>
                    <a:pt x="21" y="61"/>
                    <a:pt x="28" y="64"/>
                  </a:cubicBezTo>
                  <a:cubicBezTo>
                    <a:pt x="31" y="64"/>
                    <a:pt x="31" y="64"/>
                    <a:pt x="33" y="64"/>
                  </a:cubicBezTo>
                  <a:cubicBezTo>
                    <a:pt x="39" y="64"/>
                    <a:pt x="39" y="59"/>
                    <a:pt x="39" y="56"/>
                  </a:cubicBezTo>
                  <a:cubicBezTo>
                    <a:pt x="39" y="51"/>
                    <a:pt x="39" y="49"/>
                    <a:pt x="44" y="46"/>
                  </a:cubicBezTo>
                  <a:cubicBezTo>
                    <a:pt x="46" y="46"/>
                    <a:pt x="46" y="44"/>
                    <a:pt x="49" y="44"/>
                  </a:cubicBezTo>
                  <a:cubicBezTo>
                    <a:pt x="51" y="44"/>
                    <a:pt x="56" y="44"/>
                    <a:pt x="59" y="44"/>
                  </a:cubicBezTo>
                  <a:cubicBezTo>
                    <a:pt x="61" y="46"/>
                    <a:pt x="64" y="51"/>
                    <a:pt x="66" y="54"/>
                  </a:cubicBezTo>
                  <a:cubicBezTo>
                    <a:pt x="72" y="56"/>
                    <a:pt x="77" y="56"/>
                    <a:pt x="82" y="54"/>
                  </a:cubicBezTo>
                  <a:cubicBezTo>
                    <a:pt x="87" y="51"/>
                    <a:pt x="92" y="49"/>
                    <a:pt x="97" y="51"/>
                  </a:cubicBezTo>
                  <a:cubicBezTo>
                    <a:pt x="102" y="54"/>
                    <a:pt x="105" y="61"/>
                    <a:pt x="110" y="66"/>
                  </a:cubicBezTo>
                  <a:cubicBezTo>
                    <a:pt x="115" y="69"/>
                    <a:pt x="120" y="72"/>
                    <a:pt x="125" y="69"/>
                  </a:cubicBezTo>
                  <a:cubicBezTo>
                    <a:pt x="130" y="69"/>
                    <a:pt x="135" y="69"/>
                    <a:pt x="140" y="66"/>
                  </a:cubicBezTo>
                  <a:cubicBezTo>
                    <a:pt x="143" y="66"/>
                    <a:pt x="143" y="66"/>
                    <a:pt x="145" y="64"/>
                  </a:cubicBezTo>
                  <a:cubicBezTo>
                    <a:pt x="145" y="64"/>
                    <a:pt x="145" y="61"/>
                    <a:pt x="148" y="59"/>
                  </a:cubicBezTo>
                  <a:cubicBezTo>
                    <a:pt x="148" y="54"/>
                    <a:pt x="148" y="51"/>
                    <a:pt x="145" y="49"/>
                  </a:cubicBezTo>
                  <a:cubicBezTo>
                    <a:pt x="143" y="46"/>
                    <a:pt x="140" y="46"/>
                    <a:pt x="140" y="44"/>
                  </a:cubicBezTo>
                  <a:cubicBezTo>
                    <a:pt x="138" y="41"/>
                    <a:pt x="138" y="39"/>
                    <a:pt x="140" y="36"/>
                  </a:cubicBezTo>
                  <a:cubicBezTo>
                    <a:pt x="143" y="36"/>
                    <a:pt x="143" y="36"/>
                    <a:pt x="143" y="36"/>
                  </a:cubicBezTo>
                  <a:cubicBezTo>
                    <a:pt x="145" y="36"/>
                    <a:pt x="148" y="36"/>
                    <a:pt x="150" y="36"/>
                  </a:cubicBezTo>
                  <a:cubicBezTo>
                    <a:pt x="153" y="36"/>
                    <a:pt x="153" y="36"/>
                    <a:pt x="153" y="36"/>
                  </a:cubicBezTo>
                  <a:cubicBezTo>
                    <a:pt x="150" y="44"/>
                    <a:pt x="150" y="44"/>
                    <a:pt x="150" y="41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8" name="Freeform 347"/>
            <p:cNvSpPr>
              <a:spLocks/>
            </p:cNvSpPr>
            <p:nvPr/>
          </p:nvSpPr>
          <p:spPr bwMode="auto">
            <a:xfrm>
              <a:off x="3814" y="2039"/>
              <a:ext cx="5" cy="3"/>
            </a:xfrm>
            <a:custGeom>
              <a:avLst/>
              <a:gdLst>
                <a:gd name="T0" fmla="*/ 89 w 89"/>
                <a:gd name="T1" fmla="*/ 41 h 66"/>
                <a:gd name="T2" fmla="*/ 74 w 89"/>
                <a:gd name="T3" fmla="*/ 23 h 66"/>
                <a:gd name="T4" fmla="*/ 54 w 89"/>
                <a:gd name="T5" fmla="*/ 23 h 66"/>
                <a:gd name="T6" fmla="*/ 43 w 89"/>
                <a:gd name="T7" fmla="*/ 16 h 66"/>
                <a:gd name="T8" fmla="*/ 23 w 89"/>
                <a:gd name="T9" fmla="*/ 0 h 66"/>
                <a:gd name="T10" fmla="*/ 21 w 89"/>
                <a:gd name="T11" fmla="*/ 0 h 66"/>
                <a:gd name="T12" fmla="*/ 10 w 89"/>
                <a:gd name="T13" fmla="*/ 0 h 66"/>
                <a:gd name="T14" fmla="*/ 3 w 89"/>
                <a:gd name="T15" fmla="*/ 5 h 66"/>
                <a:gd name="T16" fmla="*/ 10 w 89"/>
                <a:gd name="T17" fmla="*/ 23 h 66"/>
                <a:gd name="T18" fmla="*/ 16 w 89"/>
                <a:gd name="T19" fmla="*/ 36 h 66"/>
                <a:gd name="T20" fmla="*/ 28 w 89"/>
                <a:gd name="T21" fmla="*/ 41 h 66"/>
                <a:gd name="T22" fmla="*/ 33 w 89"/>
                <a:gd name="T23" fmla="*/ 41 h 66"/>
                <a:gd name="T24" fmla="*/ 36 w 89"/>
                <a:gd name="T25" fmla="*/ 43 h 66"/>
                <a:gd name="T26" fmla="*/ 54 w 89"/>
                <a:gd name="T27" fmla="*/ 46 h 66"/>
                <a:gd name="T28" fmla="*/ 64 w 89"/>
                <a:gd name="T29" fmla="*/ 48 h 66"/>
                <a:gd name="T30" fmla="*/ 66 w 89"/>
                <a:gd name="T31" fmla="*/ 64 h 66"/>
                <a:gd name="T32" fmla="*/ 79 w 89"/>
                <a:gd name="T33" fmla="*/ 64 h 66"/>
                <a:gd name="T34" fmla="*/ 89 w 89"/>
                <a:gd name="T35" fmla="*/ 4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9" h="66">
                  <a:moveTo>
                    <a:pt x="89" y="41"/>
                  </a:moveTo>
                  <a:cubicBezTo>
                    <a:pt x="89" y="31"/>
                    <a:pt x="82" y="23"/>
                    <a:pt x="74" y="23"/>
                  </a:cubicBezTo>
                  <a:cubicBezTo>
                    <a:pt x="66" y="23"/>
                    <a:pt x="61" y="23"/>
                    <a:pt x="54" y="23"/>
                  </a:cubicBezTo>
                  <a:cubicBezTo>
                    <a:pt x="49" y="21"/>
                    <a:pt x="46" y="18"/>
                    <a:pt x="43" y="16"/>
                  </a:cubicBezTo>
                  <a:cubicBezTo>
                    <a:pt x="38" y="10"/>
                    <a:pt x="31" y="5"/>
                    <a:pt x="23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8" y="0"/>
                    <a:pt x="13" y="0"/>
                    <a:pt x="10" y="0"/>
                  </a:cubicBezTo>
                  <a:cubicBezTo>
                    <a:pt x="8" y="0"/>
                    <a:pt x="5" y="3"/>
                    <a:pt x="3" y="5"/>
                  </a:cubicBezTo>
                  <a:cubicBezTo>
                    <a:pt x="0" y="10"/>
                    <a:pt x="8" y="18"/>
                    <a:pt x="10" y="23"/>
                  </a:cubicBezTo>
                  <a:cubicBezTo>
                    <a:pt x="13" y="28"/>
                    <a:pt x="13" y="33"/>
                    <a:pt x="16" y="36"/>
                  </a:cubicBezTo>
                  <a:cubicBezTo>
                    <a:pt x="18" y="38"/>
                    <a:pt x="23" y="41"/>
                    <a:pt x="28" y="41"/>
                  </a:cubicBezTo>
                  <a:cubicBezTo>
                    <a:pt x="31" y="41"/>
                    <a:pt x="31" y="41"/>
                    <a:pt x="33" y="41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41" y="46"/>
                    <a:pt x="49" y="46"/>
                    <a:pt x="54" y="46"/>
                  </a:cubicBezTo>
                  <a:cubicBezTo>
                    <a:pt x="56" y="46"/>
                    <a:pt x="61" y="46"/>
                    <a:pt x="64" y="48"/>
                  </a:cubicBezTo>
                  <a:cubicBezTo>
                    <a:pt x="66" y="54"/>
                    <a:pt x="64" y="61"/>
                    <a:pt x="66" y="64"/>
                  </a:cubicBezTo>
                  <a:cubicBezTo>
                    <a:pt x="69" y="66"/>
                    <a:pt x="74" y="66"/>
                    <a:pt x="79" y="64"/>
                  </a:cubicBezTo>
                  <a:cubicBezTo>
                    <a:pt x="84" y="59"/>
                    <a:pt x="89" y="51"/>
                    <a:pt x="89" y="41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9" name="Freeform 348"/>
            <p:cNvSpPr>
              <a:spLocks/>
            </p:cNvSpPr>
            <p:nvPr/>
          </p:nvSpPr>
          <p:spPr bwMode="auto">
            <a:xfrm>
              <a:off x="3522" y="2172"/>
              <a:ext cx="17" cy="20"/>
            </a:xfrm>
            <a:custGeom>
              <a:avLst/>
              <a:gdLst>
                <a:gd name="T0" fmla="*/ 135 w 287"/>
                <a:gd name="T1" fmla="*/ 57 h 353"/>
                <a:gd name="T2" fmla="*/ 112 w 287"/>
                <a:gd name="T3" fmla="*/ 37 h 353"/>
                <a:gd name="T4" fmla="*/ 88 w 287"/>
                <a:gd name="T5" fmla="*/ 27 h 353"/>
                <a:gd name="T6" fmla="*/ 52 w 287"/>
                <a:gd name="T7" fmla="*/ 17 h 353"/>
                <a:gd name="T8" fmla="*/ 60 w 287"/>
                <a:gd name="T9" fmla="*/ 40 h 353"/>
                <a:gd name="T10" fmla="*/ 79 w 287"/>
                <a:gd name="T11" fmla="*/ 60 h 353"/>
                <a:gd name="T12" fmla="*/ 64 w 287"/>
                <a:gd name="T13" fmla="*/ 80 h 353"/>
                <a:gd name="T14" fmla="*/ 68 w 287"/>
                <a:gd name="T15" fmla="*/ 98 h 353"/>
                <a:gd name="T16" fmla="*/ 55 w 287"/>
                <a:gd name="T17" fmla="*/ 138 h 353"/>
                <a:gd name="T18" fmla="*/ 13 w 287"/>
                <a:gd name="T19" fmla="*/ 148 h 353"/>
                <a:gd name="T20" fmla="*/ 2 w 287"/>
                <a:gd name="T21" fmla="*/ 166 h 353"/>
                <a:gd name="T22" fmla="*/ 8 w 287"/>
                <a:gd name="T23" fmla="*/ 183 h 353"/>
                <a:gd name="T24" fmla="*/ 19 w 287"/>
                <a:gd name="T25" fmla="*/ 203 h 353"/>
                <a:gd name="T26" fmla="*/ 38 w 287"/>
                <a:gd name="T27" fmla="*/ 225 h 353"/>
                <a:gd name="T28" fmla="*/ 53 w 287"/>
                <a:gd name="T29" fmla="*/ 232 h 353"/>
                <a:gd name="T30" fmla="*/ 78 w 287"/>
                <a:gd name="T31" fmla="*/ 240 h 353"/>
                <a:gd name="T32" fmla="*/ 107 w 287"/>
                <a:gd name="T33" fmla="*/ 255 h 353"/>
                <a:gd name="T34" fmla="*/ 132 w 287"/>
                <a:gd name="T35" fmla="*/ 272 h 353"/>
                <a:gd name="T36" fmla="*/ 144 w 287"/>
                <a:gd name="T37" fmla="*/ 279 h 353"/>
                <a:gd name="T38" fmla="*/ 163 w 287"/>
                <a:gd name="T39" fmla="*/ 278 h 353"/>
                <a:gd name="T40" fmla="*/ 182 w 287"/>
                <a:gd name="T41" fmla="*/ 280 h 353"/>
                <a:gd name="T42" fmla="*/ 187 w 287"/>
                <a:gd name="T43" fmla="*/ 322 h 353"/>
                <a:gd name="T44" fmla="*/ 201 w 287"/>
                <a:gd name="T45" fmla="*/ 330 h 353"/>
                <a:gd name="T46" fmla="*/ 219 w 287"/>
                <a:gd name="T47" fmla="*/ 340 h 353"/>
                <a:gd name="T48" fmla="*/ 254 w 287"/>
                <a:gd name="T49" fmla="*/ 345 h 353"/>
                <a:gd name="T50" fmla="*/ 279 w 287"/>
                <a:gd name="T51" fmla="*/ 322 h 353"/>
                <a:gd name="T52" fmla="*/ 259 w 287"/>
                <a:gd name="T53" fmla="*/ 300 h 353"/>
                <a:gd name="T54" fmla="*/ 245 w 287"/>
                <a:gd name="T55" fmla="*/ 289 h 353"/>
                <a:gd name="T56" fmla="*/ 240 w 287"/>
                <a:gd name="T57" fmla="*/ 274 h 353"/>
                <a:gd name="T58" fmla="*/ 224 w 287"/>
                <a:gd name="T59" fmla="*/ 251 h 353"/>
                <a:gd name="T60" fmla="*/ 230 w 287"/>
                <a:gd name="T61" fmla="*/ 232 h 353"/>
                <a:gd name="T62" fmla="*/ 237 w 287"/>
                <a:gd name="T63" fmla="*/ 208 h 353"/>
                <a:gd name="T64" fmla="*/ 251 w 287"/>
                <a:gd name="T65" fmla="*/ 181 h 353"/>
                <a:gd name="T66" fmla="*/ 258 w 287"/>
                <a:gd name="T67" fmla="*/ 146 h 353"/>
                <a:gd name="T68" fmla="*/ 240 w 287"/>
                <a:gd name="T69" fmla="*/ 162 h 353"/>
                <a:gd name="T70" fmla="*/ 227 w 287"/>
                <a:gd name="T71" fmla="*/ 187 h 353"/>
                <a:gd name="T72" fmla="*/ 221 w 287"/>
                <a:gd name="T73" fmla="*/ 215 h 353"/>
                <a:gd name="T74" fmla="*/ 207 w 287"/>
                <a:gd name="T75" fmla="*/ 240 h 353"/>
                <a:gd name="T76" fmla="*/ 191 w 287"/>
                <a:gd name="T77" fmla="*/ 260 h 353"/>
                <a:gd name="T78" fmla="*/ 184 w 287"/>
                <a:gd name="T79" fmla="*/ 244 h 353"/>
                <a:gd name="T80" fmla="*/ 183 w 287"/>
                <a:gd name="T81" fmla="*/ 224 h 353"/>
                <a:gd name="T82" fmla="*/ 202 w 287"/>
                <a:gd name="T83" fmla="*/ 212 h 353"/>
                <a:gd name="T84" fmla="*/ 214 w 287"/>
                <a:gd name="T85" fmla="*/ 191 h 353"/>
                <a:gd name="T86" fmla="*/ 224 w 287"/>
                <a:gd name="T87" fmla="*/ 163 h 353"/>
                <a:gd name="T88" fmla="*/ 225 w 287"/>
                <a:gd name="T89" fmla="*/ 136 h 353"/>
                <a:gd name="T90" fmla="*/ 225 w 287"/>
                <a:gd name="T91" fmla="*/ 105 h 353"/>
                <a:gd name="T92" fmla="*/ 226 w 287"/>
                <a:gd name="T93" fmla="*/ 75 h 353"/>
                <a:gd name="T94" fmla="*/ 223 w 287"/>
                <a:gd name="T95" fmla="*/ 57 h 353"/>
                <a:gd name="T96" fmla="*/ 199 w 287"/>
                <a:gd name="T97" fmla="*/ 50 h 353"/>
                <a:gd name="T98" fmla="*/ 184 w 287"/>
                <a:gd name="T99" fmla="*/ 64 h 353"/>
                <a:gd name="T100" fmla="*/ 161 w 287"/>
                <a:gd name="T101" fmla="*/ 74 h 353"/>
                <a:gd name="T102" fmla="*/ 135 w 287"/>
                <a:gd name="T103" fmla="*/ 57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87" h="353">
                  <a:moveTo>
                    <a:pt x="135" y="57"/>
                  </a:moveTo>
                  <a:cubicBezTo>
                    <a:pt x="128" y="49"/>
                    <a:pt x="121" y="42"/>
                    <a:pt x="112" y="37"/>
                  </a:cubicBezTo>
                  <a:cubicBezTo>
                    <a:pt x="104" y="33"/>
                    <a:pt x="96" y="31"/>
                    <a:pt x="88" y="27"/>
                  </a:cubicBezTo>
                  <a:cubicBezTo>
                    <a:pt x="79" y="22"/>
                    <a:pt x="61" y="0"/>
                    <a:pt x="52" y="17"/>
                  </a:cubicBezTo>
                  <a:cubicBezTo>
                    <a:pt x="47" y="26"/>
                    <a:pt x="53" y="34"/>
                    <a:pt x="60" y="40"/>
                  </a:cubicBezTo>
                  <a:cubicBezTo>
                    <a:pt x="66" y="45"/>
                    <a:pt x="79" y="51"/>
                    <a:pt x="79" y="60"/>
                  </a:cubicBezTo>
                  <a:cubicBezTo>
                    <a:pt x="79" y="68"/>
                    <a:pt x="68" y="74"/>
                    <a:pt x="64" y="80"/>
                  </a:cubicBezTo>
                  <a:cubicBezTo>
                    <a:pt x="59" y="87"/>
                    <a:pt x="64" y="92"/>
                    <a:pt x="68" y="98"/>
                  </a:cubicBezTo>
                  <a:cubicBezTo>
                    <a:pt x="77" y="113"/>
                    <a:pt x="71" y="133"/>
                    <a:pt x="55" y="138"/>
                  </a:cubicBezTo>
                  <a:cubicBezTo>
                    <a:pt x="41" y="143"/>
                    <a:pt x="26" y="135"/>
                    <a:pt x="13" y="148"/>
                  </a:cubicBezTo>
                  <a:cubicBezTo>
                    <a:pt x="8" y="153"/>
                    <a:pt x="4" y="160"/>
                    <a:pt x="2" y="166"/>
                  </a:cubicBezTo>
                  <a:cubicBezTo>
                    <a:pt x="0" y="173"/>
                    <a:pt x="3" y="178"/>
                    <a:pt x="8" y="183"/>
                  </a:cubicBezTo>
                  <a:cubicBezTo>
                    <a:pt x="13" y="189"/>
                    <a:pt x="17" y="195"/>
                    <a:pt x="19" y="203"/>
                  </a:cubicBezTo>
                  <a:cubicBezTo>
                    <a:pt x="23" y="213"/>
                    <a:pt x="28" y="220"/>
                    <a:pt x="38" y="225"/>
                  </a:cubicBezTo>
                  <a:cubicBezTo>
                    <a:pt x="43" y="228"/>
                    <a:pt x="48" y="229"/>
                    <a:pt x="53" y="232"/>
                  </a:cubicBezTo>
                  <a:cubicBezTo>
                    <a:pt x="61" y="237"/>
                    <a:pt x="69" y="239"/>
                    <a:pt x="78" y="240"/>
                  </a:cubicBezTo>
                  <a:cubicBezTo>
                    <a:pt x="90" y="241"/>
                    <a:pt x="98" y="247"/>
                    <a:pt x="107" y="255"/>
                  </a:cubicBezTo>
                  <a:cubicBezTo>
                    <a:pt x="115" y="261"/>
                    <a:pt x="124" y="266"/>
                    <a:pt x="132" y="272"/>
                  </a:cubicBezTo>
                  <a:cubicBezTo>
                    <a:pt x="136" y="275"/>
                    <a:pt x="138" y="279"/>
                    <a:pt x="144" y="279"/>
                  </a:cubicBezTo>
                  <a:cubicBezTo>
                    <a:pt x="150" y="279"/>
                    <a:pt x="157" y="278"/>
                    <a:pt x="163" y="278"/>
                  </a:cubicBezTo>
                  <a:cubicBezTo>
                    <a:pt x="169" y="277"/>
                    <a:pt x="177" y="275"/>
                    <a:pt x="182" y="280"/>
                  </a:cubicBezTo>
                  <a:cubicBezTo>
                    <a:pt x="193" y="289"/>
                    <a:pt x="181" y="310"/>
                    <a:pt x="187" y="322"/>
                  </a:cubicBezTo>
                  <a:cubicBezTo>
                    <a:pt x="190" y="327"/>
                    <a:pt x="196" y="329"/>
                    <a:pt x="201" y="330"/>
                  </a:cubicBezTo>
                  <a:cubicBezTo>
                    <a:pt x="208" y="333"/>
                    <a:pt x="213" y="336"/>
                    <a:pt x="219" y="340"/>
                  </a:cubicBezTo>
                  <a:cubicBezTo>
                    <a:pt x="230" y="348"/>
                    <a:pt x="241" y="353"/>
                    <a:pt x="254" y="345"/>
                  </a:cubicBezTo>
                  <a:cubicBezTo>
                    <a:pt x="264" y="340"/>
                    <a:pt x="274" y="331"/>
                    <a:pt x="279" y="322"/>
                  </a:cubicBezTo>
                  <a:cubicBezTo>
                    <a:pt x="287" y="308"/>
                    <a:pt x="270" y="304"/>
                    <a:pt x="259" y="300"/>
                  </a:cubicBezTo>
                  <a:cubicBezTo>
                    <a:pt x="253" y="298"/>
                    <a:pt x="248" y="295"/>
                    <a:pt x="245" y="289"/>
                  </a:cubicBezTo>
                  <a:cubicBezTo>
                    <a:pt x="243" y="284"/>
                    <a:pt x="243" y="278"/>
                    <a:pt x="240" y="274"/>
                  </a:cubicBezTo>
                  <a:cubicBezTo>
                    <a:pt x="234" y="264"/>
                    <a:pt x="220" y="265"/>
                    <a:pt x="224" y="251"/>
                  </a:cubicBezTo>
                  <a:cubicBezTo>
                    <a:pt x="225" y="244"/>
                    <a:pt x="229" y="239"/>
                    <a:pt x="230" y="232"/>
                  </a:cubicBezTo>
                  <a:cubicBezTo>
                    <a:pt x="231" y="223"/>
                    <a:pt x="232" y="215"/>
                    <a:pt x="237" y="208"/>
                  </a:cubicBezTo>
                  <a:cubicBezTo>
                    <a:pt x="242" y="199"/>
                    <a:pt x="247" y="190"/>
                    <a:pt x="251" y="181"/>
                  </a:cubicBezTo>
                  <a:cubicBezTo>
                    <a:pt x="253" y="176"/>
                    <a:pt x="277" y="143"/>
                    <a:pt x="258" y="146"/>
                  </a:cubicBezTo>
                  <a:cubicBezTo>
                    <a:pt x="250" y="147"/>
                    <a:pt x="244" y="156"/>
                    <a:pt x="240" y="162"/>
                  </a:cubicBezTo>
                  <a:cubicBezTo>
                    <a:pt x="234" y="170"/>
                    <a:pt x="230" y="178"/>
                    <a:pt x="227" y="187"/>
                  </a:cubicBezTo>
                  <a:cubicBezTo>
                    <a:pt x="224" y="196"/>
                    <a:pt x="224" y="206"/>
                    <a:pt x="221" y="215"/>
                  </a:cubicBezTo>
                  <a:cubicBezTo>
                    <a:pt x="218" y="224"/>
                    <a:pt x="213" y="232"/>
                    <a:pt x="207" y="240"/>
                  </a:cubicBezTo>
                  <a:cubicBezTo>
                    <a:pt x="203" y="245"/>
                    <a:pt x="198" y="258"/>
                    <a:pt x="191" y="260"/>
                  </a:cubicBezTo>
                  <a:cubicBezTo>
                    <a:pt x="184" y="262"/>
                    <a:pt x="184" y="250"/>
                    <a:pt x="184" y="244"/>
                  </a:cubicBezTo>
                  <a:cubicBezTo>
                    <a:pt x="183" y="238"/>
                    <a:pt x="180" y="229"/>
                    <a:pt x="183" y="224"/>
                  </a:cubicBezTo>
                  <a:cubicBezTo>
                    <a:pt x="186" y="217"/>
                    <a:pt x="196" y="215"/>
                    <a:pt x="202" y="212"/>
                  </a:cubicBezTo>
                  <a:cubicBezTo>
                    <a:pt x="210" y="208"/>
                    <a:pt x="211" y="200"/>
                    <a:pt x="214" y="191"/>
                  </a:cubicBezTo>
                  <a:cubicBezTo>
                    <a:pt x="217" y="181"/>
                    <a:pt x="221" y="172"/>
                    <a:pt x="224" y="163"/>
                  </a:cubicBezTo>
                  <a:cubicBezTo>
                    <a:pt x="227" y="155"/>
                    <a:pt x="226" y="145"/>
                    <a:pt x="225" y="136"/>
                  </a:cubicBezTo>
                  <a:cubicBezTo>
                    <a:pt x="224" y="126"/>
                    <a:pt x="224" y="116"/>
                    <a:pt x="225" y="105"/>
                  </a:cubicBezTo>
                  <a:cubicBezTo>
                    <a:pt x="226" y="95"/>
                    <a:pt x="226" y="85"/>
                    <a:pt x="226" y="75"/>
                  </a:cubicBezTo>
                  <a:cubicBezTo>
                    <a:pt x="226" y="69"/>
                    <a:pt x="228" y="62"/>
                    <a:pt x="223" y="57"/>
                  </a:cubicBezTo>
                  <a:cubicBezTo>
                    <a:pt x="217" y="51"/>
                    <a:pt x="206" y="51"/>
                    <a:pt x="199" y="50"/>
                  </a:cubicBezTo>
                  <a:cubicBezTo>
                    <a:pt x="188" y="48"/>
                    <a:pt x="189" y="56"/>
                    <a:pt x="184" y="64"/>
                  </a:cubicBezTo>
                  <a:cubicBezTo>
                    <a:pt x="179" y="72"/>
                    <a:pt x="170" y="76"/>
                    <a:pt x="161" y="74"/>
                  </a:cubicBezTo>
                  <a:cubicBezTo>
                    <a:pt x="149" y="72"/>
                    <a:pt x="142" y="64"/>
                    <a:pt x="135" y="57"/>
                  </a:cubicBez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0" name="Oval 349"/>
            <p:cNvSpPr>
              <a:spLocks noChangeArrowheads="1"/>
            </p:cNvSpPr>
            <p:nvPr/>
          </p:nvSpPr>
          <p:spPr bwMode="auto">
            <a:xfrm>
              <a:off x="3611" y="2135"/>
              <a:ext cx="2" cy="3"/>
            </a:xfrm>
            <a:prstGeom prst="ellipse">
              <a:avLst/>
            </a:pr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1" name="Freeform 350"/>
            <p:cNvSpPr>
              <a:spLocks/>
            </p:cNvSpPr>
            <p:nvPr/>
          </p:nvSpPr>
          <p:spPr bwMode="auto">
            <a:xfrm>
              <a:off x="3610" y="2138"/>
              <a:ext cx="7" cy="4"/>
            </a:xfrm>
            <a:custGeom>
              <a:avLst/>
              <a:gdLst>
                <a:gd name="T0" fmla="*/ 1 w 7"/>
                <a:gd name="T1" fmla="*/ 2 h 4"/>
                <a:gd name="T2" fmla="*/ 0 w 7"/>
                <a:gd name="T3" fmla="*/ 2 h 4"/>
                <a:gd name="T4" fmla="*/ 0 w 7"/>
                <a:gd name="T5" fmla="*/ 3 h 4"/>
                <a:gd name="T6" fmla="*/ 0 w 7"/>
                <a:gd name="T7" fmla="*/ 3 h 4"/>
                <a:gd name="T8" fmla="*/ 1 w 7"/>
                <a:gd name="T9" fmla="*/ 3 h 4"/>
                <a:gd name="T10" fmla="*/ 2 w 7"/>
                <a:gd name="T11" fmla="*/ 4 h 4"/>
                <a:gd name="T12" fmla="*/ 2 w 7"/>
                <a:gd name="T13" fmla="*/ 4 h 4"/>
                <a:gd name="T14" fmla="*/ 3 w 7"/>
                <a:gd name="T15" fmla="*/ 4 h 4"/>
                <a:gd name="T16" fmla="*/ 3 w 7"/>
                <a:gd name="T17" fmla="*/ 3 h 4"/>
                <a:gd name="T18" fmla="*/ 4 w 7"/>
                <a:gd name="T19" fmla="*/ 3 h 4"/>
                <a:gd name="T20" fmla="*/ 4 w 7"/>
                <a:gd name="T21" fmla="*/ 3 h 4"/>
                <a:gd name="T22" fmla="*/ 5 w 7"/>
                <a:gd name="T23" fmla="*/ 4 h 4"/>
                <a:gd name="T24" fmla="*/ 5 w 7"/>
                <a:gd name="T25" fmla="*/ 3 h 4"/>
                <a:gd name="T26" fmla="*/ 5 w 7"/>
                <a:gd name="T27" fmla="*/ 3 h 4"/>
                <a:gd name="T28" fmla="*/ 6 w 7"/>
                <a:gd name="T29" fmla="*/ 3 h 4"/>
                <a:gd name="T30" fmla="*/ 6 w 7"/>
                <a:gd name="T31" fmla="*/ 3 h 4"/>
                <a:gd name="T32" fmla="*/ 7 w 7"/>
                <a:gd name="T33" fmla="*/ 4 h 4"/>
                <a:gd name="T34" fmla="*/ 7 w 7"/>
                <a:gd name="T35" fmla="*/ 3 h 4"/>
                <a:gd name="T36" fmla="*/ 7 w 7"/>
                <a:gd name="T37" fmla="*/ 3 h 4"/>
                <a:gd name="T38" fmla="*/ 7 w 7"/>
                <a:gd name="T39" fmla="*/ 2 h 4"/>
                <a:gd name="T40" fmla="*/ 7 w 7"/>
                <a:gd name="T41" fmla="*/ 2 h 4"/>
                <a:gd name="T42" fmla="*/ 7 w 7"/>
                <a:gd name="T43" fmla="*/ 2 h 4"/>
                <a:gd name="T44" fmla="*/ 7 w 7"/>
                <a:gd name="T45" fmla="*/ 1 h 4"/>
                <a:gd name="T46" fmla="*/ 6 w 7"/>
                <a:gd name="T47" fmla="*/ 0 h 4"/>
                <a:gd name="T48" fmla="*/ 6 w 7"/>
                <a:gd name="T49" fmla="*/ 0 h 4"/>
                <a:gd name="T50" fmla="*/ 6 w 7"/>
                <a:gd name="T51" fmla="*/ 0 h 4"/>
                <a:gd name="T52" fmla="*/ 6 w 7"/>
                <a:gd name="T53" fmla="*/ 1 h 4"/>
                <a:gd name="T54" fmla="*/ 5 w 7"/>
                <a:gd name="T55" fmla="*/ 1 h 4"/>
                <a:gd name="T56" fmla="*/ 4 w 7"/>
                <a:gd name="T57" fmla="*/ 1 h 4"/>
                <a:gd name="T58" fmla="*/ 4 w 7"/>
                <a:gd name="T59" fmla="*/ 2 h 4"/>
                <a:gd name="T60" fmla="*/ 4 w 7"/>
                <a:gd name="T61" fmla="*/ 1 h 4"/>
                <a:gd name="T62" fmla="*/ 3 w 7"/>
                <a:gd name="T63" fmla="*/ 1 h 4"/>
                <a:gd name="T64" fmla="*/ 3 w 7"/>
                <a:gd name="T65" fmla="*/ 2 h 4"/>
                <a:gd name="T66" fmla="*/ 3 w 7"/>
                <a:gd name="T67" fmla="*/ 2 h 4"/>
                <a:gd name="T68" fmla="*/ 2 w 7"/>
                <a:gd name="T69" fmla="*/ 1 h 4"/>
                <a:gd name="T70" fmla="*/ 2 w 7"/>
                <a:gd name="T71" fmla="*/ 1 h 4"/>
                <a:gd name="T72" fmla="*/ 1 w 7"/>
                <a:gd name="T73" fmla="*/ 0 h 4"/>
                <a:gd name="T74" fmla="*/ 1 w 7"/>
                <a:gd name="T75" fmla="*/ 1 h 4"/>
                <a:gd name="T76" fmla="*/ 1 w 7"/>
                <a:gd name="T77" fmla="*/ 1 h 4"/>
                <a:gd name="T78" fmla="*/ 1 w 7"/>
                <a:gd name="T7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" h="4">
                  <a:moveTo>
                    <a:pt x="1" y="2"/>
                  </a:move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2" name="Freeform 351"/>
            <p:cNvSpPr>
              <a:spLocks/>
            </p:cNvSpPr>
            <p:nvPr/>
          </p:nvSpPr>
          <p:spPr bwMode="auto">
            <a:xfrm>
              <a:off x="3629" y="2088"/>
              <a:ext cx="4" cy="7"/>
            </a:xfrm>
            <a:custGeom>
              <a:avLst/>
              <a:gdLst>
                <a:gd name="T0" fmla="*/ 28 w 75"/>
                <a:gd name="T1" fmla="*/ 45 h 120"/>
                <a:gd name="T2" fmla="*/ 27 w 75"/>
                <a:gd name="T3" fmla="*/ 64 h 120"/>
                <a:gd name="T4" fmla="*/ 31 w 75"/>
                <a:gd name="T5" fmla="*/ 69 h 120"/>
                <a:gd name="T6" fmla="*/ 38 w 75"/>
                <a:gd name="T7" fmla="*/ 71 h 120"/>
                <a:gd name="T8" fmla="*/ 44 w 75"/>
                <a:gd name="T9" fmla="*/ 67 h 120"/>
                <a:gd name="T10" fmla="*/ 51 w 75"/>
                <a:gd name="T11" fmla="*/ 60 h 120"/>
                <a:gd name="T12" fmla="*/ 59 w 75"/>
                <a:gd name="T13" fmla="*/ 43 h 120"/>
                <a:gd name="T14" fmla="*/ 57 w 75"/>
                <a:gd name="T15" fmla="*/ 36 h 120"/>
                <a:gd name="T16" fmla="*/ 55 w 75"/>
                <a:gd name="T17" fmla="*/ 24 h 120"/>
                <a:gd name="T18" fmla="*/ 52 w 75"/>
                <a:gd name="T19" fmla="*/ 12 h 120"/>
                <a:gd name="T20" fmla="*/ 48 w 75"/>
                <a:gd name="T21" fmla="*/ 0 h 120"/>
                <a:gd name="T22" fmla="*/ 62 w 75"/>
                <a:gd name="T23" fmla="*/ 8 h 120"/>
                <a:gd name="T24" fmla="*/ 65 w 75"/>
                <a:gd name="T25" fmla="*/ 15 h 120"/>
                <a:gd name="T26" fmla="*/ 70 w 75"/>
                <a:gd name="T27" fmla="*/ 20 h 120"/>
                <a:gd name="T28" fmla="*/ 75 w 75"/>
                <a:gd name="T29" fmla="*/ 30 h 120"/>
                <a:gd name="T30" fmla="*/ 71 w 75"/>
                <a:gd name="T31" fmla="*/ 46 h 120"/>
                <a:gd name="T32" fmla="*/ 71 w 75"/>
                <a:gd name="T33" fmla="*/ 55 h 120"/>
                <a:gd name="T34" fmla="*/ 66 w 75"/>
                <a:gd name="T35" fmla="*/ 71 h 120"/>
                <a:gd name="T36" fmla="*/ 62 w 75"/>
                <a:gd name="T37" fmla="*/ 76 h 120"/>
                <a:gd name="T38" fmla="*/ 54 w 75"/>
                <a:gd name="T39" fmla="*/ 87 h 120"/>
                <a:gd name="T40" fmla="*/ 48 w 75"/>
                <a:gd name="T41" fmla="*/ 91 h 120"/>
                <a:gd name="T42" fmla="*/ 42 w 75"/>
                <a:gd name="T43" fmla="*/ 96 h 120"/>
                <a:gd name="T44" fmla="*/ 36 w 75"/>
                <a:gd name="T45" fmla="*/ 120 h 120"/>
                <a:gd name="T46" fmla="*/ 30 w 75"/>
                <a:gd name="T47" fmla="*/ 120 h 120"/>
                <a:gd name="T48" fmla="*/ 24 w 75"/>
                <a:gd name="T49" fmla="*/ 115 h 120"/>
                <a:gd name="T50" fmla="*/ 10 w 75"/>
                <a:gd name="T51" fmla="*/ 113 h 120"/>
                <a:gd name="T52" fmla="*/ 5 w 75"/>
                <a:gd name="T53" fmla="*/ 112 h 120"/>
                <a:gd name="T54" fmla="*/ 5 w 75"/>
                <a:gd name="T55" fmla="*/ 107 h 120"/>
                <a:gd name="T56" fmla="*/ 0 w 75"/>
                <a:gd name="T57" fmla="*/ 105 h 120"/>
                <a:gd name="T58" fmla="*/ 0 w 75"/>
                <a:gd name="T59" fmla="*/ 81 h 120"/>
                <a:gd name="T60" fmla="*/ 6 w 75"/>
                <a:gd name="T61" fmla="*/ 71 h 120"/>
                <a:gd name="T62" fmla="*/ 8 w 75"/>
                <a:gd name="T63" fmla="*/ 43 h 120"/>
                <a:gd name="T64" fmla="*/ 22 w 75"/>
                <a:gd name="T65" fmla="*/ 42 h 120"/>
                <a:gd name="T66" fmla="*/ 28 w 75"/>
                <a:gd name="T67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5" h="120">
                  <a:moveTo>
                    <a:pt x="28" y="45"/>
                  </a:moveTo>
                  <a:cubicBezTo>
                    <a:pt x="27" y="64"/>
                    <a:pt x="27" y="64"/>
                    <a:pt x="27" y="64"/>
                  </a:cubicBezTo>
                  <a:cubicBezTo>
                    <a:pt x="31" y="69"/>
                    <a:pt x="31" y="69"/>
                    <a:pt x="3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44" y="67"/>
                    <a:pt x="44" y="67"/>
                    <a:pt x="44" y="67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49" y="61"/>
                    <a:pt x="52" y="52"/>
                    <a:pt x="59" y="43"/>
                  </a:cubicBezTo>
                  <a:cubicBezTo>
                    <a:pt x="60" y="41"/>
                    <a:pt x="57" y="36"/>
                    <a:pt x="57" y="36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62" y="8"/>
                    <a:pt x="62" y="8"/>
                    <a:pt x="62" y="8"/>
                  </a:cubicBezTo>
                  <a:cubicBezTo>
                    <a:pt x="65" y="15"/>
                    <a:pt x="65" y="15"/>
                    <a:pt x="65" y="15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5" y="30"/>
                    <a:pt x="75" y="30"/>
                    <a:pt x="75" y="30"/>
                  </a:cubicBezTo>
                  <a:cubicBezTo>
                    <a:pt x="71" y="46"/>
                    <a:pt x="71" y="46"/>
                    <a:pt x="71" y="46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2" y="76"/>
                    <a:pt x="62" y="76"/>
                    <a:pt x="62" y="76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48" y="91"/>
                    <a:pt x="48" y="91"/>
                    <a:pt x="48" y="91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36" y="120"/>
                    <a:pt x="36" y="120"/>
                    <a:pt x="36" y="120"/>
                  </a:cubicBezTo>
                  <a:cubicBezTo>
                    <a:pt x="30" y="120"/>
                    <a:pt x="30" y="120"/>
                    <a:pt x="30" y="120"/>
                  </a:cubicBezTo>
                  <a:cubicBezTo>
                    <a:pt x="24" y="115"/>
                    <a:pt x="24" y="115"/>
                    <a:pt x="24" y="115"/>
                  </a:cubicBezTo>
                  <a:cubicBezTo>
                    <a:pt x="10" y="113"/>
                    <a:pt x="10" y="113"/>
                    <a:pt x="10" y="113"/>
                  </a:cubicBezTo>
                  <a:cubicBezTo>
                    <a:pt x="5" y="112"/>
                    <a:pt x="5" y="112"/>
                    <a:pt x="5" y="112"/>
                  </a:cubicBezTo>
                  <a:cubicBezTo>
                    <a:pt x="5" y="107"/>
                    <a:pt x="5" y="107"/>
                    <a:pt x="5" y="107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22" y="42"/>
                    <a:pt x="22" y="42"/>
                    <a:pt x="22" y="42"/>
                  </a:cubicBezTo>
                  <a:lnTo>
                    <a:pt x="28" y="45"/>
                  </a:lnTo>
                  <a:close/>
                </a:path>
              </a:pathLst>
            </a:custGeom>
            <a:grpFill/>
            <a:ln w="9525">
              <a:solidFill>
                <a:srgbClr val="E9F6F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3" name="Прямоугольник 22"/>
          <p:cNvSpPr/>
          <p:nvPr/>
        </p:nvSpPr>
        <p:spPr>
          <a:xfrm>
            <a:off x="4638954" y="4506039"/>
            <a:ext cx="4968552" cy="2033124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solidFill>
              <a:srgbClr val="71B6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3"/>
          <a:srcRect t="2328" b="29027"/>
          <a:stretch/>
        </p:blipFill>
        <p:spPr>
          <a:xfrm>
            <a:off x="4710861" y="4619519"/>
            <a:ext cx="4824738" cy="1806164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</p:pic>
      <p:sp>
        <p:nvSpPr>
          <p:cNvPr id="32" name="Прямоугольник 31"/>
          <p:cNvSpPr/>
          <p:nvPr/>
        </p:nvSpPr>
        <p:spPr>
          <a:xfrm>
            <a:off x="1525401" y="548012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3" name="Номер слайда 3"/>
          <p:cNvSpPr txBox="1">
            <a:spLocks/>
          </p:cNvSpPr>
          <p:nvPr/>
        </p:nvSpPr>
        <p:spPr>
          <a:xfrm>
            <a:off x="9201472" y="6520259"/>
            <a:ext cx="635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-15552" y="927233"/>
            <a:ext cx="2376264" cy="439421"/>
            <a:chOff x="0" y="2852936"/>
            <a:chExt cx="2169904" cy="832612"/>
          </a:xfrm>
          <a:solidFill>
            <a:schemeClr val="tx2"/>
          </a:solidFill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200472" y="2853170"/>
              <a:ext cx="1969432" cy="832378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0" y="2852936"/>
              <a:ext cx="632520" cy="8323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344488" y="979607"/>
            <a:ext cx="2295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Bahnschrift Condensed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ДОЛЖНО БЫТЬ:</a:t>
            </a:r>
            <a:endParaRPr lang="ru-RU" sz="2000" dirty="0">
              <a:solidFill>
                <a:schemeClr val="bg1"/>
              </a:solidFill>
              <a:latin typeface="Bahnschrift Condensed" panose="020B050204020402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387453" y="1602408"/>
            <a:ext cx="4997595" cy="2649461"/>
          </a:xfrm>
          <a:prstGeom prst="roundRect">
            <a:avLst>
              <a:gd name="adj" fmla="val 8856"/>
            </a:avLst>
          </a:prstGeom>
          <a:solidFill>
            <a:schemeClr val="bg1">
              <a:alpha val="91000"/>
            </a:schemeClr>
          </a:solidFill>
          <a:ln>
            <a:solidFill>
              <a:srgbClr val="71B6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509565" y="1649865"/>
            <a:ext cx="48034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Субсидии на реализацию мероприятий, направленных на полноценное функционирование и развитие русского языка, ведомственной целевой программы </a:t>
            </a:r>
            <a:r>
              <a:rPr lang="ru-RU" sz="1600" i="1" dirty="0"/>
              <a:t>«Научно-методическое, методическое и кадровое обеспечение обучения русскому языку и языкам народов Российской Федерации» </a:t>
            </a:r>
            <a:r>
              <a:rPr lang="ru-RU" sz="1600" dirty="0"/>
              <a:t>подпрограммы «</a:t>
            </a:r>
            <a:r>
              <a:rPr lang="ru-RU" sz="1600" i="1" dirty="0"/>
              <a:t>Совершенствование управление системой образования</a:t>
            </a:r>
            <a:r>
              <a:rPr lang="ru-RU" sz="1600" dirty="0"/>
              <a:t>» государственной программы Российской Федерации «</a:t>
            </a:r>
            <a:r>
              <a:rPr lang="ru-RU" sz="1600" i="1" dirty="0"/>
              <a:t>Развитие образования</a:t>
            </a:r>
            <a:r>
              <a:rPr lang="ru-RU" sz="1600" dirty="0"/>
              <a:t>»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416746" y="4637204"/>
            <a:ext cx="3364229" cy="1247536"/>
          </a:xfrm>
          <a:prstGeom prst="roundRect">
            <a:avLst>
              <a:gd name="adj" fmla="val 8856"/>
            </a:avLst>
          </a:prstGeom>
          <a:solidFill>
            <a:schemeClr val="bg1">
              <a:alpha val="91000"/>
            </a:schemeClr>
          </a:solidFill>
          <a:ln>
            <a:solidFill>
              <a:srgbClr val="71B6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право 34"/>
          <p:cNvSpPr/>
          <p:nvPr/>
        </p:nvSpPr>
        <p:spPr>
          <a:xfrm>
            <a:off x="3796643" y="4870174"/>
            <a:ext cx="4056390" cy="36004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509565" y="4937826"/>
            <a:ext cx="31403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Или название лота, по которому </a:t>
            </a:r>
          </a:p>
          <a:p>
            <a:r>
              <a:rPr lang="ru-RU" sz="1600" dirty="0"/>
              <a:t>подготовлен проект</a:t>
            </a:r>
          </a:p>
        </p:txBody>
      </p:sp>
      <p:sp>
        <p:nvSpPr>
          <p:cNvPr id="19" name="Заголовок 59"/>
          <p:cNvSpPr txBox="1">
            <a:spLocks/>
          </p:cNvSpPr>
          <p:nvPr/>
        </p:nvSpPr>
        <p:spPr>
          <a:xfrm>
            <a:off x="615223" y="90945"/>
            <a:ext cx="7601706" cy="686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95" rtl="0" eaLnBrk="1" latinLnBrk="0" hangingPunct="1">
              <a:spcBef>
                <a:spcPct val="0"/>
              </a:spcBef>
              <a:buNone/>
              <a:defRPr sz="2800" kern="1200">
                <a:solidFill>
                  <a:srgbClr val="29A9E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3100" b="1" dirty="0">
                <a:solidFill>
                  <a:srgbClr val="70B680"/>
                </a:solidFill>
                <a:latin typeface="Bahnschrift Condensed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Приложение №2. Графа «Наименование показателя»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20" name="Равнобедренный треугольник 19"/>
          <p:cNvSpPr/>
          <p:nvPr/>
        </p:nvSpPr>
        <p:spPr>
          <a:xfrm rot="5400000">
            <a:off x="-112438" y="112438"/>
            <a:ext cx="720080" cy="495204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авнобедренный треугольник 20"/>
          <p:cNvSpPr/>
          <p:nvPr/>
        </p:nvSpPr>
        <p:spPr>
          <a:xfrm rot="5400000">
            <a:off x="189630" y="320508"/>
            <a:ext cx="395647" cy="341075"/>
          </a:xfrm>
          <a:prstGeom prst="triangle">
            <a:avLst/>
          </a:prstGeom>
          <a:solidFill>
            <a:srgbClr val="70B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5607099" y="1620266"/>
            <a:ext cx="4000407" cy="2796158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solidFill>
              <a:srgbClr val="71B6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/>
          <a:srcRect l="14563" t="33271" r="50000" b="25431"/>
          <a:stretch/>
        </p:blipFill>
        <p:spPr>
          <a:xfrm>
            <a:off x="5824944" y="1679107"/>
            <a:ext cx="3634120" cy="2647009"/>
          </a:xfrm>
          <a:prstGeom prst="rect">
            <a:avLst/>
          </a:prstGeom>
        </p:spPr>
      </p:pic>
      <p:sp>
        <p:nvSpPr>
          <p:cNvPr id="33" name="Стрелка вправо 32"/>
          <p:cNvSpPr/>
          <p:nvPr/>
        </p:nvSpPr>
        <p:spPr>
          <a:xfrm>
            <a:off x="5385048" y="1777017"/>
            <a:ext cx="2275784" cy="36004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18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2420889"/>
            <a:ext cx="8089598" cy="3411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2" name="Group 59"/>
          <p:cNvGrpSpPr/>
          <p:nvPr/>
        </p:nvGrpSpPr>
        <p:grpSpPr>
          <a:xfrm>
            <a:off x="4710138" y="1809633"/>
            <a:ext cx="8146248" cy="4519116"/>
            <a:chOff x="8440747" y="4796156"/>
            <a:chExt cx="2786063" cy="1603375"/>
          </a:xfrm>
          <a:effectLst/>
        </p:grpSpPr>
        <p:sp>
          <p:nvSpPr>
            <p:cNvPr id="23" name="Freeform 60"/>
            <p:cNvSpPr>
              <a:spLocks/>
            </p:cNvSpPr>
            <p:nvPr/>
          </p:nvSpPr>
          <p:spPr bwMode="auto">
            <a:xfrm>
              <a:off x="8440747" y="6337618"/>
              <a:ext cx="1403350" cy="61913"/>
            </a:xfrm>
            <a:custGeom>
              <a:avLst/>
              <a:gdLst>
                <a:gd name="T0" fmla="*/ 0 w 885"/>
                <a:gd name="T1" fmla="*/ 16 h 39"/>
                <a:gd name="T2" fmla="*/ 78 w 885"/>
                <a:gd name="T3" fmla="*/ 39 h 39"/>
                <a:gd name="T4" fmla="*/ 885 w 885"/>
                <a:gd name="T5" fmla="*/ 39 h 39"/>
                <a:gd name="T6" fmla="*/ 885 w 885"/>
                <a:gd name="T7" fmla="*/ 0 h 39"/>
                <a:gd name="T8" fmla="*/ 0 w 885"/>
                <a:gd name="T9" fmla="*/ 0 h 39"/>
                <a:gd name="T10" fmla="*/ 0 w 885"/>
                <a:gd name="T1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5" h="39">
                  <a:moveTo>
                    <a:pt x="0" y="16"/>
                  </a:moveTo>
                  <a:cubicBezTo>
                    <a:pt x="0" y="23"/>
                    <a:pt x="30" y="39"/>
                    <a:pt x="78" y="39"/>
                  </a:cubicBezTo>
                  <a:cubicBezTo>
                    <a:pt x="126" y="39"/>
                    <a:pt x="885" y="39"/>
                    <a:pt x="885" y="39"/>
                  </a:cubicBezTo>
                  <a:cubicBezTo>
                    <a:pt x="885" y="0"/>
                    <a:pt x="885" y="0"/>
                    <a:pt x="88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" name="Freeform 61"/>
            <p:cNvSpPr>
              <a:spLocks/>
            </p:cNvSpPr>
            <p:nvPr/>
          </p:nvSpPr>
          <p:spPr bwMode="auto">
            <a:xfrm>
              <a:off x="9823459" y="6337618"/>
              <a:ext cx="1403350" cy="61913"/>
            </a:xfrm>
            <a:custGeom>
              <a:avLst/>
              <a:gdLst>
                <a:gd name="T0" fmla="*/ 884 w 884"/>
                <a:gd name="T1" fmla="*/ 16 h 39"/>
                <a:gd name="T2" fmla="*/ 806 w 884"/>
                <a:gd name="T3" fmla="*/ 39 h 39"/>
                <a:gd name="T4" fmla="*/ 0 w 884"/>
                <a:gd name="T5" fmla="*/ 39 h 39"/>
                <a:gd name="T6" fmla="*/ 0 w 884"/>
                <a:gd name="T7" fmla="*/ 0 h 39"/>
                <a:gd name="T8" fmla="*/ 884 w 884"/>
                <a:gd name="T9" fmla="*/ 0 h 39"/>
                <a:gd name="T10" fmla="*/ 884 w 884"/>
                <a:gd name="T1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4" h="39">
                  <a:moveTo>
                    <a:pt x="884" y="16"/>
                  </a:moveTo>
                  <a:cubicBezTo>
                    <a:pt x="884" y="23"/>
                    <a:pt x="854" y="39"/>
                    <a:pt x="806" y="39"/>
                  </a:cubicBezTo>
                  <a:cubicBezTo>
                    <a:pt x="758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84" y="0"/>
                    <a:pt x="884" y="0"/>
                    <a:pt x="884" y="0"/>
                  </a:cubicBezTo>
                  <a:lnTo>
                    <a:pt x="884" y="16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Freeform 62"/>
            <p:cNvSpPr>
              <a:spLocks/>
            </p:cNvSpPr>
            <p:nvPr/>
          </p:nvSpPr>
          <p:spPr bwMode="auto">
            <a:xfrm>
              <a:off x="8715384" y="4796156"/>
              <a:ext cx="2257425" cy="1546225"/>
            </a:xfrm>
            <a:custGeom>
              <a:avLst/>
              <a:gdLst>
                <a:gd name="T0" fmla="*/ 1378 w 1423"/>
                <a:gd name="T1" fmla="*/ 0 h 974"/>
                <a:gd name="T2" fmla="*/ 45 w 1423"/>
                <a:gd name="T3" fmla="*/ 0 h 974"/>
                <a:gd name="T4" fmla="*/ 0 w 1423"/>
                <a:gd name="T5" fmla="*/ 45 h 974"/>
                <a:gd name="T6" fmla="*/ 0 w 1423"/>
                <a:gd name="T7" fmla="*/ 218 h 974"/>
                <a:gd name="T8" fmla="*/ 0 w 1423"/>
                <a:gd name="T9" fmla="*/ 929 h 974"/>
                <a:gd name="T10" fmla="*/ 45 w 1423"/>
                <a:gd name="T11" fmla="*/ 974 h 974"/>
                <a:gd name="T12" fmla="*/ 1378 w 1423"/>
                <a:gd name="T13" fmla="*/ 974 h 974"/>
                <a:gd name="T14" fmla="*/ 1423 w 1423"/>
                <a:gd name="T15" fmla="*/ 929 h 974"/>
                <a:gd name="T16" fmla="*/ 1423 w 1423"/>
                <a:gd name="T17" fmla="*/ 45 h 974"/>
                <a:gd name="T18" fmla="*/ 1378 w 1423"/>
                <a:gd name="T19" fmla="*/ 0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3" h="974">
                  <a:moveTo>
                    <a:pt x="1378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929"/>
                    <a:pt x="0" y="929"/>
                    <a:pt x="0" y="929"/>
                  </a:cubicBezTo>
                  <a:cubicBezTo>
                    <a:pt x="0" y="954"/>
                    <a:pt x="20" y="974"/>
                    <a:pt x="45" y="974"/>
                  </a:cubicBezTo>
                  <a:cubicBezTo>
                    <a:pt x="1378" y="974"/>
                    <a:pt x="1378" y="974"/>
                    <a:pt x="1378" y="974"/>
                  </a:cubicBezTo>
                  <a:cubicBezTo>
                    <a:pt x="1403" y="974"/>
                    <a:pt x="1423" y="954"/>
                    <a:pt x="1423" y="929"/>
                  </a:cubicBezTo>
                  <a:cubicBezTo>
                    <a:pt x="1423" y="45"/>
                    <a:pt x="1423" y="45"/>
                    <a:pt x="1423" y="45"/>
                  </a:cubicBezTo>
                  <a:cubicBezTo>
                    <a:pt x="1423" y="20"/>
                    <a:pt x="1403" y="0"/>
                    <a:pt x="1378" y="0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63"/>
            <p:cNvSpPr>
              <a:spLocks/>
            </p:cNvSpPr>
            <p:nvPr/>
          </p:nvSpPr>
          <p:spPr bwMode="auto">
            <a:xfrm>
              <a:off x="8723322" y="4804093"/>
              <a:ext cx="2243138" cy="1530350"/>
            </a:xfrm>
            <a:custGeom>
              <a:avLst/>
              <a:gdLst>
                <a:gd name="T0" fmla="*/ 40 w 1414"/>
                <a:gd name="T1" fmla="*/ 964 h 964"/>
                <a:gd name="T2" fmla="*/ 0 w 1414"/>
                <a:gd name="T3" fmla="*/ 924 h 964"/>
                <a:gd name="T4" fmla="*/ 0 w 1414"/>
                <a:gd name="T5" fmla="*/ 40 h 964"/>
                <a:gd name="T6" fmla="*/ 40 w 1414"/>
                <a:gd name="T7" fmla="*/ 0 h 964"/>
                <a:gd name="T8" fmla="*/ 1373 w 1414"/>
                <a:gd name="T9" fmla="*/ 0 h 964"/>
                <a:gd name="T10" fmla="*/ 1414 w 1414"/>
                <a:gd name="T11" fmla="*/ 40 h 964"/>
                <a:gd name="T12" fmla="*/ 1414 w 1414"/>
                <a:gd name="T13" fmla="*/ 924 h 964"/>
                <a:gd name="T14" fmla="*/ 1373 w 1414"/>
                <a:gd name="T15" fmla="*/ 964 h 964"/>
                <a:gd name="T16" fmla="*/ 40 w 1414"/>
                <a:gd name="T17" fmla="*/ 964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4" h="964">
                  <a:moveTo>
                    <a:pt x="40" y="964"/>
                  </a:moveTo>
                  <a:cubicBezTo>
                    <a:pt x="18" y="964"/>
                    <a:pt x="0" y="946"/>
                    <a:pt x="0" y="924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1373" y="0"/>
                    <a:pt x="1373" y="0"/>
                    <a:pt x="1373" y="0"/>
                  </a:cubicBezTo>
                  <a:cubicBezTo>
                    <a:pt x="1396" y="0"/>
                    <a:pt x="1414" y="18"/>
                    <a:pt x="1414" y="40"/>
                  </a:cubicBezTo>
                  <a:cubicBezTo>
                    <a:pt x="1414" y="924"/>
                    <a:pt x="1414" y="924"/>
                    <a:pt x="1414" y="924"/>
                  </a:cubicBezTo>
                  <a:cubicBezTo>
                    <a:pt x="1414" y="946"/>
                    <a:pt x="1396" y="964"/>
                    <a:pt x="1373" y="964"/>
                  </a:cubicBezTo>
                  <a:lnTo>
                    <a:pt x="40" y="964"/>
                  </a:ln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Freeform 64"/>
            <p:cNvSpPr>
              <a:spLocks/>
            </p:cNvSpPr>
            <p:nvPr/>
          </p:nvSpPr>
          <p:spPr bwMode="auto">
            <a:xfrm>
              <a:off x="8723322" y="6269356"/>
              <a:ext cx="2243138" cy="65088"/>
            </a:xfrm>
            <a:custGeom>
              <a:avLst/>
              <a:gdLst>
                <a:gd name="T0" fmla="*/ 1414 w 1414"/>
                <a:gd name="T1" fmla="*/ 0 h 41"/>
                <a:gd name="T2" fmla="*/ 1396 w 1414"/>
                <a:gd name="T3" fmla="*/ 9 h 41"/>
                <a:gd name="T4" fmla="*/ 18 w 1414"/>
                <a:gd name="T5" fmla="*/ 9 h 41"/>
                <a:gd name="T6" fmla="*/ 0 w 1414"/>
                <a:gd name="T7" fmla="*/ 0 h 41"/>
                <a:gd name="T8" fmla="*/ 0 w 1414"/>
                <a:gd name="T9" fmla="*/ 1 h 41"/>
                <a:gd name="T10" fmla="*/ 40 w 1414"/>
                <a:gd name="T11" fmla="*/ 41 h 41"/>
                <a:gd name="T12" fmla="*/ 1373 w 1414"/>
                <a:gd name="T13" fmla="*/ 41 h 41"/>
                <a:gd name="T14" fmla="*/ 1414 w 1414"/>
                <a:gd name="T15" fmla="*/ 1 h 41"/>
                <a:gd name="T16" fmla="*/ 1414 w 1414"/>
                <a:gd name="T1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4" h="41">
                  <a:moveTo>
                    <a:pt x="1414" y="0"/>
                  </a:moveTo>
                  <a:cubicBezTo>
                    <a:pt x="1409" y="6"/>
                    <a:pt x="1403" y="9"/>
                    <a:pt x="1396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0" y="9"/>
                    <a:pt x="4" y="6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3"/>
                    <a:pt x="18" y="41"/>
                    <a:pt x="40" y="41"/>
                  </a:cubicBezTo>
                  <a:cubicBezTo>
                    <a:pt x="1373" y="41"/>
                    <a:pt x="1373" y="41"/>
                    <a:pt x="1373" y="41"/>
                  </a:cubicBezTo>
                  <a:cubicBezTo>
                    <a:pt x="1396" y="41"/>
                    <a:pt x="1414" y="23"/>
                    <a:pt x="1414" y="1"/>
                  </a:cubicBezTo>
                  <a:lnTo>
                    <a:pt x="1414" y="0"/>
                  </a:lnTo>
                  <a:close/>
                </a:path>
              </a:pathLst>
            </a:custGeom>
            <a:solidFill>
              <a:srgbClr val="0C0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Rectangle 65"/>
            <p:cNvSpPr>
              <a:spLocks noChangeArrowheads="1"/>
            </p:cNvSpPr>
            <p:nvPr/>
          </p:nvSpPr>
          <p:spPr bwMode="auto">
            <a:xfrm>
              <a:off x="8440747" y="6312218"/>
              <a:ext cx="2786063" cy="50800"/>
            </a:xfrm>
            <a:prstGeom prst="rect">
              <a:avLst/>
            </a:prstGeom>
            <a:solidFill>
              <a:srgbClr val="D2D6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66"/>
            <p:cNvSpPr>
              <a:spLocks/>
            </p:cNvSpPr>
            <p:nvPr/>
          </p:nvSpPr>
          <p:spPr bwMode="auto">
            <a:xfrm>
              <a:off x="9632959" y="6312218"/>
              <a:ext cx="400050" cy="28575"/>
            </a:xfrm>
            <a:custGeom>
              <a:avLst/>
              <a:gdLst>
                <a:gd name="T0" fmla="*/ 0 w 252"/>
                <a:gd name="T1" fmla="*/ 0 h 18"/>
                <a:gd name="T2" fmla="*/ 22 w 252"/>
                <a:gd name="T3" fmla="*/ 18 h 18"/>
                <a:gd name="T4" fmla="*/ 230 w 252"/>
                <a:gd name="T5" fmla="*/ 18 h 18"/>
                <a:gd name="T6" fmla="*/ 252 w 252"/>
                <a:gd name="T7" fmla="*/ 0 h 18"/>
                <a:gd name="T8" fmla="*/ 0 w 25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" h="18">
                  <a:moveTo>
                    <a:pt x="0" y="0"/>
                  </a:moveTo>
                  <a:cubicBezTo>
                    <a:pt x="2" y="10"/>
                    <a:pt x="11" y="18"/>
                    <a:pt x="22" y="18"/>
                  </a:cubicBezTo>
                  <a:cubicBezTo>
                    <a:pt x="230" y="18"/>
                    <a:pt x="230" y="18"/>
                    <a:pt x="230" y="18"/>
                  </a:cubicBezTo>
                  <a:cubicBezTo>
                    <a:pt x="241" y="18"/>
                    <a:pt x="250" y="10"/>
                    <a:pt x="2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" name="Rectangle 67"/>
            <p:cNvSpPr>
              <a:spLocks noChangeArrowheads="1"/>
            </p:cNvSpPr>
            <p:nvPr/>
          </p:nvSpPr>
          <p:spPr bwMode="auto">
            <a:xfrm>
              <a:off x="8797934" y="4900931"/>
              <a:ext cx="2093913" cy="1322388"/>
            </a:xfrm>
            <a:prstGeom prst="rect">
              <a:avLst/>
            </a:prstGeom>
            <a:solidFill>
              <a:srgbClr val="0C0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" name="Oval 69"/>
            <p:cNvSpPr>
              <a:spLocks noChangeArrowheads="1"/>
            </p:cNvSpPr>
            <p:nvPr/>
          </p:nvSpPr>
          <p:spPr bwMode="auto">
            <a:xfrm>
              <a:off x="9831397" y="4845368"/>
              <a:ext cx="23813" cy="23813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" name="Oval 70"/>
            <p:cNvSpPr>
              <a:spLocks noChangeArrowheads="1"/>
            </p:cNvSpPr>
            <p:nvPr/>
          </p:nvSpPr>
          <p:spPr bwMode="auto">
            <a:xfrm>
              <a:off x="9831397" y="4843781"/>
              <a:ext cx="23813" cy="22225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" name="Oval 71"/>
            <p:cNvSpPr>
              <a:spLocks noChangeArrowheads="1"/>
            </p:cNvSpPr>
            <p:nvPr/>
          </p:nvSpPr>
          <p:spPr bwMode="auto">
            <a:xfrm>
              <a:off x="9836159" y="4846956"/>
              <a:ext cx="14288" cy="1587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" name="Oval 72"/>
            <p:cNvSpPr>
              <a:spLocks noChangeArrowheads="1"/>
            </p:cNvSpPr>
            <p:nvPr/>
          </p:nvSpPr>
          <p:spPr bwMode="auto">
            <a:xfrm>
              <a:off x="9839334" y="4851718"/>
              <a:ext cx="7938" cy="7938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" name="Freeform 73"/>
            <p:cNvSpPr>
              <a:spLocks/>
            </p:cNvSpPr>
            <p:nvPr/>
          </p:nvSpPr>
          <p:spPr bwMode="auto">
            <a:xfrm>
              <a:off x="9842509" y="4853306"/>
              <a:ext cx="1588" cy="3175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1 h 2"/>
                <a:gd name="T6" fmla="*/ 1 w 1"/>
                <a:gd name="T7" fmla="*/ 0 h 2"/>
                <a:gd name="T8" fmla="*/ 1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lnTo>
                    <a:pt x="1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5778678" y="2051966"/>
            <a:ext cx="4364850" cy="38569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59"/>
          <p:cNvSpPr>
            <a:spLocks noGrp="1"/>
          </p:cNvSpPr>
          <p:nvPr>
            <p:ph type="title"/>
          </p:nvPr>
        </p:nvSpPr>
        <p:spPr>
          <a:xfrm>
            <a:off x="557991" y="437575"/>
            <a:ext cx="8787497" cy="632341"/>
          </a:xfrm>
        </p:spPr>
        <p:txBody>
          <a:bodyPr>
            <a:noAutofit/>
          </a:bodyPr>
          <a:lstStyle/>
          <a:p>
            <a:r>
              <a:rPr lang="ru-RU" sz="3000" b="1" dirty="0">
                <a:solidFill>
                  <a:srgbClr val="70B680"/>
                </a:solidFill>
                <a:latin typeface="Bahnschrift Condensed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Приложение №2. Графа «Единица измерения по ОКЕИ»: </a:t>
            </a:r>
            <a:br>
              <a:rPr lang="ru-RU" sz="3000" b="1" dirty="0">
                <a:solidFill>
                  <a:srgbClr val="70B680"/>
                </a:solidFill>
                <a:latin typeface="Bahnschrift Condensed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3000" b="1" dirty="0" smtClean="0">
                <a:solidFill>
                  <a:srgbClr val="70B680"/>
                </a:solidFill>
                <a:latin typeface="Bahnschrift Condensed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</a:t>
            </a:r>
            <a:r>
              <a:rPr lang="ru-RU" sz="3000" b="1" dirty="0">
                <a:solidFill>
                  <a:srgbClr val="70B680"/>
                </a:solidFill>
                <a:latin typeface="Bahnschrift Condensed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Наименование», «Код»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979201" y="3787275"/>
            <a:ext cx="760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Китай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60000">
            <a:off x="5846066" y="2105048"/>
            <a:ext cx="4230074" cy="37672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8" name="Прямоугольник 37"/>
          <p:cNvSpPr/>
          <p:nvPr/>
        </p:nvSpPr>
        <p:spPr>
          <a:xfrm>
            <a:off x="352291" y="1355607"/>
            <a:ext cx="92195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Каждый грантополучатель самостоятельно указывает значения из классификатора  </a:t>
            </a:r>
            <a:r>
              <a:rPr lang="ru-RU" sz="1600" dirty="0">
                <a:solidFill>
                  <a:srgbClr val="00B0F0"/>
                </a:solidFill>
              </a:rPr>
              <a:t>http://www.consultant.ru/document/cons_doc_LAW_53447/</a:t>
            </a:r>
            <a:r>
              <a:rPr lang="ru-RU" sz="1600" dirty="0"/>
              <a:t> , </a:t>
            </a:r>
            <a:r>
              <a:rPr lang="ru-RU" sz="1600" dirty="0" smtClean="0"/>
              <a:t> </a:t>
            </a:r>
          </a:p>
          <a:p>
            <a:r>
              <a:rPr lang="ru-RU" sz="1600" dirty="0" smtClean="0"/>
              <a:t>все </a:t>
            </a:r>
            <a:r>
              <a:rPr lang="ru-RU" sz="1600" dirty="0"/>
              <a:t>поля должны быть </a:t>
            </a:r>
            <a:r>
              <a:rPr lang="ru-RU" sz="1600" dirty="0" smtClean="0"/>
              <a:t>заполнены.</a:t>
            </a:r>
            <a:endParaRPr lang="ru-RU" sz="1600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48220" y="2337644"/>
            <a:ext cx="4952999" cy="1215049"/>
            <a:chOff x="0" y="1876524"/>
            <a:chExt cx="4952999" cy="1443467"/>
          </a:xfrm>
        </p:grpSpPr>
        <p:sp>
          <p:nvSpPr>
            <p:cNvPr id="50" name="Скругленный прямоугольник 49"/>
            <p:cNvSpPr/>
            <p:nvPr/>
          </p:nvSpPr>
          <p:spPr>
            <a:xfrm>
              <a:off x="1136456" y="1876524"/>
              <a:ext cx="3816543" cy="1443467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0" y="1876524"/>
              <a:ext cx="1973718" cy="144346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2" name="Прямоугольник 51"/>
          <p:cNvSpPr/>
          <p:nvPr/>
        </p:nvSpPr>
        <p:spPr>
          <a:xfrm>
            <a:off x="340986" y="2204864"/>
            <a:ext cx="44124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При выборе единиц необходимо отталкиваться от того, какие показатели прописаны.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40986" y="3555373"/>
            <a:ext cx="423207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B050"/>
                </a:solidFill>
              </a:rPr>
              <a:t>НАПРИМЕР</a:t>
            </a:r>
          </a:p>
          <a:p>
            <a:endParaRPr lang="ru-RU" sz="2000" dirty="0" smtClean="0"/>
          </a:p>
          <a:p>
            <a:pPr marL="342900" indent="-342900">
              <a:buClr>
                <a:srgbClr val="00B050"/>
              </a:buClr>
              <a:buFont typeface="Wingdings" pitchFamily="2" charset="2"/>
              <a:buChar char="§"/>
            </a:pPr>
            <a:r>
              <a:rPr lang="ru-RU" sz="2000" dirty="0"/>
              <a:t>Единица - </a:t>
            </a:r>
            <a:r>
              <a:rPr lang="ru-RU" sz="2000" b="1" dirty="0">
                <a:solidFill>
                  <a:srgbClr val="00B050"/>
                </a:solidFill>
              </a:rPr>
              <a:t>642</a:t>
            </a:r>
          </a:p>
          <a:p>
            <a:pPr marL="342900" indent="-342900">
              <a:buClr>
                <a:srgbClr val="00B050"/>
              </a:buClr>
              <a:buFont typeface="Wingdings" pitchFamily="2" charset="2"/>
              <a:buChar char="§"/>
            </a:pPr>
            <a:r>
              <a:rPr lang="ru-RU" sz="2000" dirty="0"/>
              <a:t>Человек - </a:t>
            </a:r>
            <a:r>
              <a:rPr lang="ru-RU" sz="2000" b="1" dirty="0">
                <a:solidFill>
                  <a:srgbClr val="00B050"/>
                </a:solidFill>
              </a:rPr>
              <a:t>792</a:t>
            </a:r>
          </a:p>
          <a:p>
            <a:pPr marL="342900" indent="-342900">
              <a:buClr>
                <a:srgbClr val="00B050"/>
              </a:buClr>
              <a:buFont typeface="Wingdings" pitchFamily="2" charset="2"/>
              <a:buChar char="§"/>
            </a:pPr>
            <a:r>
              <a:rPr lang="ru-RU" sz="2000" dirty="0"/>
              <a:t>Штука - </a:t>
            </a:r>
            <a:r>
              <a:rPr lang="ru-RU" sz="2000" b="1" dirty="0">
                <a:solidFill>
                  <a:srgbClr val="00B050"/>
                </a:solidFill>
              </a:rPr>
              <a:t>796</a:t>
            </a:r>
          </a:p>
          <a:p>
            <a:pPr marL="342900" indent="-342900">
              <a:buClr>
                <a:srgbClr val="00B050"/>
              </a:buClr>
              <a:buFont typeface="Wingdings" pitchFamily="2" charset="2"/>
              <a:buChar char="§"/>
            </a:pPr>
            <a:r>
              <a:rPr lang="ru-RU" sz="2000" dirty="0"/>
              <a:t>Процент - </a:t>
            </a:r>
            <a:r>
              <a:rPr lang="ru-RU" sz="2000" b="1" dirty="0" smtClean="0">
                <a:solidFill>
                  <a:srgbClr val="00B050"/>
                </a:solidFill>
              </a:rPr>
              <a:t>74</a:t>
            </a:r>
            <a:endParaRPr lang="ru-RU" sz="2000" b="1" dirty="0">
              <a:solidFill>
                <a:srgbClr val="00B050"/>
              </a:solidFill>
            </a:endParaRPr>
          </a:p>
          <a:p>
            <a:pPr marL="342900" indent="-342900">
              <a:buClr>
                <a:srgbClr val="00B050"/>
              </a:buClr>
              <a:buFont typeface="Wingdings" pitchFamily="2" charset="2"/>
              <a:buChar char="§"/>
            </a:pPr>
            <a:r>
              <a:rPr lang="ru-RU" sz="2000" dirty="0"/>
              <a:t>Лист печатный - </a:t>
            </a:r>
            <a:r>
              <a:rPr lang="ru-RU" sz="2000" b="1" dirty="0">
                <a:solidFill>
                  <a:srgbClr val="00B050"/>
                </a:solidFill>
              </a:rPr>
              <a:t>920</a:t>
            </a:r>
          </a:p>
          <a:p>
            <a:pPr marL="342900" indent="-342900">
              <a:buClr>
                <a:srgbClr val="00B050"/>
              </a:buClr>
              <a:buFont typeface="Wingdings" pitchFamily="2" charset="2"/>
              <a:buChar char="§"/>
            </a:pPr>
            <a:r>
              <a:rPr lang="ru-RU" sz="2000" dirty="0"/>
              <a:t>Минута - </a:t>
            </a:r>
            <a:r>
              <a:rPr lang="ru-RU" sz="2000" b="1" dirty="0">
                <a:solidFill>
                  <a:srgbClr val="00B050"/>
                </a:solidFill>
              </a:rPr>
              <a:t>355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384414" y="4095340"/>
            <a:ext cx="4110076" cy="2233409"/>
            <a:chOff x="399345" y="4095693"/>
            <a:chExt cx="3651703" cy="2138761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>
              <a:off x="405594" y="4095693"/>
              <a:ext cx="3645454" cy="0"/>
            </a:xfrm>
            <a:prstGeom prst="line">
              <a:avLst/>
            </a:prstGeom>
            <a:ln w="38100">
              <a:solidFill>
                <a:srgbClr val="71B68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>
              <a:off x="399345" y="6234454"/>
              <a:ext cx="3645454" cy="0"/>
            </a:xfrm>
            <a:prstGeom prst="line">
              <a:avLst/>
            </a:prstGeom>
            <a:ln w="38100">
              <a:solidFill>
                <a:srgbClr val="71B68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37" name="Равнобедренный треугольник 36"/>
          <p:cNvSpPr/>
          <p:nvPr/>
        </p:nvSpPr>
        <p:spPr>
          <a:xfrm rot="5400000">
            <a:off x="-112438" y="112438"/>
            <a:ext cx="720080" cy="495204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Равнобедренный треугольник 38"/>
          <p:cNvSpPr/>
          <p:nvPr/>
        </p:nvSpPr>
        <p:spPr>
          <a:xfrm rot="5400000">
            <a:off x="189630" y="320508"/>
            <a:ext cx="395647" cy="341075"/>
          </a:xfrm>
          <a:prstGeom prst="triangle">
            <a:avLst/>
          </a:prstGeom>
          <a:solidFill>
            <a:srgbClr val="70B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01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5313488" y="2400270"/>
            <a:ext cx="4464048" cy="4125074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outerShdw blurRad="114300" dist="38100" dir="2700000" algn="tl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16916" y="2418770"/>
            <a:ext cx="4880100" cy="4106574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outerShdw blurRad="114300" dist="38100" dir="2700000" algn="tl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59"/>
          <p:cNvSpPr>
            <a:spLocks noGrp="1"/>
          </p:cNvSpPr>
          <p:nvPr>
            <p:ph type="title"/>
          </p:nvPr>
        </p:nvSpPr>
        <p:spPr>
          <a:xfrm>
            <a:off x="653890" y="231755"/>
            <a:ext cx="8886021" cy="488325"/>
          </a:xfrm>
        </p:spPr>
        <p:txBody>
          <a:bodyPr>
            <a:noAutofit/>
          </a:bodyPr>
          <a:lstStyle/>
          <a:p>
            <a:r>
              <a:rPr lang="ru-RU" sz="3000" b="1" dirty="0">
                <a:solidFill>
                  <a:srgbClr val="70B680"/>
                </a:solidFill>
                <a:latin typeface="Bahnschrift Condensed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Приложение №2. Графа «Плановое значение показателя»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04528" y="975802"/>
            <a:ext cx="92890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В столбце </a:t>
            </a:r>
            <a:r>
              <a:rPr lang="ru-RU" sz="1600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«Плановое значение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»</a:t>
            </a:r>
            <a:r>
              <a:rPr lang="ru-RU" sz="1600" b="1" dirty="0">
                <a:solidFill>
                  <a:srgbClr val="00B050"/>
                </a:solidFill>
              </a:rPr>
              <a:t> </a:t>
            </a:r>
            <a:r>
              <a:rPr lang="ru-RU" sz="1600" b="1" dirty="0">
                <a:solidFill>
                  <a:schemeClr val="accent2"/>
                </a:solidFill>
              </a:rPr>
              <a:t>НЕ </a:t>
            </a:r>
            <a:r>
              <a:rPr lang="ru-RU" sz="1600" b="1" dirty="0" smtClean="0">
                <a:solidFill>
                  <a:schemeClr val="accent2"/>
                </a:solidFill>
              </a:rPr>
              <a:t>ДОПУСКАЕТСЯ </a:t>
            </a:r>
            <a:r>
              <a:rPr lang="ru-RU" sz="1600" b="1" dirty="0"/>
              <a:t>ничего кроме </a:t>
            </a:r>
            <a:r>
              <a:rPr lang="ru-RU" sz="1600" b="1" dirty="0" smtClean="0"/>
              <a:t>цифр, заполняется на основании:</a:t>
            </a:r>
          </a:p>
          <a:p>
            <a:pPr marL="285750" indent="-285750">
              <a:buClr>
                <a:srgbClr val="00B050"/>
              </a:buClr>
              <a:buFont typeface="Wingdings" pitchFamily="2" charset="2"/>
              <a:buChar char="§"/>
            </a:pPr>
            <a:r>
              <a:rPr lang="ru-RU" sz="1600" dirty="0" smtClean="0"/>
              <a:t>п.3 </a:t>
            </a:r>
            <a:r>
              <a:rPr lang="ru-RU" sz="1600" dirty="0"/>
              <a:t>заявки «Краткое описание работ</a:t>
            </a:r>
            <a:r>
              <a:rPr lang="ru-RU" sz="1600" dirty="0" smtClean="0"/>
              <a:t>»;</a:t>
            </a:r>
          </a:p>
          <a:p>
            <a:pPr marL="285750" indent="-285750">
              <a:buClr>
                <a:srgbClr val="00B050"/>
              </a:buClr>
              <a:buFont typeface="Wingdings" pitchFamily="2" charset="2"/>
              <a:buChar char="§"/>
            </a:pPr>
            <a:r>
              <a:rPr lang="ru-RU" sz="1600" dirty="0" smtClean="0"/>
              <a:t>п.6 заявки «</a:t>
            </a:r>
            <a:r>
              <a:rPr lang="ru-RU" sz="1600" dirty="0"/>
              <a:t>Планируемые количественные и качественные показатели, обоснование их </a:t>
            </a:r>
            <a:r>
              <a:rPr lang="ru-RU" sz="1600" dirty="0" smtClean="0"/>
              <a:t>достижимости». </a:t>
            </a:r>
          </a:p>
          <a:p>
            <a:pPr marL="285750" indent="-285750">
              <a:buFont typeface="Courier New" pitchFamily="49" charset="0"/>
              <a:buChar char="o"/>
            </a:pPr>
            <a:endParaRPr lang="ru-RU" sz="1600" dirty="0" smtClean="0"/>
          </a:p>
        </p:txBody>
      </p:sp>
      <p:sp>
        <p:nvSpPr>
          <p:cNvPr id="14" name="Прямоугольник 13"/>
          <p:cNvSpPr/>
          <p:nvPr/>
        </p:nvSpPr>
        <p:spPr>
          <a:xfrm>
            <a:off x="3979201" y="4161126"/>
            <a:ext cx="760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Китай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821530" y="2049437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332377" y="5078183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2726" y="2636911"/>
            <a:ext cx="44026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/>
                </a:solidFill>
              </a:rPr>
              <a:t>НЕДОПУСТИМО</a:t>
            </a:r>
            <a:r>
              <a:rPr lang="ru-RU" dirty="0" smtClean="0"/>
              <a:t> указывать </a:t>
            </a:r>
            <a:r>
              <a:rPr lang="ru-RU" dirty="0"/>
              <a:t>показатель как </a:t>
            </a:r>
            <a:endParaRPr lang="ru-RU" dirty="0" smtClean="0"/>
          </a:p>
          <a:p>
            <a:r>
              <a:rPr lang="ru-RU" dirty="0" smtClean="0">
                <a:solidFill>
                  <a:schemeClr val="accent2"/>
                </a:solidFill>
              </a:rPr>
              <a:t>«</a:t>
            </a:r>
            <a:r>
              <a:rPr lang="ru-RU" dirty="0">
                <a:solidFill>
                  <a:schemeClr val="accent2"/>
                </a:solidFill>
              </a:rPr>
              <a:t>не менее такого-то значения» </a:t>
            </a:r>
            <a:r>
              <a:rPr lang="ru-RU" dirty="0"/>
              <a:t>и т.д.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13973" t="25430" r="24604" b="32991"/>
          <a:stretch/>
        </p:blipFill>
        <p:spPr>
          <a:xfrm>
            <a:off x="391229" y="3639918"/>
            <a:ext cx="4499872" cy="204845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123216" y="4299018"/>
            <a:ext cx="709332" cy="8173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466372" y="5168944"/>
            <a:ext cx="497317" cy="491101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5462028" y="2463147"/>
            <a:ext cx="4230795" cy="3821947"/>
            <a:chOff x="5104114" y="1679261"/>
            <a:chExt cx="4836249" cy="4368892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04114" y="4353331"/>
              <a:ext cx="4015533" cy="169482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11420" y="1679261"/>
              <a:ext cx="4327711" cy="2517263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30" name="Прямоугольник 29"/>
            <p:cNvSpPr/>
            <p:nvPr/>
          </p:nvSpPr>
          <p:spPr>
            <a:xfrm>
              <a:off x="8649868" y="1691991"/>
              <a:ext cx="469779" cy="1735024"/>
            </a:xfrm>
            <a:prstGeom prst="rect">
              <a:avLst/>
            </a:prstGeom>
            <a:noFill/>
            <a:ln>
              <a:solidFill>
                <a:srgbClr val="71B6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8486055" y="4262337"/>
              <a:ext cx="469779" cy="642249"/>
            </a:xfrm>
            <a:prstGeom prst="rect">
              <a:avLst/>
            </a:prstGeom>
            <a:noFill/>
            <a:ln>
              <a:solidFill>
                <a:srgbClr val="71B6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9439131" y="2616717"/>
              <a:ext cx="501232" cy="445539"/>
            </a:xfrm>
            <a:prstGeom prst="rect">
              <a:avLst/>
            </a:prstGeom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9379868" y="4332176"/>
              <a:ext cx="495111" cy="440099"/>
            </a:xfrm>
            <a:prstGeom prst="rect">
              <a:avLst/>
            </a:prstGeom>
          </p:spPr>
        </p:pic>
      </p:grp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21" name="Равнобедренный треугольник 20"/>
          <p:cNvSpPr/>
          <p:nvPr/>
        </p:nvSpPr>
        <p:spPr>
          <a:xfrm rot="5400000">
            <a:off x="-112438" y="112438"/>
            <a:ext cx="720080" cy="495204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авнобедренный треугольник 21"/>
          <p:cNvSpPr/>
          <p:nvPr/>
        </p:nvSpPr>
        <p:spPr>
          <a:xfrm rot="5400000">
            <a:off x="189630" y="320508"/>
            <a:ext cx="395647" cy="341075"/>
          </a:xfrm>
          <a:prstGeom prst="triangle">
            <a:avLst/>
          </a:prstGeom>
          <a:solidFill>
            <a:srgbClr val="70B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16917" y="2564904"/>
            <a:ext cx="75358" cy="7903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6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-1" y="3861048"/>
            <a:ext cx="9906001" cy="2649461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3000" b="-3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0" y="3861048"/>
            <a:ext cx="9906001" cy="2649461"/>
          </a:xfrm>
          <a:prstGeom prst="rect">
            <a:avLst/>
          </a:prstGeom>
          <a:solidFill>
            <a:srgbClr val="1F497D">
              <a:alpha val="9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59"/>
          <p:cNvSpPr>
            <a:spLocks noGrp="1"/>
          </p:cNvSpPr>
          <p:nvPr>
            <p:ph type="title"/>
          </p:nvPr>
        </p:nvSpPr>
        <p:spPr>
          <a:xfrm>
            <a:off x="578025" y="74194"/>
            <a:ext cx="9405201" cy="83370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3000" b="1" dirty="0">
                <a:solidFill>
                  <a:srgbClr val="70B680"/>
                </a:solidFill>
                <a:latin typeface="Bahnschrift Condensed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Приложение №2. </a:t>
            </a:r>
            <a:br>
              <a:rPr lang="ru-RU" sz="3000" b="1" dirty="0">
                <a:solidFill>
                  <a:srgbClr val="70B680"/>
                </a:solidFill>
                <a:latin typeface="Bahnschrift Condensed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3000" b="1" dirty="0">
                <a:solidFill>
                  <a:srgbClr val="70B680"/>
                </a:solidFill>
                <a:latin typeface="Bahnschrift Condensed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Графа «Срок, на который запланировано достижение показателя»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668074" y="1239106"/>
            <a:ext cx="4599171" cy="747520"/>
          </a:xfrm>
          <a:prstGeom prst="rect">
            <a:avLst/>
          </a:prstGeom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56896" rIns="0" bIns="60960" numCol="1" spcCol="1270" anchor="ctr" anchorCtr="0">
            <a:noAutofit/>
          </a:bodyPr>
          <a:lstStyle/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>
                <a:solidFill>
                  <a:schemeClr val="tx1"/>
                </a:solidFill>
                <a:latin typeface="Bahnschrift Condensed" panose="020B0502040204020203" pitchFamily="34" charset="0"/>
              </a:rPr>
              <a:t>Срок достижения должен быть </a:t>
            </a:r>
            <a:r>
              <a:rPr lang="ru-RU" sz="1600" b="1" dirty="0">
                <a:solidFill>
                  <a:srgbClr val="00B050"/>
                </a:solidFill>
                <a:latin typeface="Bahnschrift Condensed" panose="020B0502040204020203" pitchFamily="34" charset="0"/>
              </a:rPr>
              <a:t>ОБЯЗАТЕЛЬНО</a:t>
            </a:r>
            <a:r>
              <a:rPr lang="ru-RU" sz="1600" b="1" dirty="0">
                <a:latin typeface="Bahnschrift Condensed" panose="020B0502040204020203" pitchFamily="34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Bahnschrift Condensed" panose="020B0502040204020203" pitchFamily="34" charset="0"/>
              </a:rPr>
              <a:t>в</a:t>
            </a:r>
            <a:r>
              <a:rPr lang="ru-RU" b="1" dirty="0">
                <a:solidFill>
                  <a:schemeClr val="tx1"/>
                </a:solidFill>
                <a:latin typeface="Bahnschrift Condensed" panose="020B0502040204020203" pitchFamily="34" charset="0"/>
              </a:rPr>
              <a:t> 2020 </a:t>
            </a:r>
            <a:r>
              <a:rPr lang="ru-RU" dirty="0" smtClean="0">
                <a:solidFill>
                  <a:schemeClr val="tx1"/>
                </a:solidFill>
                <a:latin typeface="Bahnschrift Condensed" panose="020B0502040204020203" pitchFamily="34" charset="0"/>
              </a:rPr>
              <a:t>году.</a:t>
            </a:r>
            <a:endParaRPr lang="ru-RU" sz="1600" kern="1200" dirty="0">
              <a:solidFill>
                <a:schemeClr val="tx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46718" y="2492896"/>
            <a:ext cx="61129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Все даты должны быть после подписания </a:t>
            </a:r>
            <a:r>
              <a:rPr lang="ru-RU" dirty="0" smtClean="0">
                <a:solidFill>
                  <a:schemeClr val="tx2"/>
                </a:solidFill>
              </a:rPr>
              <a:t>соглашений.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22" name="Стрелка углом вверх 21"/>
          <p:cNvSpPr/>
          <p:nvPr/>
        </p:nvSpPr>
        <p:spPr>
          <a:xfrm rot="5400000">
            <a:off x="420716" y="2503969"/>
            <a:ext cx="1080000" cy="599671"/>
          </a:xfrm>
          <a:prstGeom prst="bentUpArrow">
            <a:avLst>
              <a:gd name="adj1" fmla="val 14218"/>
              <a:gd name="adj2" fmla="val 23459"/>
              <a:gd name="adj3" fmla="val 28081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699311" y="2310523"/>
            <a:ext cx="2886302" cy="1"/>
          </a:xfrm>
          <a:prstGeom prst="line">
            <a:avLst/>
          </a:prstGeom>
          <a:ln w="920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1289615" y="3187497"/>
            <a:ext cx="2301753" cy="12052"/>
          </a:xfrm>
          <a:prstGeom prst="line">
            <a:avLst/>
          </a:prstGeom>
          <a:ln w="92075">
            <a:solidFill>
              <a:srgbClr val="A8C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2288704" y="4308615"/>
            <a:ext cx="56789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</a:rPr>
              <a:t>Информация должна быть сопоставима по срокам </a:t>
            </a:r>
            <a:r>
              <a:rPr lang="ru-RU" i="1" dirty="0" smtClean="0">
                <a:solidFill>
                  <a:schemeClr val="bg1"/>
                </a:solidFill>
              </a:rPr>
              <a:t/>
            </a:r>
            <a:br>
              <a:rPr lang="ru-RU" i="1" dirty="0" smtClean="0">
                <a:solidFill>
                  <a:schemeClr val="bg1"/>
                </a:solidFill>
              </a:rPr>
            </a:br>
            <a:r>
              <a:rPr lang="ru-RU" i="1" dirty="0" smtClean="0">
                <a:solidFill>
                  <a:schemeClr val="bg1"/>
                </a:solidFill>
              </a:rPr>
              <a:t>с </a:t>
            </a:r>
            <a:r>
              <a:rPr lang="ru-RU" i="1" dirty="0">
                <a:solidFill>
                  <a:schemeClr val="bg1"/>
                </a:solidFill>
              </a:rPr>
              <a:t>планом графиком из заявки (если в нём данный аспект отражён), но если сроки стоят на дату ранее августа</a:t>
            </a:r>
            <a:r>
              <a:rPr lang="ru-RU" i="1" dirty="0" smtClean="0">
                <a:solidFill>
                  <a:schemeClr val="bg1"/>
                </a:solidFill>
              </a:rPr>
              <a:t>, </a:t>
            </a:r>
            <a:r>
              <a:rPr lang="ru-RU" i="1" dirty="0">
                <a:solidFill>
                  <a:schemeClr val="bg1"/>
                </a:solidFill>
              </a:rPr>
              <a:t>то рекомендуется уточнить сроки с учетом ожидаемого срока заключения соглашения (можно поставить «декабрь 2020 года», без указания дня</a:t>
            </a:r>
            <a:r>
              <a:rPr lang="ru-RU" i="1" dirty="0" smtClean="0">
                <a:solidFill>
                  <a:schemeClr val="bg1"/>
                </a:solidFill>
              </a:rPr>
              <a:t>).</a:t>
            </a: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31" name="Shape 2622"/>
          <p:cNvSpPr/>
          <p:nvPr/>
        </p:nvSpPr>
        <p:spPr>
          <a:xfrm>
            <a:off x="633776" y="4556288"/>
            <a:ext cx="1258980" cy="1258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579" y="17044"/>
                </a:moveTo>
                <a:cubicBezTo>
                  <a:pt x="9428" y="17174"/>
                  <a:pt x="9252" y="17274"/>
                  <a:pt x="9050" y="17344"/>
                </a:cubicBezTo>
                <a:cubicBezTo>
                  <a:pt x="8849" y="17415"/>
                  <a:pt x="8636" y="17450"/>
                  <a:pt x="8413" y="17450"/>
                </a:cubicBezTo>
                <a:cubicBezTo>
                  <a:pt x="7887" y="17450"/>
                  <a:pt x="7488" y="17288"/>
                  <a:pt x="7214" y="16966"/>
                </a:cubicBezTo>
                <a:cubicBezTo>
                  <a:pt x="6941" y="16644"/>
                  <a:pt x="6797" y="16226"/>
                  <a:pt x="6782" y="15715"/>
                </a:cubicBezTo>
                <a:lnTo>
                  <a:pt x="5864" y="15715"/>
                </a:lnTo>
                <a:cubicBezTo>
                  <a:pt x="5857" y="16122"/>
                  <a:pt x="5913" y="16486"/>
                  <a:pt x="6032" y="16805"/>
                </a:cubicBezTo>
                <a:cubicBezTo>
                  <a:pt x="6151" y="17123"/>
                  <a:pt x="6321" y="17393"/>
                  <a:pt x="6545" y="17611"/>
                </a:cubicBezTo>
                <a:cubicBezTo>
                  <a:pt x="6767" y="17830"/>
                  <a:pt x="7038" y="17995"/>
                  <a:pt x="7355" y="18106"/>
                </a:cubicBezTo>
                <a:cubicBezTo>
                  <a:pt x="7671" y="18218"/>
                  <a:pt x="8024" y="18273"/>
                  <a:pt x="8413" y="18273"/>
                </a:cubicBezTo>
                <a:cubicBezTo>
                  <a:pt x="8773" y="18273"/>
                  <a:pt x="9113" y="18223"/>
                  <a:pt x="9434" y="18123"/>
                </a:cubicBezTo>
                <a:cubicBezTo>
                  <a:pt x="9754" y="18023"/>
                  <a:pt x="10033" y="17873"/>
                  <a:pt x="10271" y="17672"/>
                </a:cubicBezTo>
                <a:cubicBezTo>
                  <a:pt x="10509" y="17472"/>
                  <a:pt x="10697" y="17222"/>
                  <a:pt x="10837" y="16922"/>
                </a:cubicBezTo>
                <a:cubicBezTo>
                  <a:pt x="10978" y="16621"/>
                  <a:pt x="11048" y="16275"/>
                  <a:pt x="11048" y="15881"/>
                </a:cubicBezTo>
                <a:cubicBezTo>
                  <a:pt x="11048" y="15407"/>
                  <a:pt x="10935" y="14995"/>
                  <a:pt x="10708" y="14646"/>
                </a:cubicBezTo>
                <a:cubicBezTo>
                  <a:pt x="10481" y="14298"/>
                  <a:pt x="10134" y="14072"/>
                  <a:pt x="9666" y="13968"/>
                </a:cubicBezTo>
                <a:lnTo>
                  <a:pt x="9666" y="13946"/>
                </a:lnTo>
                <a:cubicBezTo>
                  <a:pt x="9968" y="13805"/>
                  <a:pt x="10220" y="13597"/>
                  <a:pt x="10422" y="13323"/>
                </a:cubicBezTo>
                <a:cubicBezTo>
                  <a:pt x="10624" y="13048"/>
                  <a:pt x="10724" y="12734"/>
                  <a:pt x="10724" y="12377"/>
                </a:cubicBezTo>
                <a:cubicBezTo>
                  <a:pt x="10724" y="12014"/>
                  <a:pt x="10665" y="11698"/>
                  <a:pt x="10546" y="11432"/>
                </a:cubicBezTo>
                <a:cubicBezTo>
                  <a:pt x="10427" y="11165"/>
                  <a:pt x="10263" y="10946"/>
                  <a:pt x="10055" y="10776"/>
                </a:cubicBezTo>
                <a:cubicBezTo>
                  <a:pt x="9846" y="10605"/>
                  <a:pt x="9599" y="10477"/>
                  <a:pt x="9315" y="10392"/>
                </a:cubicBezTo>
                <a:cubicBezTo>
                  <a:pt x="9030" y="10306"/>
                  <a:pt x="8722" y="10264"/>
                  <a:pt x="8391" y="10264"/>
                </a:cubicBezTo>
                <a:cubicBezTo>
                  <a:pt x="8010" y="10264"/>
                  <a:pt x="7673" y="10326"/>
                  <a:pt x="7382" y="10453"/>
                </a:cubicBezTo>
                <a:cubicBezTo>
                  <a:pt x="7090" y="10579"/>
                  <a:pt x="6847" y="10753"/>
                  <a:pt x="6653" y="10976"/>
                </a:cubicBezTo>
                <a:cubicBezTo>
                  <a:pt x="6459" y="11198"/>
                  <a:pt x="6309" y="11466"/>
                  <a:pt x="6204" y="11777"/>
                </a:cubicBezTo>
                <a:cubicBezTo>
                  <a:pt x="6100" y="12088"/>
                  <a:pt x="6040" y="12433"/>
                  <a:pt x="6026" y="12811"/>
                </a:cubicBezTo>
                <a:lnTo>
                  <a:pt x="6944" y="12811"/>
                </a:lnTo>
                <a:cubicBezTo>
                  <a:pt x="6944" y="12581"/>
                  <a:pt x="6972" y="12363"/>
                  <a:pt x="7031" y="12155"/>
                </a:cubicBezTo>
                <a:cubicBezTo>
                  <a:pt x="7088" y="11947"/>
                  <a:pt x="7177" y="11766"/>
                  <a:pt x="7296" y="11610"/>
                </a:cubicBezTo>
                <a:cubicBezTo>
                  <a:pt x="7414" y="11454"/>
                  <a:pt x="7565" y="11330"/>
                  <a:pt x="7749" y="11237"/>
                </a:cubicBezTo>
                <a:cubicBezTo>
                  <a:pt x="7932" y="11144"/>
                  <a:pt x="8147" y="11098"/>
                  <a:pt x="8391" y="11098"/>
                </a:cubicBezTo>
                <a:cubicBezTo>
                  <a:pt x="8780" y="11098"/>
                  <a:pt x="9104" y="11204"/>
                  <a:pt x="9364" y="11415"/>
                </a:cubicBezTo>
                <a:cubicBezTo>
                  <a:pt x="9623" y="11627"/>
                  <a:pt x="9752" y="11943"/>
                  <a:pt x="9752" y="12366"/>
                </a:cubicBezTo>
                <a:cubicBezTo>
                  <a:pt x="9752" y="12574"/>
                  <a:pt x="9713" y="12759"/>
                  <a:pt x="9634" y="12922"/>
                </a:cubicBezTo>
                <a:cubicBezTo>
                  <a:pt x="9554" y="13086"/>
                  <a:pt x="9448" y="13221"/>
                  <a:pt x="9315" y="13329"/>
                </a:cubicBezTo>
                <a:cubicBezTo>
                  <a:pt x="9182" y="13436"/>
                  <a:pt x="9027" y="13517"/>
                  <a:pt x="8851" y="13574"/>
                </a:cubicBezTo>
                <a:cubicBezTo>
                  <a:pt x="8674" y="13629"/>
                  <a:pt x="8488" y="13657"/>
                  <a:pt x="8294" y="13657"/>
                </a:cubicBezTo>
                <a:lnTo>
                  <a:pt x="7992" y="13657"/>
                </a:lnTo>
                <a:cubicBezTo>
                  <a:pt x="7963" y="13657"/>
                  <a:pt x="7930" y="13653"/>
                  <a:pt x="7895" y="13645"/>
                </a:cubicBezTo>
                <a:lnTo>
                  <a:pt x="7895" y="14447"/>
                </a:lnTo>
                <a:cubicBezTo>
                  <a:pt x="8067" y="14424"/>
                  <a:pt x="8251" y="14413"/>
                  <a:pt x="8445" y="14413"/>
                </a:cubicBezTo>
                <a:cubicBezTo>
                  <a:pt x="8676" y="14413"/>
                  <a:pt x="8890" y="14444"/>
                  <a:pt x="9088" y="14507"/>
                </a:cubicBezTo>
                <a:cubicBezTo>
                  <a:pt x="9286" y="14571"/>
                  <a:pt x="9457" y="14667"/>
                  <a:pt x="9601" y="14797"/>
                </a:cubicBezTo>
                <a:cubicBezTo>
                  <a:pt x="9745" y="14927"/>
                  <a:pt x="9860" y="15086"/>
                  <a:pt x="9947" y="15275"/>
                </a:cubicBezTo>
                <a:cubicBezTo>
                  <a:pt x="10033" y="15464"/>
                  <a:pt x="10076" y="15682"/>
                  <a:pt x="10076" y="15926"/>
                </a:cubicBezTo>
                <a:cubicBezTo>
                  <a:pt x="10076" y="16163"/>
                  <a:pt x="10031" y="16377"/>
                  <a:pt x="9941" y="16565"/>
                </a:cubicBezTo>
                <a:cubicBezTo>
                  <a:pt x="9851" y="16754"/>
                  <a:pt x="9731" y="16914"/>
                  <a:pt x="9579" y="17044"/>
                </a:cubicBezTo>
                <a:moveTo>
                  <a:pt x="14257" y="18151"/>
                </a:moveTo>
                <a:lnTo>
                  <a:pt x="15175" y="18151"/>
                </a:lnTo>
                <a:lnTo>
                  <a:pt x="15175" y="10264"/>
                </a:lnTo>
                <a:lnTo>
                  <a:pt x="14473" y="10264"/>
                </a:lnTo>
                <a:cubicBezTo>
                  <a:pt x="14422" y="10561"/>
                  <a:pt x="14329" y="10805"/>
                  <a:pt x="14192" y="10998"/>
                </a:cubicBezTo>
                <a:cubicBezTo>
                  <a:pt x="14055" y="11191"/>
                  <a:pt x="13888" y="11343"/>
                  <a:pt x="13690" y="11454"/>
                </a:cubicBezTo>
                <a:cubicBezTo>
                  <a:pt x="13492" y="11565"/>
                  <a:pt x="13271" y="11641"/>
                  <a:pt x="13026" y="11682"/>
                </a:cubicBezTo>
                <a:cubicBezTo>
                  <a:pt x="12781" y="11723"/>
                  <a:pt x="12529" y="11743"/>
                  <a:pt x="12270" y="11743"/>
                </a:cubicBezTo>
                <a:lnTo>
                  <a:pt x="12270" y="12499"/>
                </a:lnTo>
                <a:lnTo>
                  <a:pt x="14257" y="12499"/>
                </a:lnTo>
                <a:cubicBezTo>
                  <a:pt x="14257" y="12499"/>
                  <a:pt x="14257" y="18151"/>
                  <a:pt x="14257" y="18151"/>
                </a:cubicBezTo>
                <a:close/>
                <a:moveTo>
                  <a:pt x="20618" y="6873"/>
                </a:moveTo>
                <a:lnTo>
                  <a:pt x="982" y="6873"/>
                </a:lnTo>
                <a:lnTo>
                  <a:pt x="982" y="3928"/>
                </a:lnTo>
                <a:cubicBezTo>
                  <a:pt x="982" y="3385"/>
                  <a:pt x="1421" y="2945"/>
                  <a:pt x="1964" y="2945"/>
                </a:cubicBezTo>
                <a:lnTo>
                  <a:pt x="3927" y="2945"/>
                </a:lnTo>
                <a:lnTo>
                  <a:pt x="3927" y="4418"/>
                </a:lnTo>
                <a:cubicBezTo>
                  <a:pt x="3927" y="4690"/>
                  <a:pt x="4147" y="4909"/>
                  <a:pt x="4418" y="4909"/>
                </a:cubicBezTo>
                <a:cubicBezTo>
                  <a:pt x="4690" y="4909"/>
                  <a:pt x="4909" y="4690"/>
                  <a:pt x="4909" y="4418"/>
                </a:cubicBezTo>
                <a:lnTo>
                  <a:pt x="4909" y="2945"/>
                </a:lnTo>
                <a:lnTo>
                  <a:pt x="16691" y="2945"/>
                </a:lnTo>
                <a:lnTo>
                  <a:pt x="16691" y="4418"/>
                </a:lnTo>
                <a:cubicBezTo>
                  <a:pt x="16691" y="4690"/>
                  <a:pt x="16910" y="4909"/>
                  <a:pt x="17182" y="4909"/>
                </a:cubicBezTo>
                <a:cubicBezTo>
                  <a:pt x="17453" y="4909"/>
                  <a:pt x="17673" y="4690"/>
                  <a:pt x="17673" y="4418"/>
                </a:cubicBezTo>
                <a:lnTo>
                  <a:pt x="17673" y="2945"/>
                </a:lnTo>
                <a:lnTo>
                  <a:pt x="19636" y="2945"/>
                </a:lnTo>
                <a:cubicBezTo>
                  <a:pt x="20179" y="2945"/>
                  <a:pt x="20618" y="3385"/>
                  <a:pt x="20618" y="3928"/>
                </a:cubicBezTo>
                <a:cubicBezTo>
                  <a:pt x="20618" y="3928"/>
                  <a:pt x="20618" y="6873"/>
                  <a:pt x="20618" y="6873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7855"/>
                </a:lnTo>
                <a:lnTo>
                  <a:pt x="20618" y="7855"/>
                </a:lnTo>
                <a:cubicBezTo>
                  <a:pt x="20618" y="7855"/>
                  <a:pt x="20618" y="19636"/>
                  <a:pt x="20618" y="19636"/>
                </a:cubicBezTo>
                <a:close/>
                <a:moveTo>
                  <a:pt x="19636" y="1964"/>
                </a:moveTo>
                <a:lnTo>
                  <a:pt x="17673" y="1964"/>
                </a:lnTo>
                <a:lnTo>
                  <a:pt x="17673" y="491"/>
                </a:lnTo>
                <a:cubicBezTo>
                  <a:pt x="17673" y="220"/>
                  <a:pt x="17453" y="0"/>
                  <a:pt x="17182" y="0"/>
                </a:cubicBezTo>
                <a:cubicBezTo>
                  <a:pt x="16910" y="0"/>
                  <a:pt x="16691" y="220"/>
                  <a:pt x="16691" y="491"/>
                </a:cubicBezTo>
                <a:lnTo>
                  <a:pt x="16691" y="1964"/>
                </a:lnTo>
                <a:lnTo>
                  <a:pt x="4909" y="1964"/>
                </a:lnTo>
                <a:lnTo>
                  <a:pt x="4909" y="491"/>
                </a:lnTo>
                <a:cubicBezTo>
                  <a:pt x="4909" y="220"/>
                  <a:pt x="4690" y="0"/>
                  <a:pt x="4418" y="0"/>
                </a:cubicBezTo>
                <a:cubicBezTo>
                  <a:pt x="4147" y="0"/>
                  <a:pt x="3927" y="220"/>
                  <a:pt x="3927" y="491"/>
                </a:cubicBezTo>
                <a:lnTo>
                  <a:pt x="3927" y="1964"/>
                </a:lnTo>
                <a:lnTo>
                  <a:pt x="1964" y="1964"/>
                </a:lnTo>
                <a:cubicBezTo>
                  <a:pt x="879" y="1964"/>
                  <a:pt x="0" y="2843"/>
                  <a:pt x="0" y="3928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3928"/>
                </a:lnTo>
                <a:cubicBezTo>
                  <a:pt x="21600" y="2843"/>
                  <a:pt x="20721" y="1964"/>
                  <a:pt x="19636" y="1964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12" name="Равнобедренный треугольник 11"/>
          <p:cNvSpPr/>
          <p:nvPr/>
        </p:nvSpPr>
        <p:spPr>
          <a:xfrm rot="5400000">
            <a:off x="-112438" y="112438"/>
            <a:ext cx="720080" cy="495204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 rot="5400000">
            <a:off x="189630" y="320508"/>
            <a:ext cx="395647" cy="341075"/>
          </a:xfrm>
          <a:prstGeom prst="triangle">
            <a:avLst/>
          </a:prstGeom>
          <a:solidFill>
            <a:srgbClr val="70B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27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415925" y="1933767"/>
            <a:ext cx="3672979" cy="3445558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outerShdw blurRad="114300" dist="38100" dir="2700000" algn="tl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0" y="5466575"/>
            <a:ext cx="9906000" cy="1030234"/>
          </a:xfrm>
          <a:prstGeom prst="rect">
            <a:avLst/>
          </a:prstGeom>
          <a:solidFill>
            <a:srgbClr val="71B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568624" y="879845"/>
            <a:ext cx="8367963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700" dirty="0">
                <a:solidFill>
                  <a:srgbClr val="2E2E2E"/>
                </a:solidFill>
              </a:rPr>
              <a:t>Приложение заполняется на основании дорожной карты (сетевого графика) выполнения работ заявки (</a:t>
            </a:r>
            <a:r>
              <a:rPr lang="ru-RU" sz="1700" dirty="0" smtClean="0">
                <a:solidFill>
                  <a:srgbClr val="2E2E2E"/>
                </a:solidFill>
              </a:rPr>
              <a:t>п.3.1 </a:t>
            </a:r>
            <a:r>
              <a:rPr lang="ru-RU" sz="1700" dirty="0">
                <a:solidFill>
                  <a:srgbClr val="2E2E2E"/>
                </a:solidFill>
              </a:rPr>
              <a:t>заявки). </a:t>
            </a:r>
            <a:endParaRPr lang="ru-RU" sz="1700" dirty="0" smtClean="0">
              <a:solidFill>
                <a:srgbClr val="2E2E2E"/>
              </a:solidFill>
            </a:endParaRPr>
          </a:p>
          <a:p>
            <a:pPr lvl="0"/>
            <a:r>
              <a:rPr lang="ru-RU" sz="1700" dirty="0" smtClean="0">
                <a:solidFill>
                  <a:srgbClr val="2E2E2E"/>
                </a:solidFill>
              </a:rPr>
              <a:t>То </a:t>
            </a:r>
            <a:r>
              <a:rPr lang="ru-RU" sz="1700" dirty="0">
                <a:solidFill>
                  <a:srgbClr val="2E2E2E"/>
                </a:solidFill>
              </a:rPr>
              <a:t>есть все пункты из сетевого графика должны быть перенесены в </a:t>
            </a:r>
            <a:r>
              <a:rPr lang="ru-RU" sz="1700" dirty="0" smtClean="0">
                <a:solidFill>
                  <a:srgbClr val="2E2E2E"/>
                </a:solidFill>
              </a:rPr>
              <a:t>Приложение №3.</a:t>
            </a:r>
            <a:endParaRPr lang="ru-RU" sz="1700" dirty="0">
              <a:solidFill>
                <a:srgbClr val="2E2E2E"/>
              </a:solidFill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1136576" y="5797026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chemeClr val="bg1"/>
                </a:solidFill>
              </a:rPr>
              <a:t>В графе </a:t>
            </a:r>
            <a:r>
              <a:rPr lang="ru-RU" dirty="0" smtClean="0">
                <a:solidFill>
                  <a:schemeClr val="bg1"/>
                </a:solidFill>
              </a:rPr>
              <a:t>«Количество» </a:t>
            </a:r>
            <a:r>
              <a:rPr lang="ru-RU" dirty="0">
                <a:solidFill>
                  <a:schemeClr val="bg1"/>
                </a:solidFill>
              </a:rPr>
              <a:t>указываются </a:t>
            </a:r>
            <a:r>
              <a:rPr lang="ru-RU" dirty="0" smtClean="0">
                <a:solidFill>
                  <a:schemeClr val="bg1"/>
                </a:solidFill>
              </a:rPr>
              <a:t>ТОЛЬКО ЦИФРЫ.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3" name="Заголовок 59"/>
          <p:cNvSpPr txBox="1">
            <a:spLocks/>
          </p:cNvSpPr>
          <p:nvPr/>
        </p:nvSpPr>
        <p:spPr>
          <a:xfrm>
            <a:off x="557991" y="33413"/>
            <a:ext cx="9433048" cy="6866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95" rtl="0" eaLnBrk="1" latinLnBrk="0" hangingPunct="1">
              <a:spcBef>
                <a:spcPct val="0"/>
              </a:spcBef>
              <a:buNone/>
              <a:defRPr sz="2800" kern="1200">
                <a:solidFill>
                  <a:srgbClr val="29A9E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70B680"/>
                </a:solidFill>
                <a:latin typeface="Bahnschrift Condensed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Приложение №3 </a:t>
            </a:r>
          </a:p>
        </p:txBody>
      </p:sp>
      <p:sp>
        <p:nvSpPr>
          <p:cNvPr id="15" name="Shape 2598"/>
          <p:cNvSpPr/>
          <p:nvPr/>
        </p:nvSpPr>
        <p:spPr>
          <a:xfrm>
            <a:off x="557991" y="1002733"/>
            <a:ext cx="792659" cy="6313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73" y="8400"/>
                </a:moveTo>
                <a:lnTo>
                  <a:pt x="10800" y="8400"/>
                </a:lnTo>
                <a:lnTo>
                  <a:pt x="10800" y="12001"/>
                </a:lnTo>
                <a:lnTo>
                  <a:pt x="6873" y="12001"/>
                </a:lnTo>
                <a:cubicBezTo>
                  <a:pt x="6873" y="12001"/>
                  <a:pt x="6873" y="8400"/>
                  <a:pt x="6873" y="8400"/>
                </a:cubicBezTo>
                <a:close/>
                <a:moveTo>
                  <a:pt x="6382" y="13200"/>
                </a:moveTo>
                <a:lnTo>
                  <a:pt x="11291" y="13200"/>
                </a:lnTo>
                <a:cubicBezTo>
                  <a:pt x="11562" y="13200"/>
                  <a:pt x="11782" y="12932"/>
                  <a:pt x="11782" y="12600"/>
                </a:cubicBezTo>
                <a:lnTo>
                  <a:pt x="11782" y="7800"/>
                </a:lnTo>
                <a:cubicBezTo>
                  <a:pt x="11782" y="7469"/>
                  <a:pt x="11562" y="7200"/>
                  <a:pt x="11291" y="7200"/>
                </a:cubicBezTo>
                <a:lnTo>
                  <a:pt x="6382" y="7200"/>
                </a:lnTo>
                <a:cubicBezTo>
                  <a:pt x="6111" y="7200"/>
                  <a:pt x="5891" y="7469"/>
                  <a:pt x="5891" y="7800"/>
                </a:cubicBezTo>
                <a:lnTo>
                  <a:pt x="5891" y="12600"/>
                </a:lnTo>
                <a:cubicBezTo>
                  <a:pt x="5891" y="12932"/>
                  <a:pt x="6111" y="13200"/>
                  <a:pt x="6382" y="13200"/>
                </a:cubicBezTo>
                <a:moveTo>
                  <a:pt x="6382" y="4800"/>
                </a:moveTo>
                <a:cubicBezTo>
                  <a:pt x="6653" y="4800"/>
                  <a:pt x="6873" y="4531"/>
                  <a:pt x="6873" y="4200"/>
                </a:cubicBezTo>
                <a:cubicBezTo>
                  <a:pt x="6873" y="3868"/>
                  <a:pt x="6653" y="3600"/>
                  <a:pt x="6382" y="3600"/>
                </a:cubicBezTo>
                <a:cubicBezTo>
                  <a:pt x="6111" y="3600"/>
                  <a:pt x="5891" y="3868"/>
                  <a:pt x="5891" y="4200"/>
                </a:cubicBezTo>
                <a:cubicBezTo>
                  <a:pt x="5891" y="4531"/>
                  <a:pt x="6111" y="4800"/>
                  <a:pt x="6382" y="4800"/>
                </a:cubicBezTo>
                <a:moveTo>
                  <a:pt x="20618" y="20400"/>
                </a:moveTo>
                <a:lnTo>
                  <a:pt x="2945" y="20400"/>
                </a:lnTo>
                <a:cubicBezTo>
                  <a:pt x="1861" y="20400"/>
                  <a:pt x="982" y="19325"/>
                  <a:pt x="982" y="18000"/>
                </a:cubicBezTo>
                <a:lnTo>
                  <a:pt x="982" y="4800"/>
                </a:lnTo>
                <a:lnTo>
                  <a:pt x="2945" y="4800"/>
                </a:lnTo>
                <a:lnTo>
                  <a:pt x="2945" y="17400"/>
                </a:lnTo>
                <a:cubicBezTo>
                  <a:pt x="2945" y="17732"/>
                  <a:pt x="3166" y="18000"/>
                  <a:pt x="3436" y="18000"/>
                </a:cubicBezTo>
                <a:cubicBezTo>
                  <a:pt x="3707" y="18000"/>
                  <a:pt x="3927" y="17732"/>
                  <a:pt x="3927" y="17400"/>
                </a:cubicBezTo>
                <a:lnTo>
                  <a:pt x="3927" y="1200"/>
                </a:lnTo>
                <a:lnTo>
                  <a:pt x="20618" y="1200"/>
                </a:lnTo>
                <a:cubicBezTo>
                  <a:pt x="20618" y="1200"/>
                  <a:pt x="20618" y="20400"/>
                  <a:pt x="20618" y="20400"/>
                </a:cubicBezTo>
                <a:close/>
                <a:moveTo>
                  <a:pt x="20618" y="0"/>
                </a:moveTo>
                <a:lnTo>
                  <a:pt x="3927" y="0"/>
                </a:lnTo>
                <a:cubicBezTo>
                  <a:pt x="3385" y="0"/>
                  <a:pt x="2945" y="538"/>
                  <a:pt x="2945" y="1200"/>
                </a:cubicBezTo>
                <a:lnTo>
                  <a:pt x="2945" y="3600"/>
                </a:lnTo>
                <a:lnTo>
                  <a:pt x="982" y="3600"/>
                </a:lnTo>
                <a:cubicBezTo>
                  <a:pt x="440" y="3600"/>
                  <a:pt x="0" y="4138"/>
                  <a:pt x="0" y="4800"/>
                </a:cubicBezTo>
                <a:lnTo>
                  <a:pt x="0" y="18000"/>
                </a:lnTo>
                <a:cubicBezTo>
                  <a:pt x="0" y="19988"/>
                  <a:pt x="1319" y="21600"/>
                  <a:pt x="2945" y="21600"/>
                </a:cubicBezTo>
                <a:lnTo>
                  <a:pt x="20618" y="21600"/>
                </a:lnTo>
                <a:cubicBezTo>
                  <a:pt x="21160" y="21600"/>
                  <a:pt x="21600" y="21062"/>
                  <a:pt x="21600" y="20400"/>
                </a:cubicBezTo>
                <a:lnTo>
                  <a:pt x="21600" y="1200"/>
                </a:lnTo>
                <a:cubicBezTo>
                  <a:pt x="21600" y="538"/>
                  <a:pt x="21160" y="0"/>
                  <a:pt x="20618" y="0"/>
                </a:cubicBezTo>
                <a:moveTo>
                  <a:pt x="6382" y="18000"/>
                </a:moveTo>
                <a:lnTo>
                  <a:pt x="18164" y="18000"/>
                </a:lnTo>
                <a:cubicBezTo>
                  <a:pt x="18434" y="18000"/>
                  <a:pt x="18655" y="17732"/>
                  <a:pt x="18655" y="17400"/>
                </a:cubicBezTo>
                <a:cubicBezTo>
                  <a:pt x="18655" y="17068"/>
                  <a:pt x="18434" y="16801"/>
                  <a:pt x="18164" y="16801"/>
                </a:cubicBezTo>
                <a:lnTo>
                  <a:pt x="6382" y="16801"/>
                </a:lnTo>
                <a:cubicBezTo>
                  <a:pt x="6111" y="16801"/>
                  <a:pt x="5891" y="17068"/>
                  <a:pt x="5891" y="17400"/>
                </a:cubicBezTo>
                <a:cubicBezTo>
                  <a:pt x="5891" y="17732"/>
                  <a:pt x="6111" y="18000"/>
                  <a:pt x="6382" y="18000"/>
                </a:cubicBezTo>
                <a:moveTo>
                  <a:pt x="6382" y="15600"/>
                </a:moveTo>
                <a:lnTo>
                  <a:pt x="18164" y="15600"/>
                </a:lnTo>
                <a:cubicBezTo>
                  <a:pt x="18434" y="15600"/>
                  <a:pt x="18655" y="15332"/>
                  <a:pt x="18655" y="15000"/>
                </a:cubicBezTo>
                <a:cubicBezTo>
                  <a:pt x="18655" y="14668"/>
                  <a:pt x="18434" y="14401"/>
                  <a:pt x="18164" y="14401"/>
                </a:cubicBezTo>
                <a:lnTo>
                  <a:pt x="6382" y="14401"/>
                </a:lnTo>
                <a:cubicBezTo>
                  <a:pt x="6111" y="14401"/>
                  <a:pt x="5891" y="14668"/>
                  <a:pt x="5891" y="15000"/>
                </a:cubicBezTo>
                <a:cubicBezTo>
                  <a:pt x="5891" y="15332"/>
                  <a:pt x="6111" y="15600"/>
                  <a:pt x="6382" y="15600"/>
                </a:cubicBezTo>
                <a:moveTo>
                  <a:pt x="8345" y="4800"/>
                </a:moveTo>
                <a:cubicBezTo>
                  <a:pt x="8616" y="4800"/>
                  <a:pt x="8836" y="4531"/>
                  <a:pt x="8836" y="4200"/>
                </a:cubicBezTo>
                <a:cubicBezTo>
                  <a:pt x="8836" y="3868"/>
                  <a:pt x="8616" y="3600"/>
                  <a:pt x="8345" y="3600"/>
                </a:cubicBezTo>
                <a:cubicBezTo>
                  <a:pt x="8075" y="3600"/>
                  <a:pt x="7855" y="3868"/>
                  <a:pt x="7855" y="4200"/>
                </a:cubicBezTo>
                <a:cubicBezTo>
                  <a:pt x="7855" y="4531"/>
                  <a:pt x="8075" y="4800"/>
                  <a:pt x="8345" y="4800"/>
                </a:cubicBezTo>
                <a:moveTo>
                  <a:pt x="18164" y="7200"/>
                </a:moveTo>
                <a:lnTo>
                  <a:pt x="14236" y="7200"/>
                </a:lnTo>
                <a:cubicBezTo>
                  <a:pt x="13966" y="7200"/>
                  <a:pt x="13745" y="7469"/>
                  <a:pt x="13745" y="7800"/>
                </a:cubicBezTo>
                <a:cubicBezTo>
                  <a:pt x="13745" y="8132"/>
                  <a:pt x="13966" y="8400"/>
                  <a:pt x="14236" y="8400"/>
                </a:cubicBezTo>
                <a:lnTo>
                  <a:pt x="18164" y="8400"/>
                </a:lnTo>
                <a:cubicBezTo>
                  <a:pt x="18434" y="8400"/>
                  <a:pt x="18655" y="8132"/>
                  <a:pt x="18655" y="7800"/>
                </a:cubicBezTo>
                <a:cubicBezTo>
                  <a:pt x="18655" y="7469"/>
                  <a:pt x="18434" y="7200"/>
                  <a:pt x="18164" y="7200"/>
                </a:cubicBezTo>
                <a:moveTo>
                  <a:pt x="18164" y="12001"/>
                </a:moveTo>
                <a:lnTo>
                  <a:pt x="14236" y="12001"/>
                </a:lnTo>
                <a:cubicBezTo>
                  <a:pt x="13966" y="12001"/>
                  <a:pt x="13745" y="12268"/>
                  <a:pt x="13745" y="12600"/>
                </a:cubicBezTo>
                <a:cubicBezTo>
                  <a:pt x="13745" y="12932"/>
                  <a:pt x="13966" y="13200"/>
                  <a:pt x="14236" y="13200"/>
                </a:cubicBezTo>
                <a:lnTo>
                  <a:pt x="18164" y="13200"/>
                </a:lnTo>
                <a:cubicBezTo>
                  <a:pt x="18434" y="13200"/>
                  <a:pt x="18655" y="12932"/>
                  <a:pt x="18655" y="12600"/>
                </a:cubicBezTo>
                <a:cubicBezTo>
                  <a:pt x="18655" y="12268"/>
                  <a:pt x="18434" y="12001"/>
                  <a:pt x="18164" y="12001"/>
                </a:cubicBezTo>
                <a:moveTo>
                  <a:pt x="18164" y="9600"/>
                </a:moveTo>
                <a:lnTo>
                  <a:pt x="14236" y="9600"/>
                </a:lnTo>
                <a:cubicBezTo>
                  <a:pt x="13966" y="9600"/>
                  <a:pt x="13745" y="9869"/>
                  <a:pt x="13745" y="10200"/>
                </a:cubicBezTo>
                <a:cubicBezTo>
                  <a:pt x="13745" y="10532"/>
                  <a:pt x="13966" y="10800"/>
                  <a:pt x="14236" y="10800"/>
                </a:cubicBezTo>
                <a:lnTo>
                  <a:pt x="18164" y="10800"/>
                </a:lnTo>
                <a:cubicBezTo>
                  <a:pt x="18434" y="10800"/>
                  <a:pt x="18655" y="10532"/>
                  <a:pt x="18655" y="10200"/>
                </a:cubicBezTo>
                <a:cubicBezTo>
                  <a:pt x="18655" y="9869"/>
                  <a:pt x="18434" y="9600"/>
                  <a:pt x="18164" y="9600"/>
                </a:cubicBezTo>
                <a:moveTo>
                  <a:pt x="18164" y="4800"/>
                </a:moveTo>
                <a:cubicBezTo>
                  <a:pt x="18434" y="4800"/>
                  <a:pt x="18655" y="4531"/>
                  <a:pt x="18655" y="4200"/>
                </a:cubicBezTo>
                <a:cubicBezTo>
                  <a:pt x="18655" y="3868"/>
                  <a:pt x="18434" y="3600"/>
                  <a:pt x="18164" y="3600"/>
                </a:cubicBezTo>
                <a:cubicBezTo>
                  <a:pt x="17893" y="3600"/>
                  <a:pt x="17673" y="3868"/>
                  <a:pt x="17673" y="4200"/>
                </a:cubicBezTo>
                <a:cubicBezTo>
                  <a:pt x="17673" y="4531"/>
                  <a:pt x="17893" y="4800"/>
                  <a:pt x="18164" y="4800"/>
                </a:cubicBezTo>
                <a:moveTo>
                  <a:pt x="16200" y="4800"/>
                </a:moveTo>
                <a:cubicBezTo>
                  <a:pt x="16471" y="4800"/>
                  <a:pt x="16691" y="4531"/>
                  <a:pt x="16691" y="4200"/>
                </a:cubicBezTo>
                <a:cubicBezTo>
                  <a:pt x="16691" y="3868"/>
                  <a:pt x="16471" y="3600"/>
                  <a:pt x="16200" y="3600"/>
                </a:cubicBezTo>
                <a:cubicBezTo>
                  <a:pt x="15929" y="3600"/>
                  <a:pt x="15709" y="3868"/>
                  <a:pt x="15709" y="4200"/>
                </a:cubicBezTo>
                <a:cubicBezTo>
                  <a:pt x="15709" y="4531"/>
                  <a:pt x="15929" y="4800"/>
                  <a:pt x="16200" y="4800"/>
                </a:cubicBezTo>
                <a:moveTo>
                  <a:pt x="10309" y="4800"/>
                </a:moveTo>
                <a:lnTo>
                  <a:pt x="14236" y="4800"/>
                </a:lnTo>
                <a:cubicBezTo>
                  <a:pt x="14507" y="4800"/>
                  <a:pt x="14727" y="4531"/>
                  <a:pt x="14727" y="4200"/>
                </a:cubicBezTo>
                <a:cubicBezTo>
                  <a:pt x="14727" y="3868"/>
                  <a:pt x="14507" y="3600"/>
                  <a:pt x="14236" y="3600"/>
                </a:cubicBezTo>
                <a:lnTo>
                  <a:pt x="10309" y="3600"/>
                </a:lnTo>
                <a:cubicBezTo>
                  <a:pt x="10038" y="3600"/>
                  <a:pt x="9818" y="3868"/>
                  <a:pt x="9818" y="4200"/>
                </a:cubicBezTo>
                <a:cubicBezTo>
                  <a:pt x="9818" y="4531"/>
                  <a:pt x="10038" y="4800"/>
                  <a:pt x="10309" y="4800"/>
                </a:cubicBezTo>
              </a:path>
            </a:pathLst>
          </a:custGeom>
          <a:solidFill>
            <a:srgbClr val="29A9E3"/>
          </a:solidFill>
          <a:ln w="12700">
            <a:noFill/>
            <a:miter lim="400000"/>
          </a:ln>
        </p:spPr>
        <p:txBody>
          <a:bodyPr lIns="38090" tIns="38090" rIns="38090" bIns="38090" anchor="ctr"/>
          <a:lstStyle/>
          <a:p>
            <a:pPr defTabSz="457063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" name="Shape 2758"/>
          <p:cNvSpPr/>
          <p:nvPr/>
        </p:nvSpPr>
        <p:spPr>
          <a:xfrm>
            <a:off x="449200" y="5764369"/>
            <a:ext cx="505120" cy="434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945"/>
                </a:moveTo>
                <a:lnTo>
                  <a:pt x="982" y="2945"/>
                </a:lnTo>
                <a:lnTo>
                  <a:pt x="982" y="982"/>
                </a:lnTo>
                <a:lnTo>
                  <a:pt x="20618" y="982"/>
                </a:lnTo>
                <a:cubicBezTo>
                  <a:pt x="20618" y="982"/>
                  <a:pt x="20618" y="2945"/>
                  <a:pt x="20618" y="2945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440"/>
                  <a:pt x="0" y="982"/>
                </a:cubicBezTo>
                <a:lnTo>
                  <a:pt x="0" y="2945"/>
                </a:lnTo>
                <a:cubicBezTo>
                  <a:pt x="0" y="3487"/>
                  <a:pt x="440" y="3927"/>
                  <a:pt x="982" y="3927"/>
                </a:cubicBezTo>
                <a:lnTo>
                  <a:pt x="20618" y="3927"/>
                </a:lnTo>
                <a:cubicBezTo>
                  <a:pt x="21160" y="3927"/>
                  <a:pt x="21600" y="3487"/>
                  <a:pt x="21600" y="2945"/>
                </a:cubicBezTo>
                <a:lnTo>
                  <a:pt x="21600" y="982"/>
                </a:lnTo>
                <a:cubicBezTo>
                  <a:pt x="21600" y="440"/>
                  <a:pt x="21160" y="0"/>
                  <a:pt x="20618" y="0"/>
                </a:cubicBezTo>
                <a:moveTo>
                  <a:pt x="20618" y="14727"/>
                </a:moveTo>
                <a:lnTo>
                  <a:pt x="982" y="14727"/>
                </a:lnTo>
                <a:lnTo>
                  <a:pt x="982" y="12764"/>
                </a:lnTo>
                <a:lnTo>
                  <a:pt x="20618" y="12764"/>
                </a:lnTo>
                <a:cubicBezTo>
                  <a:pt x="20618" y="12764"/>
                  <a:pt x="20618" y="14727"/>
                  <a:pt x="20618" y="14727"/>
                </a:cubicBezTo>
                <a:close/>
                <a:moveTo>
                  <a:pt x="20618" y="11782"/>
                </a:moveTo>
                <a:lnTo>
                  <a:pt x="982" y="11782"/>
                </a:lnTo>
                <a:cubicBezTo>
                  <a:pt x="440" y="11782"/>
                  <a:pt x="0" y="12222"/>
                  <a:pt x="0" y="12764"/>
                </a:cubicBezTo>
                <a:lnTo>
                  <a:pt x="0" y="14727"/>
                </a:lnTo>
                <a:cubicBezTo>
                  <a:pt x="0" y="15270"/>
                  <a:pt x="440" y="15709"/>
                  <a:pt x="982" y="15709"/>
                </a:cubicBezTo>
                <a:lnTo>
                  <a:pt x="20618" y="15709"/>
                </a:lnTo>
                <a:cubicBezTo>
                  <a:pt x="21160" y="15709"/>
                  <a:pt x="21600" y="15270"/>
                  <a:pt x="21600" y="14727"/>
                </a:cubicBezTo>
                <a:lnTo>
                  <a:pt x="21600" y="12764"/>
                </a:lnTo>
                <a:cubicBezTo>
                  <a:pt x="21600" y="12222"/>
                  <a:pt x="21160" y="11782"/>
                  <a:pt x="20618" y="11782"/>
                </a:cubicBezTo>
                <a:moveTo>
                  <a:pt x="982" y="6873"/>
                </a:moveTo>
                <a:lnTo>
                  <a:pt x="14727" y="6873"/>
                </a:lnTo>
                <a:lnTo>
                  <a:pt x="14727" y="8836"/>
                </a:lnTo>
                <a:lnTo>
                  <a:pt x="982" y="8836"/>
                </a:lnTo>
                <a:cubicBezTo>
                  <a:pt x="982" y="8836"/>
                  <a:pt x="982" y="6873"/>
                  <a:pt x="982" y="6873"/>
                </a:cubicBezTo>
                <a:close/>
                <a:moveTo>
                  <a:pt x="982" y="9818"/>
                </a:moveTo>
                <a:lnTo>
                  <a:pt x="14727" y="9818"/>
                </a:lnTo>
                <a:cubicBezTo>
                  <a:pt x="15269" y="9818"/>
                  <a:pt x="15709" y="9378"/>
                  <a:pt x="15709" y="8836"/>
                </a:cubicBezTo>
                <a:lnTo>
                  <a:pt x="15709" y="6873"/>
                </a:lnTo>
                <a:cubicBezTo>
                  <a:pt x="15709" y="6331"/>
                  <a:pt x="15269" y="5891"/>
                  <a:pt x="14727" y="5891"/>
                </a:cubicBezTo>
                <a:lnTo>
                  <a:pt x="982" y="5891"/>
                </a:lnTo>
                <a:cubicBezTo>
                  <a:pt x="440" y="5891"/>
                  <a:pt x="0" y="6331"/>
                  <a:pt x="0" y="6873"/>
                </a:cubicBezTo>
                <a:lnTo>
                  <a:pt x="0" y="8836"/>
                </a:lnTo>
                <a:cubicBezTo>
                  <a:pt x="0" y="9378"/>
                  <a:pt x="440" y="9818"/>
                  <a:pt x="982" y="9818"/>
                </a:cubicBezTo>
                <a:moveTo>
                  <a:pt x="14727" y="20618"/>
                </a:moveTo>
                <a:lnTo>
                  <a:pt x="982" y="20618"/>
                </a:lnTo>
                <a:lnTo>
                  <a:pt x="982" y="18655"/>
                </a:lnTo>
                <a:lnTo>
                  <a:pt x="14727" y="18655"/>
                </a:lnTo>
                <a:cubicBezTo>
                  <a:pt x="14727" y="18655"/>
                  <a:pt x="14727" y="20618"/>
                  <a:pt x="14727" y="20618"/>
                </a:cubicBezTo>
                <a:close/>
                <a:moveTo>
                  <a:pt x="14727" y="17673"/>
                </a:moveTo>
                <a:lnTo>
                  <a:pt x="982" y="17673"/>
                </a:lnTo>
                <a:cubicBezTo>
                  <a:pt x="440" y="17673"/>
                  <a:pt x="0" y="18113"/>
                  <a:pt x="0" y="18655"/>
                </a:cubicBezTo>
                <a:lnTo>
                  <a:pt x="0" y="20618"/>
                </a:lnTo>
                <a:cubicBezTo>
                  <a:pt x="0" y="21160"/>
                  <a:pt x="440" y="21600"/>
                  <a:pt x="982" y="21600"/>
                </a:cubicBezTo>
                <a:lnTo>
                  <a:pt x="14727" y="21600"/>
                </a:lnTo>
                <a:cubicBezTo>
                  <a:pt x="15269" y="21600"/>
                  <a:pt x="15709" y="21160"/>
                  <a:pt x="15709" y="20618"/>
                </a:cubicBezTo>
                <a:lnTo>
                  <a:pt x="15709" y="18655"/>
                </a:lnTo>
                <a:cubicBezTo>
                  <a:pt x="15709" y="18113"/>
                  <a:pt x="15269" y="17673"/>
                  <a:pt x="14727" y="17673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35" y="2109940"/>
            <a:ext cx="3431551" cy="3157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4641" t="1530" r="2669"/>
          <a:stretch/>
        </p:blipFill>
        <p:spPr>
          <a:xfrm>
            <a:off x="4376935" y="1933767"/>
            <a:ext cx="5407000" cy="2300505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outerShdw blurRad="114300" dist="38100" dir="2700000" algn="tl" rotWithShape="0">
              <a:schemeClr val="accent1">
                <a:alpha val="35000"/>
              </a:scheme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7545288" y="2555125"/>
            <a:ext cx="469779" cy="1679147"/>
          </a:xfrm>
          <a:prstGeom prst="rect">
            <a:avLst/>
          </a:prstGeom>
          <a:noFill/>
          <a:ln>
            <a:solidFill>
              <a:srgbClr val="71B6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углом вверх 13"/>
          <p:cNvSpPr/>
          <p:nvPr/>
        </p:nvSpPr>
        <p:spPr>
          <a:xfrm rot="5400000">
            <a:off x="3474157" y="3022241"/>
            <a:ext cx="1060639" cy="744913"/>
          </a:xfrm>
          <a:prstGeom prst="bentUpArrow">
            <a:avLst>
              <a:gd name="adj1" fmla="val 14218"/>
              <a:gd name="adj2" fmla="val 22060"/>
              <a:gd name="adj3" fmla="val 28081"/>
            </a:avLst>
          </a:prstGeom>
          <a:solidFill>
            <a:srgbClr val="70B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18" name="Равнобедренный треугольник 17"/>
          <p:cNvSpPr/>
          <p:nvPr/>
        </p:nvSpPr>
        <p:spPr>
          <a:xfrm rot="5400000">
            <a:off x="-112438" y="112438"/>
            <a:ext cx="720080" cy="495204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5400000">
            <a:off x="189630" y="320508"/>
            <a:ext cx="395647" cy="341075"/>
          </a:xfrm>
          <a:prstGeom prst="triangle">
            <a:avLst/>
          </a:prstGeom>
          <a:solidFill>
            <a:srgbClr val="70B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496616" y="879845"/>
            <a:ext cx="72008" cy="877163"/>
          </a:xfrm>
          <a:prstGeom prst="rect">
            <a:avLst/>
          </a:prstGeom>
          <a:solidFill>
            <a:srgbClr val="29A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16200000">
            <a:off x="7149758" y="4684671"/>
            <a:ext cx="1260838" cy="360040"/>
          </a:xfrm>
          <a:prstGeom prst="rightArrow">
            <a:avLst/>
          </a:prstGeom>
          <a:solidFill>
            <a:srgbClr val="71B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11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-4359" y="2021677"/>
            <a:ext cx="9906001" cy="176204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64656" b="-10299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-4359" y="2025186"/>
            <a:ext cx="9923452" cy="1773173"/>
          </a:xfrm>
          <a:prstGeom prst="rect">
            <a:avLst/>
          </a:prstGeom>
          <a:solidFill>
            <a:srgbClr val="1F497D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34180" y="3239542"/>
            <a:ext cx="9217808" cy="3176034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outerShdw blurRad="114300" dist="38100" dir="2700000" algn="tl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012" y="3239542"/>
            <a:ext cx="9197976" cy="317603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57991" y="848743"/>
            <a:ext cx="88275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/>
              <a:t>В </a:t>
            </a:r>
            <a:r>
              <a:rPr lang="ru-RU" sz="1600" b="1" dirty="0">
                <a:solidFill>
                  <a:srgbClr val="00B050"/>
                </a:solidFill>
              </a:rPr>
              <a:t>столбце «Дата </a:t>
            </a:r>
            <a:r>
              <a:rPr lang="ru-RU" sz="1600" b="1" dirty="0" smtClean="0">
                <a:solidFill>
                  <a:srgbClr val="00B050"/>
                </a:solidFill>
              </a:rPr>
              <a:t>проведения работ» </a:t>
            </a:r>
            <a:r>
              <a:rPr lang="ru-RU" sz="1600" dirty="0"/>
              <a:t>необходимо проверить, чтобы была указана </a:t>
            </a:r>
            <a:endParaRPr lang="ru-RU" sz="1600" dirty="0" smtClean="0"/>
          </a:p>
          <a:p>
            <a:pPr lvl="0"/>
            <a:r>
              <a:rPr lang="ru-RU" sz="1600" b="1" dirty="0" smtClean="0">
                <a:solidFill>
                  <a:srgbClr val="00B050"/>
                </a:solidFill>
              </a:rPr>
              <a:t>ИМЕННО </a:t>
            </a:r>
            <a:r>
              <a:rPr lang="ru-RU" sz="1600" b="1" dirty="0">
                <a:solidFill>
                  <a:srgbClr val="00B050"/>
                </a:solidFill>
              </a:rPr>
              <a:t>ДАТА </a:t>
            </a:r>
            <a:r>
              <a:rPr lang="ru-RU" sz="1600" dirty="0"/>
              <a:t>окончания проведения работ или </a:t>
            </a:r>
            <a:r>
              <a:rPr lang="ru-RU" sz="1600" b="1" dirty="0">
                <a:solidFill>
                  <a:srgbClr val="00B050"/>
                </a:solidFill>
              </a:rPr>
              <a:t>ПЕРИОД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/>
              <a:t>проведения работ. </a:t>
            </a:r>
          </a:p>
        </p:txBody>
      </p:sp>
      <p:grpSp>
        <p:nvGrpSpPr>
          <p:cNvPr id="18" name="Group 4"/>
          <p:cNvGrpSpPr>
            <a:grpSpLocks noChangeAspect="1"/>
          </p:cNvGrpSpPr>
          <p:nvPr/>
        </p:nvGrpSpPr>
        <p:grpSpPr bwMode="auto">
          <a:xfrm>
            <a:off x="334180" y="6469781"/>
            <a:ext cx="9202738" cy="55563"/>
            <a:chOff x="126" y="2264"/>
            <a:chExt cx="5797" cy="35"/>
          </a:xfrm>
        </p:grpSpPr>
        <p:sp>
          <p:nvSpPr>
            <p:cNvPr id="19" name="AutoShape 3"/>
            <p:cNvSpPr>
              <a:spLocks noChangeAspect="1" noChangeArrowheads="1" noTextEdit="1"/>
            </p:cNvSpPr>
            <p:nvPr/>
          </p:nvSpPr>
          <p:spPr bwMode="auto">
            <a:xfrm>
              <a:off x="126" y="2264"/>
              <a:ext cx="5797" cy="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5"/>
            <p:cNvSpPr>
              <a:spLocks/>
            </p:cNvSpPr>
            <p:nvPr/>
          </p:nvSpPr>
          <p:spPr bwMode="auto">
            <a:xfrm>
              <a:off x="129" y="2287"/>
              <a:ext cx="5791" cy="12"/>
            </a:xfrm>
            <a:custGeom>
              <a:avLst/>
              <a:gdLst>
                <a:gd name="T0" fmla="*/ 2022 w 2023"/>
                <a:gd name="T1" fmla="*/ 3 h 3"/>
                <a:gd name="T2" fmla="*/ 2 w 2023"/>
                <a:gd name="T3" fmla="*/ 3 h 3"/>
                <a:gd name="T4" fmla="*/ 0 w 2023"/>
                <a:gd name="T5" fmla="*/ 2 h 3"/>
                <a:gd name="T6" fmla="*/ 0 w 2023"/>
                <a:gd name="T7" fmla="*/ 2 h 3"/>
                <a:gd name="T8" fmla="*/ 2 w 2023"/>
                <a:gd name="T9" fmla="*/ 0 h 3"/>
                <a:gd name="T10" fmla="*/ 2022 w 2023"/>
                <a:gd name="T11" fmla="*/ 0 h 3"/>
                <a:gd name="T12" fmla="*/ 2023 w 2023"/>
                <a:gd name="T13" fmla="*/ 2 h 3"/>
                <a:gd name="T14" fmla="*/ 2023 w 2023"/>
                <a:gd name="T15" fmla="*/ 2 h 3"/>
                <a:gd name="T16" fmla="*/ 2022 w 2023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23" h="3">
                  <a:moveTo>
                    <a:pt x="2022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022" y="0"/>
                    <a:pt x="2022" y="0"/>
                    <a:pt x="2022" y="0"/>
                  </a:cubicBezTo>
                  <a:cubicBezTo>
                    <a:pt x="2022" y="0"/>
                    <a:pt x="2023" y="1"/>
                    <a:pt x="2023" y="2"/>
                  </a:cubicBezTo>
                  <a:cubicBezTo>
                    <a:pt x="2023" y="2"/>
                    <a:pt x="2023" y="2"/>
                    <a:pt x="2023" y="2"/>
                  </a:cubicBezTo>
                  <a:cubicBezTo>
                    <a:pt x="2023" y="2"/>
                    <a:pt x="2022" y="3"/>
                    <a:pt x="2022" y="3"/>
                  </a:cubicBezTo>
                  <a:close/>
                </a:path>
              </a:pathLst>
            </a:custGeom>
            <a:solidFill>
              <a:srgbClr val="71B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Freeform 6"/>
            <p:cNvSpPr>
              <a:spLocks/>
            </p:cNvSpPr>
            <p:nvPr/>
          </p:nvSpPr>
          <p:spPr bwMode="auto">
            <a:xfrm>
              <a:off x="129" y="2260"/>
              <a:ext cx="197" cy="12"/>
            </a:xfrm>
            <a:custGeom>
              <a:avLst/>
              <a:gdLst>
                <a:gd name="T0" fmla="*/ 68 w 69"/>
                <a:gd name="T1" fmla="*/ 3 h 3"/>
                <a:gd name="T2" fmla="*/ 2 w 69"/>
                <a:gd name="T3" fmla="*/ 3 h 3"/>
                <a:gd name="T4" fmla="*/ 0 w 69"/>
                <a:gd name="T5" fmla="*/ 1 h 3"/>
                <a:gd name="T6" fmla="*/ 0 w 69"/>
                <a:gd name="T7" fmla="*/ 1 h 3"/>
                <a:gd name="T8" fmla="*/ 2 w 69"/>
                <a:gd name="T9" fmla="*/ 0 h 3"/>
                <a:gd name="T10" fmla="*/ 68 w 69"/>
                <a:gd name="T11" fmla="*/ 0 h 3"/>
                <a:gd name="T12" fmla="*/ 69 w 69"/>
                <a:gd name="T13" fmla="*/ 1 h 3"/>
                <a:gd name="T14" fmla="*/ 69 w 69"/>
                <a:gd name="T15" fmla="*/ 1 h 3"/>
                <a:gd name="T16" fmla="*/ 68 w 69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" h="3">
                  <a:moveTo>
                    <a:pt x="68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9" y="0"/>
                    <a:pt x="69" y="1"/>
                    <a:pt x="69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69" y="2"/>
                    <a:pt x="69" y="3"/>
                    <a:pt x="68" y="3"/>
                  </a:cubicBezTo>
                  <a:close/>
                </a:path>
              </a:pathLst>
            </a:custGeom>
            <a:solidFill>
              <a:srgbClr val="71B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5" name="Заголовок 59"/>
          <p:cNvSpPr txBox="1">
            <a:spLocks/>
          </p:cNvSpPr>
          <p:nvPr/>
        </p:nvSpPr>
        <p:spPr>
          <a:xfrm>
            <a:off x="589329" y="33413"/>
            <a:ext cx="6998312" cy="6866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95" rtl="0" eaLnBrk="1" latinLnBrk="0" hangingPunct="1">
              <a:spcBef>
                <a:spcPct val="0"/>
              </a:spcBef>
              <a:buNone/>
              <a:defRPr sz="2800" kern="1200">
                <a:solidFill>
                  <a:srgbClr val="29A9E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70B680"/>
                </a:solidFill>
                <a:latin typeface="Bahnschrift Condensed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Приложение №3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76535" y="1526522"/>
            <a:ext cx="7882307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Дата проведения </a:t>
            </a: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работ должна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быть ОБЯЗАТЕЛЬНО в</a:t>
            </a:r>
            <a:r>
              <a:rPr lang="ru-RU" sz="1600" b="1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2020 </a:t>
            </a: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году.</a:t>
            </a:r>
            <a:endParaRPr lang="ru-RU" sz="1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54012" y="2079476"/>
            <a:ext cx="9197976" cy="116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bg1"/>
                </a:solidFill>
              </a:rPr>
              <a:t>Все даты должны быть после подписания соглашений. </a:t>
            </a:r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Ранее даты заключения Соглашений, но </a:t>
            </a:r>
            <a:r>
              <a:rPr lang="ru-RU" sz="1600" dirty="0">
                <a:solidFill>
                  <a:schemeClr val="bg1"/>
                </a:solidFill>
              </a:rPr>
              <a:t>позднее даты протокола объявления </a:t>
            </a:r>
            <a:r>
              <a:rPr lang="ru-RU" sz="1600" dirty="0" smtClean="0">
                <a:solidFill>
                  <a:schemeClr val="bg1"/>
                </a:solidFill>
              </a:rPr>
              <a:t>победителей, может быть выполнение видов работ: формирование рабочей группы проекта, распределение видов работ между членами рабочей группы и т.д.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15" name="Равнобедренный треугольник 14"/>
          <p:cNvSpPr/>
          <p:nvPr/>
        </p:nvSpPr>
        <p:spPr>
          <a:xfrm rot="5400000">
            <a:off x="-112438" y="112438"/>
            <a:ext cx="720080" cy="495204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авнобедренный треугольник 15"/>
          <p:cNvSpPr/>
          <p:nvPr/>
        </p:nvSpPr>
        <p:spPr>
          <a:xfrm rot="5400000">
            <a:off x="189630" y="320508"/>
            <a:ext cx="395647" cy="341075"/>
          </a:xfrm>
          <a:prstGeom prst="triangle">
            <a:avLst/>
          </a:prstGeom>
          <a:solidFill>
            <a:srgbClr val="70B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51681" y="1556792"/>
            <a:ext cx="72008" cy="360973"/>
          </a:xfrm>
          <a:prstGeom prst="rect">
            <a:avLst/>
          </a:prstGeom>
          <a:solidFill>
            <a:srgbClr val="71B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53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-1" y="1040483"/>
            <a:ext cx="9906001" cy="261711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3531" b="-3666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-21254" y="1040483"/>
            <a:ext cx="9942805" cy="2617117"/>
          </a:xfrm>
          <a:prstGeom prst="rect">
            <a:avLst/>
          </a:prstGeom>
          <a:solidFill>
            <a:srgbClr val="1F497D">
              <a:alpha val="9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98298" y="5717384"/>
            <a:ext cx="759953" cy="7599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99468" y="2692978"/>
            <a:ext cx="9175843" cy="2808312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outerShdw blurRad="114300" dist="38100" dir="2700000" algn="tl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59"/>
          <p:cNvSpPr>
            <a:spLocks noGrp="1"/>
          </p:cNvSpPr>
          <p:nvPr>
            <p:ph type="title"/>
          </p:nvPr>
        </p:nvSpPr>
        <p:spPr>
          <a:xfrm>
            <a:off x="639316" y="222583"/>
            <a:ext cx="9282236" cy="48832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ru-RU" sz="3000" b="1" dirty="0">
                <a:solidFill>
                  <a:srgbClr val="70B680"/>
                </a:solidFill>
                <a:latin typeface="Bahnschrift Condensed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Приложение №3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520" y="2849115"/>
            <a:ext cx="8908683" cy="1138466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514520" y="4396421"/>
            <a:ext cx="8994915" cy="934456"/>
            <a:chOff x="224554" y="4111606"/>
            <a:chExt cx="9160172" cy="968252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4298395" y="4516507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</a:rPr>
                <a:t>1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4554" y="4111606"/>
              <a:ext cx="9160172" cy="968252"/>
            </a:xfrm>
            <a:prstGeom prst="rect">
              <a:avLst/>
            </a:prstGeom>
          </p:spPr>
        </p:pic>
        <p:sp>
          <p:nvSpPr>
            <p:cNvPr id="30" name="Прямоугольник 29"/>
            <p:cNvSpPr/>
            <p:nvPr/>
          </p:nvSpPr>
          <p:spPr>
            <a:xfrm>
              <a:off x="3787548" y="4412122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</a:rPr>
                <a:t>1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5" name="Прямоугольник 34"/>
          <p:cNvSpPr/>
          <p:nvPr/>
        </p:nvSpPr>
        <p:spPr>
          <a:xfrm>
            <a:off x="3853847" y="2904273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90897" y="1196752"/>
            <a:ext cx="63822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Информация должна быть сопоставима по срокам с </a:t>
            </a:r>
            <a:r>
              <a:rPr lang="ru-RU" sz="1600" dirty="0" smtClean="0">
                <a:solidFill>
                  <a:schemeClr val="bg1"/>
                </a:solidFill>
              </a:rPr>
              <a:t>дорожной картой </a:t>
            </a:r>
            <a:r>
              <a:rPr lang="ru-RU" sz="1600" dirty="0">
                <a:solidFill>
                  <a:schemeClr val="bg1"/>
                </a:solidFill>
              </a:rPr>
              <a:t>(</a:t>
            </a:r>
            <a:r>
              <a:rPr lang="ru-RU" sz="1600" dirty="0" smtClean="0">
                <a:solidFill>
                  <a:schemeClr val="bg1"/>
                </a:solidFill>
              </a:rPr>
              <a:t>сетевым графиком) </a:t>
            </a:r>
            <a:r>
              <a:rPr lang="ru-RU" sz="1600" dirty="0">
                <a:solidFill>
                  <a:schemeClr val="bg1"/>
                </a:solidFill>
              </a:rPr>
              <a:t>из заявки (если в </a:t>
            </a:r>
            <a:r>
              <a:rPr lang="ru-RU" sz="1600" dirty="0" smtClean="0">
                <a:solidFill>
                  <a:schemeClr val="bg1"/>
                </a:solidFill>
              </a:rPr>
              <a:t>нём </a:t>
            </a:r>
            <a:r>
              <a:rPr lang="ru-RU" sz="1600" dirty="0">
                <a:solidFill>
                  <a:schemeClr val="bg1"/>
                </a:solidFill>
              </a:rPr>
              <a:t>данный аспект отражён), </a:t>
            </a:r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но </a:t>
            </a:r>
            <a:r>
              <a:rPr lang="ru-RU" sz="1600" dirty="0">
                <a:solidFill>
                  <a:schemeClr val="bg1"/>
                </a:solidFill>
              </a:rPr>
              <a:t>если сроки стоят на дату ранее </a:t>
            </a:r>
            <a:r>
              <a:rPr lang="ru-RU" sz="1600" dirty="0" smtClean="0">
                <a:solidFill>
                  <a:schemeClr val="bg1"/>
                </a:solidFill>
              </a:rPr>
              <a:t>августа, 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то </a:t>
            </a:r>
            <a:r>
              <a:rPr lang="ru-RU" sz="1600" dirty="0">
                <a:solidFill>
                  <a:schemeClr val="bg1"/>
                </a:solidFill>
              </a:rPr>
              <a:t>рекомендуется уточнить </a:t>
            </a:r>
            <a:r>
              <a:rPr lang="ru-RU" sz="1600" dirty="0" smtClean="0">
                <a:solidFill>
                  <a:schemeClr val="bg1"/>
                </a:solidFill>
              </a:rPr>
              <a:t>сроки с </a:t>
            </a:r>
            <a:r>
              <a:rPr lang="ru-RU" sz="1600" dirty="0">
                <a:solidFill>
                  <a:schemeClr val="bg1"/>
                </a:solidFill>
              </a:rPr>
              <a:t>учетом ожидаемого срока заключения соглашения </a:t>
            </a:r>
            <a:r>
              <a:rPr lang="ru-RU" sz="1600" dirty="0" smtClean="0">
                <a:solidFill>
                  <a:schemeClr val="bg1"/>
                </a:solidFill>
              </a:rPr>
              <a:t>(</a:t>
            </a:r>
            <a:r>
              <a:rPr lang="ru-RU" sz="1600" dirty="0">
                <a:solidFill>
                  <a:schemeClr val="bg1"/>
                </a:solidFill>
              </a:rPr>
              <a:t>можно поставить «31 декабря 2020 года</a:t>
            </a:r>
            <a:r>
              <a:rPr lang="ru-RU" sz="1600" dirty="0" smtClean="0">
                <a:solidFill>
                  <a:schemeClr val="bg1"/>
                </a:solidFill>
              </a:rPr>
              <a:t>»).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995762" y="1196752"/>
            <a:ext cx="27817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71B681"/>
                </a:solidFill>
              </a:rPr>
              <a:t>НАПРИМЕР: 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31.12.2020</a:t>
            </a:r>
            <a:endParaRPr lang="ru-RU" sz="1600" b="1" dirty="0">
              <a:solidFill>
                <a:schemeClr val="bg1"/>
              </a:solidFill>
            </a:endParaRPr>
          </a:p>
          <a:p>
            <a:r>
              <a:rPr lang="ru-RU" sz="1600" b="1" dirty="0">
                <a:solidFill>
                  <a:schemeClr val="bg1"/>
                </a:solidFill>
              </a:rPr>
              <a:t>1.12.2020 - 31.12.2020</a:t>
            </a:r>
          </a:p>
          <a:p>
            <a:r>
              <a:rPr lang="ru-RU" sz="1600" b="1" dirty="0">
                <a:solidFill>
                  <a:schemeClr val="bg1"/>
                </a:solidFill>
              </a:rPr>
              <a:t>10 декабря 2020</a:t>
            </a:r>
          </a:p>
          <a:p>
            <a:r>
              <a:rPr lang="ru-RU" sz="1600" b="1" dirty="0">
                <a:solidFill>
                  <a:schemeClr val="bg1"/>
                </a:solidFill>
              </a:rPr>
              <a:t>1 - 10 декабря 2020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701157" y="1196752"/>
            <a:ext cx="124051" cy="1372951"/>
          </a:xfrm>
          <a:prstGeom prst="rect">
            <a:avLst/>
          </a:prstGeom>
          <a:solidFill>
            <a:srgbClr val="70B680"/>
          </a:solidFill>
          <a:ln>
            <a:solidFill>
              <a:srgbClr val="70B6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14" name="Shape 2540"/>
          <p:cNvSpPr/>
          <p:nvPr/>
        </p:nvSpPr>
        <p:spPr>
          <a:xfrm>
            <a:off x="495205" y="5845332"/>
            <a:ext cx="504056" cy="5040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70B680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91288" y="5774194"/>
            <a:ext cx="84274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«Сроки достижения показателя» в Приложении № 2 и «Даты проведения работ» в Приложении №3 должны быть сопоставимы</a:t>
            </a:r>
          </a:p>
        </p:txBody>
      </p:sp>
      <p:sp>
        <p:nvSpPr>
          <p:cNvPr id="16" name="Равнобедренный треугольник 15"/>
          <p:cNvSpPr/>
          <p:nvPr/>
        </p:nvSpPr>
        <p:spPr>
          <a:xfrm rot="5400000">
            <a:off x="-112438" y="112438"/>
            <a:ext cx="720080" cy="495204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>
            <a:off x="189630" y="320508"/>
            <a:ext cx="395647" cy="341075"/>
          </a:xfrm>
          <a:prstGeom prst="triangle">
            <a:avLst/>
          </a:prstGeom>
          <a:solidFill>
            <a:srgbClr val="70B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75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katerina\Desktop\Screenshot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8" b="3802"/>
          <a:stretch/>
        </p:blipFill>
        <p:spPr bwMode="auto">
          <a:xfrm>
            <a:off x="269884" y="1916832"/>
            <a:ext cx="9315450" cy="463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-584584" y="842532"/>
            <a:ext cx="10002079" cy="1074300"/>
          </a:xfrm>
          <a:prstGeom prst="roundRect">
            <a:avLst>
              <a:gd name="adj" fmla="val 50000"/>
            </a:avLst>
          </a:prstGeom>
          <a:solidFill>
            <a:srgbClr val="4B6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59"/>
          <p:cNvSpPr>
            <a:spLocks noGrp="1"/>
          </p:cNvSpPr>
          <p:nvPr>
            <p:ph type="title"/>
          </p:nvPr>
        </p:nvSpPr>
        <p:spPr>
          <a:xfrm>
            <a:off x="610439" y="33413"/>
            <a:ext cx="9462162" cy="686667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70B680"/>
                </a:solidFill>
                <a:latin typeface="Bahnschrift Condensed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Приложение №1</a:t>
            </a:r>
            <a:r>
              <a:rPr lang="ru-RU" sz="3200" b="1" dirty="0">
                <a:solidFill>
                  <a:srgbClr val="70B68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3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208584" y="951004"/>
            <a:ext cx="7992887" cy="864096"/>
          </a:xfrm>
          <a:prstGeom prst="rect">
            <a:avLst/>
          </a:prstGeom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56896" rIns="0" bIns="60960" numCol="1" spcCol="1270" anchor="ctr" anchorCtr="0">
            <a:noAutofit/>
          </a:bodyPr>
          <a:lstStyle/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/>
              <a:t>Сумма по строке «Выплаты по расходам всего» в Приложении </a:t>
            </a:r>
            <a:r>
              <a:rPr lang="ru-RU" sz="1400" b="1" dirty="0"/>
              <a:t>№ 1 должна соответствовать сумме, выделенной </a:t>
            </a:r>
            <a:r>
              <a:rPr lang="ru-RU" sz="1400" b="1" dirty="0" err="1"/>
              <a:t>грантополучателю</a:t>
            </a:r>
            <a:r>
              <a:rPr lang="ru-RU" sz="1400" b="1" dirty="0"/>
              <a:t> в соответствии с Протоколом определения победителей конкурсного отбора, опубликованным на официальном сайте Министерства Просвещения </a:t>
            </a:r>
            <a:r>
              <a:rPr lang="ru-RU" sz="1400" b="1" dirty="0" smtClean="0"/>
              <a:t>Российской Федерации</a:t>
            </a:r>
            <a:endParaRPr lang="ru-RU" sz="1400" b="1" kern="1200" dirty="0"/>
          </a:p>
        </p:txBody>
      </p:sp>
      <p:sp>
        <p:nvSpPr>
          <p:cNvPr id="53" name="Shape 2824"/>
          <p:cNvSpPr/>
          <p:nvPr/>
        </p:nvSpPr>
        <p:spPr>
          <a:xfrm>
            <a:off x="253095" y="1027474"/>
            <a:ext cx="714688" cy="6821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88" extrusionOk="0">
                <a:moveTo>
                  <a:pt x="10309" y="9720"/>
                </a:moveTo>
                <a:lnTo>
                  <a:pt x="9327" y="9720"/>
                </a:lnTo>
                <a:cubicBezTo>
                  <a:pt x="9056" y="9720"/>
                  <a:pt x="8836" y="9937"/>
                  <a:pt x="8836" y="10206"/>
                </a:cubicBezTo>
                <a:cubicBezTo>
                  <a:pt x="8836" y="10475"/>
                  <a:pt x="9056" y="10692"/>
                  <a:pt x="9327" y="10692"/>
                </a:cubicBezTo>
                <a:lnTo>
                  <a:pt x="10309" y="10692"/>
                </a:lnTo>
                <a:cubicBezTo>
                  <a:pt x="10580" y="10692"/>
                  <a:pt x="10800" y="10475"/>
                  <a:pt x="10800" y="10206"/>
                </a:cubicBezTo>
                <a:cubicBezTo>
                  <a:pt x="10800" y="9937"/>
                  <a:pt x="10580" y="9720"/>
                  <a:pt x="10309" y="9720"/>
                </a:cubicBezTo>
                <a:moveTo>
                  <a:pt x="13255" y="18471"/>
                </a:moveTo>
                <a:lnTo>
                  <a:pt x="12273" y="18471"/>
                </a:lnTo>
                <a:cubicBezTo>
                  <a:pt x="12002" y="18471"/>
                  <a:pt x="11782" y="18689"/>
                  <a:pt x="11782" y="18957"/>
                </a:cubicBezTo>
                <a:cubicBezTo>
                  <a:pt x="11782" y="19226"/>
                  <a:pt x="12002" y="19443"/>
                  <a:pt x="12273" y="19443"/>
                </a:cubicBezTo>
                <a:lnTo>
                  <a:pt x="13255" y="19443"/>
                </a:lnTo>
                <a:cubicBezTo>
                  <a:pt x="13525" y="19443"/>
                  <a:pt x="13745" y="19226"/>
                  <a:pt x="13745" y="18957"/>
                </a:cubicBezTo>
                <a:cubicBezTo>
                  <a:pt x="13745" y="18689"/>
                  <a:pt x="13525" y="18471"/>
                  <a:pt x="13255" y="18471"/>
                </a:cubicBezTo>
                <a:moveTo>
                  <a:pt x="10309" y="18471"/>
                </a:moveTo>
                <a:lnTo>
                  <a:pt x="9327" y="18471"/>
                </a:lnTo>
                <a:cubicBezTo>
                  <a:pt x="9056" y="18471"/>
                  <a:pt x="8836" y="18689"/>
                  <a:pt x="8836" y="18957"/>
                </a:cubicBezTo>
                <a:cubicBezTo>
                  <a:pt x="8836" y="19226"/>
                  <a:pt x="9056" y="19443"/>
                  <a:pt x="9327" y="19443"/>
                </a:cubicBezTo>
                <a:lnTo>
                  <a:pt x="10309" y="19443"/>
                </a:lnTo>
                <a:cubicBezTo>
                  <a:pt x="10580" y="19443"/>
                  <a:pt x="10800" y="19226"/>
                  <a:pt x="10800" y="18957"/>
                </a:cubicBezTo>
                <a:cubicBezTo>
                  <a:pt x="10800" y="18689"/>
                  <a:pt x="10580" y="18471"/>
                  <a:pt x="10309" y="18471"/>
                </a:cubicBezTo>
                <a:moveTo>
                  <a:pt x="20618" y="15554"/>
                </a:moveTo>
                <a:cubicBezTo>
                  <a:pt x="20618" y="16091"/>
                  <a:pt x="20178" y="16526"/>
                  <a:pt x="19636" y="16526"/>
                </a:cubicBezTo>
                <a:lnTo>
                  <a:pt x="16691" y="16526"/>
                </a:lnTo>
                <a:cubicBezTo>
                  <a:pt x="16149" y="16526"/>
                  <a:pt x="15709" y="16091"/>
                  <a:pt x="15709" y="15554"/>
                </a:cubicBezTo>
                <a:lnTo>
                  <a:pt x="15709" y="13609"/>
                </a:lnTo>
                <a:cubicBezTo>
                  <a:pt x="15709" y="13073"/>
                  <a:pt x="16149" y="12637"/>
                  <a:pt x="16691" y="12637"/>
                </a:cubicBezTo>
                <a:lnTo>
                  <a:pt x="19636" y="12637"/>
                </a:lnTo>
                <a:cubicBezTo>
                  <a:pt x="20178" y="12637"/>
                  <a:pt x="20618" y="13073"/>
                  <a:pt x="20618" y="13609"/>
                </a:cubicBezTo>
                <a:cubicBezTo>
                  <a:pt x="20618" y="13609"/>
                  <a:pt x="20618" y="15554"/>
                  <a:pt x="20618" y="15554"/>
                </a:cubicBezTo>
                <a:close/>
                <a:moveTo>
                  <a:pt x="18655" y="19443"/>
                </a:moveTo>
                <a:cubicBezTo>
                  <a:pt x="18655" y="19980"/>
                  <a:pt x="18215" y="20416"/>
                  <a:pt x="17673" y="20416"/>
                </a:cubicBezTo>
                <a:lnTo>
                  <a:pt x="1964" y="20416"/>
                </a:lnTo>
                <a:cubicBezTo>
                  <a:pt x="1422" y="20416"/>
                  <a:pt x="982" y="19980"/>
                  <a:pt x="982" y="19443"/>
                </a:cubicBezTo>
                <a:lnTo>
                  <a:pt x="982" y="9720"/>
                </a:lnTo>
                <a:cubicBezTo>
                  <a:pt x="982" y="9183"/>
                  <a:pt x="1422" y="8747"/>
                  <a:pt x="1964" y="8747"/>
                </a:cubicBezTo>
                <a:lnTo>
                  <a:pt x="17673" y="8747"/>
                </a:lnTo>
                <a:cubicBezTo>
                  <a:pt x="18215" y="8747"/>
                  <a:pt x="18655" y="9183"/>
                  <a:pt x="18655" y="9720"/>
                </a:cubicBezTo>
                <a:lnTo>
                  <a:pt x="18655" y="11664"/>
                </a:lnTo>
                <a:lnTo>
                  <a:pt x="16691" y="11664"/>
                </a:lnTo>
                <a:cubicBezTo>
                  <a:pt x="15606" y="11664"/>
                  <a:pt x="14727" y="12535"/>
                  <a:pt x="14727" y="13609"/>
                </a:cubicBezTo>
                <a:lnTo>
                  <a:pt x="14727" y="15554"/>
                </a:lnTo>
                <a:cubicBezTo>
                  <a:pt x="14727" y="16628"/>
                  <a:pt x="15606" y="17499"/>
                  <a:pt x="16691" y="17499"/>
                </a:cubicBezTo>
                <a:lnTo>
                  <a:pt x="18655" y="17499"/>
                </a:lnTo>
                <a:cubicBezTo>
                  <a:pt x="18655" y="17499"/>
                  <a:pt x="18655" y="19443"/>
                  <a:pt x="18655" y="19443"/>
                </a:cubicBezTo>
                <a:close/>
                <a:moveTo>
                  <a:pt x="982" y="7775"/>
                </a:moveTo>
                <a:cubicBezTo>
                  <a:pt x="982" y="7238"/>
                  <a:pt x="1422" y="6803"/>
                  <a:pt x="1964" y="6803"/>
                </a:cubicBezTo>
                <a:lnTo>
                  <a:pt x="2555" y="6803"/>
                </a:lnTo>
                <a:lnTo>
                  <a:pt x="2817" y="7775"/>
                </a:lnTo>
                <a:lnTo>
                  <a:pt x="1964" y="7775"/>
                </a:lnTo>
                <a:cubicBezTo>
                  <a:pt x="1604" y="7775"/>
                  <a:pt x="1271" y="7878"/>
                  <a:pt x="982" y="8045"/>
                </a:cubicBezTo>
                <a:cubicBezTo>
                  <a:pt x="982" y="8045"/>
                  <a:pt x="982" y="7775"/>
                  <a:pt x="982" y="7775"/>
                </a:cubicBezTo>
                <a:close/>
                <a:moveTo>
                  <a:pt x="3721" y="3600"/>
                </a:moveTo>
                <a:lnTo>
                  <a:pt x="13629" y="1005"/>
                </a:lnTo>
                <a:cubicBezTo>
                  <a:pt x="14152" y="866"/>
                  <a:pt x="14690" y="1174"/>
                  <a:pt x="14831" y="1693"/>
                </a:cubicBezTo>
                <a:lnTo>
                  <a:pt x="15085" y="2631"/>
                </a:lnTo>
                <a:lnTo>
                  <a:pt x="3281" y="5731"/>
                </a:lnTo>
                <a:lnTo>
                  <a:pt x="3026" y="4791"/>
                </a:lnTo>
                <a:cubicBezTo>
                  <a:pt x="2886" y="4272"/>
                  <a:pt x="3197" y="3739"/>
                  <a:pt x="3721" y="3600"/>
                </a:cubicBezTo>
                <a:moveTo>
                  <a:pt x="15847" y="5448"/>
                </a:moveTo>
                <a:lnTo>
                  <a:pt x="16476" y="7775"/>
                </a:lnTo>
                <a:lnTo>
                  <a:pt x="6989" y="7775"/>
                </a:lnTo>
                <a:cubicBezTo>
                  <a:pt x="6989" y="7775"/>
                  <a:pt x="15847" y="5448"/>
                  <a:pt x="15847" y="5448"/>
                </a:cubicBezTo>
                <a:close/>
                <a:moveTo>
                  <a:pt x="17673" y="6803"/>
                </a:moveTo>
                <a:cubicBezTo>
                  <a:pt x="18215" y="6803"/>
                  <a:pt x="18655" y="7238"/>
                  <a:pt x="18655" y="7775"/>
                </a:cubicBezTo>
                <a:lnTo>
                  <a:pt x="18655" y="8045"/>
                </a:lnTo>
                <a:cubicBezTo>
                  <a:pt x="18365" y="7878"/>
                  <a:pt x="18032" y="7775"/>
                  <a:pt x="17673" y="7775"/>
                </a:cubicBezTo>
                <a:lnTo>
                  <a:pt x="17493" y="7775"/>
                </a:lnTo>
                <a:lnTo>
                  <a:pt x="17230" y="6803"/>
                </a:lnTo>
                <a:cubicBezTo>
                  <a:pt x="17230" y="6803"/>
                  <a:pt x="17673" y="6803"/>
                  <a:pt x="17673" y="6803"/>
                </a:cubicBezTo>
                <a:close/>
                <a:moveTo>
                  <a:pt x="19636" y="11664"/>
                </a:moveTo>
                <a:lnTo>
                  <a:pt x="19636" y="7775"/>
                </a:lnTo>
                <a:cubicBezTo>
                  <a:pt x="19636" y="6701"/>
                  <a:pt x="18757" y="5830"/>
                  <a:pt x="17673" y="5830"/>
                </a:cubicBezTo>
                <a:lnTo>
                  <a:pt x="16967" y="5830"/>
                </a:lnTo>
                <a:lnTo>
                  <a:pt x="15779" y="1441"/>
                </a:lnTo>
                <a:cubicBezTo>
                  <a:pt x="15498" y="404"/>
                  <a:pt x="14422" y="-212"/>
                  <a:pt x="13374" y="66"/>
                </a:cubicBezTo>
                <a:lnTo>
                  <a:pt x="3467" y="2660"/>
                </a:lnTo>
                <a:cubicBezTo>
                  <a:pt x="2419" y="2939"/>
                  <a:pt x="1798" y="4005"/>
                  <a:pt x="2078" y="5042"/>
                </a:cubicBezTo>
                <a:lnTo>
                  <a:pt x="2291" y="5830"/>
                </a:lnTo>
                <a:lnTo>
                  <a:pt x="1964" y="5830"/>
                </a:lnTo>
                <a:cubicBezTo>
                  <a:pt x="879" y="5830"/>
                  <a:pt x="0" y="6701"/>
                  <a:pt x="0" y="7775"/>
                </a:cubicBezTo>
                <a:lnTo>
                  <a:pt x="0" y="19443"/>
                </a:lnTo>
                <a:cubicBezTo>
                  <a:pt x="0" y="20517"/>
                  <a:pt x="879" y="21388"/>
                  <a:pt x="1964" y="21388"/>
                </a:cubicBezTo>
                <a:lnTo>
                  <a:pt x="17673" y="21388"/>
                </a:lnTo>
                <a:cubicBezTo>
                  <a:pt x="18757" y="21388"/>
                  <a:pt x="19636" y="20517"/>
                  <a:pt x="19636" y="19443"/>
                </a:cubicBezTo>
                <a:lnTo>
                  <a:pt x="19636" y="17499"/>
                </a:lnTo>
                <a:cubicBezTo>
                  <a:pt x="20721" y="17499"/>
                  <a:pt x="21600" y="16628"/>
                  <a:pt x="21600" y="15554"/>
                </a:cubicBezTo>
                <a:lnTo>
                  <a:pt x="21600" y="13609"/>
                </a:lnTo>
                <a:cubicBezTo>
                  <a:pt x="21600" y="12535"/>
                  <a:pt x="20721" y="11664"/>
                  <a:pt x="19636" y="11664"/>
                </a:cubicBezTo>
                <a:moveTo>
                  <a:pt x="13255" y="9720"/>
                </a:moveTo>
                <a:lnTo>
                  <a:pt x="12273" y="9720"/>
                </a:lnTo>
                <a:cubicBezTo>
                  <a:pt x="12002" y="9720"/>
                  <a:pt x="11782" y="9937"/>
                  <a:pt x="11782" y="10206"/>
                </a:cubicBezTo>
                <a:cubicBezTo>
                  <a:pt x="11782" y="10475"/>
                  <a:pt x="12002" y="10692"/>
                  <a:pt x="12273" y="10692"/>
                </a:cubicBezTo>
                <a:lnTo>
                  <a:pt x="13255" y="10692"/>
                </a:lnTo>
                <a:cubicBezTo>
                  <a:pt x="13525" y="10692"/>
                  <a:pt x="13745" y="10475"/>
                  <a:pt x="13745" y="10206"/>
                </a:cubicBezTo>
                <a:cubicBezTo>
                  <a:pt x="13745" y="9937"/>
                  <a:pt x="13525" y="9720"/>
                  <a:pt x="13255" y="9720"/>
                </a:cubicBezTo>
                <a:moveTo>
                  <a:pt x="7364" y="9720"/>
                </a:moveTo>
                <a:lnTo>
                  <a:pt x="6382" y="9720"/>
                </a:lnTo>
                <a:cubicBezTo>
                  <a:pt x="6111" y="9720"/>
                  <a:pt x="5891" y="9937"/>
                  <a:pt x="5891" y="10206"/>
                </a:cubicBezTo>
                <a:cubicBezTo>
                  <a:pt x="5891" y="10475"/>
                  <a:pt x="6111" y="10692"/>
                  <a:pt x="6382" y="10692"/>
                </a:cubicBezTo>
                <a:lnTo>
                  <a:pt x="7364" y="10692"/>
                </a:lnTo>
                <a:cubicBezTo>
                  <a:pt x="7634" y="10692"/>
                  <a:pt x="7855" y="10475"/>
                  <a:pt x="7855" y="10206"/>
                </a:cubicBezTo>
                <a:cubicBezTo>
                  <a:pt x="7855" y="9937"/>
                  <a:pt x="7634" y="9720"/>
                  <a:pt x="7364" y="9720"/>
                </a:cubicBezTo>
                <a:moveTo>
                  <a:pt x="17182" y="14095"/>
                </a:moveTo>
                <a:cubicBezTo>
                  <a:pt x="16911" y="14095"/>
                  <a:pt x="16691" y="14313"/>
                  <a:pt x="16691" y="14581"/>
                </a:cubicBezTo>
                <a:cubicBezTo>
                  <a:pt x="16691" y="14850"/>
                  <a:pt x="16911" y="15068"/>
                  <a:pt x="17182" y="15068"/>
                </a:cubicBezTo>
                <a:cubicBezTo>
                  <a:pt x="17453" y="15068"/>
                  <a:pt x="17673" y="14850"/>
                  <a:pt x="17673" y="14581"/>
                </a:cubicBezTo>
                <a:cubicBezTo>
                  <a:pt x="17673" y="14313"/>
                  <a:pt x="17453" y="14095"/>
                  <a:pt x="17182" y="14095"/>
                </a:cubicBezTo>
                <a:moveTo>
                  <a:pt x="16200" y="18471"/>
                </a:moveTo>
                <a:lnTo>
                  <a:pt x="15218" y="18471"/>
                </a:lnTo>
                <a:cubicBezTo>
                  <a:pt x="14947" y="18471"/>
                  <a:pt x="14727" y="18689"/>
                  <a:pt x="14727" y="18957"/>
                </a:cubicBezTo>
                <a:cubicBezTo>
                  <a:pt x="14727" y="19226"/>
                  <a:pt x="14947" y="19443"/>
                  <a:pt x="15218" y="19443"/>
                </a:cubicBezTo>
                <a:lnTo>
                  <a:pt x="16200" y="19443"/>
                </a:lnTo>
                <a:cubicBezTo>
                  <a:pt x="16471" y="19443"/>
                  <a:pt x="16691" y="19226"/>
                  <a:pt x="16691" y="18957"/>
                </a:cubicBezTo>
                <a:cubicBezTo>
                  <a:pt x="16691" y="18689"/>
                  <a:pt x="16471" y="18471"/>
                  <a:pt x="16200" y="18471"/>
                </a:cubicBezTo>
                <a:moveTo>
                  <a:pt x="15218" y="10692"/>
                </a:moveTo>
                <a:lnTo>
                  <a:pt x="16200" y="10692"/>
                </a:lnTo>
                <a:cubicBezTo>
                  <a:pt x="16471" y="10692"/>
                  <a:pt x="16691" y="10475"/>
                  <a:pt x="16691" y="10206"/>
                </a:cubicBezTo>
                <a:cubicBezTo>
                  <a:pt x="16691" y="9937"/>
                  <a:pt x="16471" y="9720"/>
                  <a:pt x="16200" y="9720"/>
                </a:cubicBezTo>
                <a:lnTo>
                  <a:pt x="15218" y="9720"/>
                </a:lnTo>
                <a:cubicBezTo>
                  <a:pt x="14947" y="9720"/>
                  <a:pt x="14727" y="9937"/>
                  <a:pt x="14727" y="10206"/>
                </a:cubicBezTo>
                <a:cubicBezTo>
                  <a:pt x="14727" y="10475"/>
                  <a:pt x="14947" y="10692"/>
                  <a:pt x="15218" y="10692"/>
                </a:cubicBezTo>
                <a:moveTo>
                  <a:pt x="4418" y="18471"/>
                </a:moveTo>
                <a:lnTo>
                  <a:pt x="3436" y="18471"/>
                </a:lnTo>
                <a:cubicBezTo>
                  <a:pt x="3166" y="18471"/>
                  <a:pt x="2945" y="18689"/>
                  <a:pt x="2945" y="18957"/>
                </a:cubicBezTo>
                <a:cubicBezTo>
                  <a:pt x="2945" y="19226"/>
                  <a:pt x="3166" y="19443"/>
                  <a:pt x="3436" y="19443"/>
                </a:cubicBezTo>
                <a:lnTo>
                  <a:pt x="4418" y="19443"/>
                </a:lnTo>
                <a:cubicBezTo>
                  <a:pt x="4689" y="19443"/>
                  <a:pt x="4909" y="19226"/>
                  <a:pt x="4909" y="18957"/>
                </a:cubicBezTo>
                <a:cubicBezTo>
                  <a:pt x="4909" y="18689"/>
                  <a:pt x="4689" y="18471"/>
                  <a:pt x="4418" y="18471"/>
                </a:cubicBezTo>
                <a:moveTo>
                  <a:pt x="7364" y="18471"/>
                </a:moveTo>
                <a:lnTo>
                  <a:pt x="6382" y="18471"/>
                </a:lnTo>
                <a:cubicBezTo>
                  <a:pt x="6111" y="18471"/>
                  <a:pt x="5891" y="18689"/>
                  <a:pt x="5891" y="18957"/>
                </a:cubicBezTo>
                <a:cubicBezTo>
                  <a:pt x="5891" y="19226"/>
                  <a:pt x="6111" y="19443"/>
                  <a:pt x="6382" y="19443"/>
                </a:cubicBezTo>
                <a:lnTo>
                  <a:pt x="7364" y="19443"/>
                </a:lnTo>
                <a:cubicBezTo>
                  <a:pt x="7634" y="19443"/>
                  <a:pt x="7855" y="19226"/>
                  <a:pt x="7855" y="18957"/>
                </a:cubicBezTo>
                <a:cubicBezTo>
                  <a:pt x="7855" y="18689"/>
                  <a:pt x="7634" y="18471"/>
                  <a:pt x="7364" y="18471"/>
                </a:cubicBezTo>
                <a:moveTo>
                  <a:pt x="4418" y="9720"/>
                </a:moveTo>
                <a:lnTo>
                  <a:pt x="3436" y="9720"/>
                </a:lnTo>
                <a:cubicBezTo>
                  <a:pt x="3166" y="9720"/>
                  <a:pt x="2945" y="9937"/>
                  <a:pt x="2945" y="10206"/>
                </a:cubicBezTo>
                <a:cubicBezTo>
                  <a:pt x="2945" y="10475"/>
                  <a:pt x="3166" y="10692"/>
                  <a:pt x="3436" y="10692"/>
                </a:cubicBezTo>
                <a:lnTo>
                  <a:pt x="4418" y="10692"/>
                </a:lnTo>
                <a:cubicBezTo>
                  <a:pt x="4689" y="10692"/>
                  <a:pt x="4909" y="10475"/>
                  <a:pt x="4909" y="10206"/>
                </a:cubicBezTo>
                <a:cubicBezTo>
                  <a:pt x="4909" y="9937"/>
                  <a:pt x="4689" y="9720"/>
                  <a:pt x="4418" y="9720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rgbClr val="29A9E3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2" name="Равнобедренный треугольник 1"/>
          <p:cNvSpPr/>
          <p:nvPr/>
        </p:nvSpPr>
        <p:spPr>
          <a:xfrm rot="5400000">
            <a:off x="-112438" y="112438"/>
            <a:ext cx="720080" cy="495204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Равнобедренный треугольник 2"/>
          <p:cNvSpPr/>
          <p:nvPr/>
        </p:nvSpPr>
        <p:spPr>
          <a:xfrm rot="5400000">
            <a:off x="189630" y="320508"/>
            <a:ext cx="395647" cy="341075"/>
          </a:xfrm>
          <a:prstGeom prst="triangle">
            <a:avLst/>
          </a:prstGeom>
          <a:solidFill>
            <a:srgbClr val="70B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38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22430" y="4111491"/>
            <a:ext cx="9175843" cy="2069860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outerShdw blurRad="114300" dist="38100" dir="2700000" algn="tl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76536" y="1533128"/>
            <a:ext cx="586073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Внизу указывается </a:t>
            </a:r>
          </a:p>
          <a:p>
            <a:pPr lvl="0"/>
            <a:r>
              <a:rPr lang="ru-RU" sz="2500" b="1" dirty="0" smtClean="0">
                <a:solidFill>
                  <a:srgbClr val="71B681"/>
                </a:solidFill>
              </a:rPr>
              <a:t>ПОЛНОЕ</a:t>
            </a:r>
            <a:r>
              <a:rPr lang="ru-RU" sz="2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наименование </a:t>
            </a:r>
            <a:r>
              <a:rPr lang="ru-RU" sz="25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грантополучателя</a:t>
            </a:r>
            <a:r>
              <a:rPr lang="ru-RU" sz="2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должность и фамилия подписанта</a:t>
            </a:r>
            <a:endParaRPr lang="ru-RU" sz="2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220"/>
          <a:stretch/>
        </p:blipFill>
        <p:spPr>
          <a:xfrm>
            <a:off x="387453" y="4140075"/>
            <a:ext cx="9233951" cy="204127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0"/>
          <a:stretch/>
        </p:blipFill>
        <p:spPr>
          <a:xfrm>
            <a:off x="10713640" y="688869"/>
            <a:ext cx="4319942" cy="4143702"/>
          </a:xfrm>
          <a:prstGeom prst="rect">
            <a:avLst/>
          </a:prstGeom>
        </p:spPr>
      </p:pic>
      <p:sp>
        <p:nvSpPr>
          <p:cNvPr id="13" name="Заголовок 59"/>
          <p:cNvSpPr>
            <a:spLocks noGrp="1"/>
          </p:cNvSpPr>
          <p:nvPr>
            <p:ph type="title"/>
          </p:nvPr>
        </p:nvSpPr>
        <p:spPr>
          <a:xfrm>
            <a:off x="611635" y="158991"/>
            <a:ext cx="9577064" cy="6866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000" b="1" dirty="0">
                <a:solidFill>
                  <a:srgbClr val="70B680"/>
                </a:solidFill>
                <a:latin typeface="Bahnschrift Condensed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Приложения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 rot="5400000">
            <a:off x="-112438" y="112438"/>
            <a:ext cx="720080" cy="495204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 rot="5400000">
            <a:off x="189630" y="320508"/>
            <a:ext cx="395647" cy="341075"/>
          </a:xfrm>
          <a:prstGeom prst="triangle">
            <a:avLst/>
          </a:prstGeom>
          <a:solidFill>
            <a:srgbClr val="70B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object 27"/>
          <p:cNvSpPr/>
          <p:nvPr/>
        </p:nvSpPr>
        <p:spPr>
          <a:xfrm>
            <a:off x="6637269" y="990198"/>
            <a:ext cx="2961004" cy="27170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422430" y="1533128"/>
            <a:ext cx="210090" cy="1631216"/>
          </a:xfrm>
          <a:prstGeom prst="rect">
            <a:avLst/>
          </a:prstGeom>
          <a:solidFill>
            <a:srgbClr val="71B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79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720752" y="4363507"/>
            <a:ext cx="7488832" cy="1153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395" rtl="0" eaLnBrk="1" latinLnBrk="0" hangingPunct="1">
              <a:spcBef>
                <a:spcPct val="0"/>
              </a:spcBef>
              <a:buNone/>
              <a:defRPr lang="ru-RU" sz="2000" b="0" kern="1200">
                <a:solidFill>
                  <a:schemeClr val="bg1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l" defTabSz="914395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Condensed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СПАСИБО ЗА ВНИМАНИЕ!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Condensed" panose="020B050204020402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9344" y="260648"/>
            <a:ext cx="1584176" cy="120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68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Овал 21"/>
          <p:cNvSpPr/>
          <p:nvPr/>
        </p:nvSpPr>
        <p:spPr>
          <a:xfrm>
            <a:off x="406263" y="935856"/>
            <a:ext cx="953495" cy="95349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трелка вниз 1"/>
          <p:cNvSpPr/>
          <p:nvPr/>
        </p:nvSpPr>
        <p:spPr>
          <a:xfrm>
            <a:off x="4348863" y="4005064"/>
            <a:ext cx="949796" cy="348055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00841" y="4385535"/>
            <a:ext cx="8432700" cy="2088232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outerShdw blurRad="114300" dist="38100" dir="2700000" algn="tl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83312" y="1934223"/>
            <a:ext cx="8432700" cy="2088232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outerShdw blurRad="114300" dist="38100" dir="2700000" algn="tl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177526" y="1196580"/>
            <a:ext cx="8432700" cy="432048"/>
          </a:xfrm>
          <a:prstGeom prst="roundRect">
            <a:avLst>
              <a:gd name="adj" fmla="val 50000"/>
            </a:avLst>
          </a:prstGeom>
          <a:solidFill>
            <a:srgbClr val="4B6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352600" y="1068195"/>
            <a:ext cx="8378584" cy="689162"/>
          </a:xfrm>
          <a:prstGeom prst="rect">
            <a:avLst/>
          </a:prstGeom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56896" rIns="0" bIns="60960" numCol="1" spcCol="1270" anchor="ctr" anchorCtr="0">
            <a:noAutofit/>
          </a:bodyPr>
          <a:lstStyle/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/>
              <a:t>Суммы в Приложении № 1 </a:t>
            </a:r>
            <a:r>
              <a:rPr lang="ru-RU" sz="1600" b="1" dirty="0" smtClean="0"/>
              <a:t> должны </a:t>
            </a:r>
            <a:r>
              <a:rPr lang="ru-RU" sz="1600" b="1" dirty="0"/>
              <a:t>соответствовать суммам, указанным в смете </a:t>
            </a:r>
            <a:r>
              <a:rPr lang="ru-RU" sz="1600" b="1" dirty="0" smtClean="0"/>
              <a:t>заявки.</a:t>
            </a:r>
            <a:endParaRPr lang="ru-RU" sz="1600" kern="1200" dirty="0"/>
          </a:p>
        </p:txBody>
      </p:sp>
      <p:sp>
        <p:nvSpPr>
          <p:cNvPr id="53" name="Shape 2824"/>
          <p:cNvSpPr/>
          <p:nvPr/>
        </p:nvSpPr>
        <p:spPr>
          <a:xfrm>
            <a:off x="634501" y="1126903"/>
            <a:ext cx="482827" cy="5017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88" extrusionOk="0">
                <a:moveTo>
                  <a:pt x="10309" y="9720"/>
                </a:moveTo>
                <a:lnTo>
                  <a:pt x="9327" y="9720"/>
                </a:lnTo>
                <a:cubicBezTo>
                  <a:pt x="9056" y="9720"/>
                  <a:pt x="8836" y="9937"/>
                  <a:pt x="8836" y="10206"/>
                </a:cubicBezTo>
                <a:cubicBezTo>
                  <a:pt x="8836" y="10475"/>
                  <a:pt x="9056" y="10692"/>
                  <a:pt x="9327" y="10692"/>
                </a:cubicBezTo>
                <a:lnTo>
                  <a:pt x="10309" y="10692"/>
                </a:lnTo>
                <a:cubicBezTo>
                  <a:pt x="10580" y="10692"/>
                  <a:pt x="10800" y="10475"/>
                  <a:pt x="10800" y="10206"/>
                </a:cubicBezTo>
                <a:cubicBezTo>
                  <a:pt x="10800" y="9937"/>
                  <a:pt x="10580" y="9720"/>
                  <a:pt x="10309" y="9720"/>
                </a:cubicBezTo>
                <a:moveTo>
                  <a:pt x="13255" y="18471"/>
                </a:moveTo>
                <a:lnTo>
                  <a:pt x="12273" y="18471"/>
                </a:lnTo>
                <a:cubicBezTo>
                  <a:pt x="12002" y="18471"/>
                  <a:pt x="11782" y="18689"/>
                  <a:pt x="11782" y="18957"/>
                </a:cubicBezTo>
                <a:cubicBezTo>
                  <a:pt x="11782" y="19226"/>
                  <a:pt x="12002" y="19443"/>
                  <a:pt x="12273" y="19443"/>
                </a:cubicBezTo>
                <a:lnTo>
                  <a:pt x="13255" y="19443"/>
                </a:lnTo>
                <a:cubicBezTo>
                  <a:pt x="13525" y="19443"/>
                  <a:pt x="13745" y="19226"/>
                  <a:pt x="13745" y="18957"/>
                </a:cubicBezTo>
                <a:cubicBezTo>
                  <a:pt x="13745" y="18689"/>
                  <a:pt x="13525" y="18471"/>
                  <a:pt x="13255" y="18471"/>
                </a:cubicBezTo>
                <a:moveTo>
                  <a:pt x="10309" y="18471"/>
                </a:moveTo>
                <a:lnTo>
                  <a:pt x="9327" y="18471"/>
                </a:lnTo>
                <a:cubicBezTo>
                  <a:pt x="9056" y="18471"/>
                  <a:pt x="8836" y="18689"/>
                  <a:pt x="8836" y="18957"/>
                </a:cubicBezTo>
                <a:cubicBezTo>
                  <a:pt x="8836" y="19226"/>
                  <a:pt x="9056" y="19443"/>
                  <a:pt x="9327" y="19443"/>
                </a:cubicBezTo>
                <a:lnTo>
                  <a:pt x="10309" y="19443"/>
                </a:lnTo>
                <a:cubicBezTo>
                  <a:pt x="10580" y="19443"/>
                  <a:pt x="10800" y="19226"/>
                  <a:pt x="10800" y="18957"/>
                </a:cubicBezTo>
                <a:cubicBezTo>
                  <a:pt x="10800" y="18689"/>
                  <a:pt x="10580" y="18471"/>
                  <a:pt x="10309" y="18471"/>
                </a:cubicBezTo>
                <a:moveTo>
                  <a:pt x="20618" y="15554"/>
                </a:moveTo>
                <a:cubicBezTo>
                  <a:pt x="20618" y="16091"/>
                  <a:pt x="20178" y="16526"/>
                  <a:pt x="19636" y="16526"/>
                </a:cubicBezTo>
                <a:lnTo>
                  <a:pt x="16691" y="16526"/>
                </a:lnTo>
                <a:cubicBezTo>
                  <a:pt x="16149" y="16526"/>
                  <a:pt x="15709" y="16091"/>
                  <a:pt x="15709" y="15554"/>
                </a:cubicBezTo>
                <a:lnTo>
                  <a:pt x="15709" y="13609"/>
                </a:lnTo>
                <a:cubicBezTo>
                  <a:pt x="15709" y="13073"/>
                  <a:pt x="16149" y="12637"/>
                  <a:pt x="16691" y="12637"/>
                </a:cubicBezTo>
                <a:lnTo>
                  <a:pt x="19636" y="12637"/>
                </a:lnTo>
                <a:cubicBezTo>
                  <a:pt x="20178" y="12637"/>
                  <a:pt x="20618" y="13073"/>
                  <a:pt x="20618" y="13609"/>
                </a:cubicBezTo>
                <a:cubicBezTo>
                  <a:pt x="20618" y="13609"/>
                  <a:pt x="20618" y="15554"/>
                  <a:pt x="20618" y="15554"/>
                </a:cubicBezTo>
                <a:close/>
                <a:moveTo>
                  <a:pt x="18655" y="19443"/>
                </a:moveTo>
                <a:cubicBezTo>
                  <a:pt x="18655" y="19980"/>
                  <a:pt x="18215" y="20416"/>
                  <a:pt x="17673" y="20416"/>
                </a:cubicBezTo>
                <a:lnTo>
                  <a:pt x="1964" y="20416"/>
                </a:lnTo>
                <a:cubicBezTo>
                  <a:pt x="1422" y="20416"/>
                  <a:pt x="982" y="19980"/>
                  <a:pt x="982" y="19443"/>
                </a:cubicBezTo>
                <a:lnTo>
                  <a:pt x="982" y="9720"/>
                </a:lnTo>
                <a:cubicBezTo>
                  <a:pt x="982" y="9183"/>
                  <a:pt x="1422" y="8747"/>
                  <a:pt x="1964" y="8747"/>
                </a:cubicBezTo>
                <a:lnTo>
                  <a:pt x="17673" y="8747"/>
                </a:lnTo>
                <a:cubicBezTo>
                  <a:pt x="18215" y="8747"/>
                  <a:pt x="18655" y="9183"/>
                  <a:pt x="18655" y="9720"/>
                </a:cubicBezTo>
                <a:lnTo>
                  <a:pt x="18655" y="11664"/>
                </a:lnTo>
                <a:lnTo>
                  <a:pt x="16691" y="11664"/>
                </a:lnTo>
                <a:cubicBezTo>
                  <a:pt x="15606" y="11664"/>
                  <a:pt x="14727" y="12535"/>
                  <a:pt x="14727" y="13609"/>
                </a:cubicBezTo>
                <a:lnTo>
                  <a:pt x="14727" y="15554"/>
                </a:lnTo>
                <a:cubicBezTo>
                  <a:pt x="14727" y="16628"/>
                  <a:pt x="15606" y="17499"/>
                  <a:pt x="16691" y="17499"/>
                </a:cubicBezTo>
                <a:lnTo>
                  <a:pt x="18655" y="17499"/>
                </a:lnTo>
                <a:cubicBezTo>
                  <a:pt x="18655" y="17499"/>
                  <a:pt x="18655" y="19443"/>
                  <a:pt x="18655" y="19443"/>
                </a:cubicBezTo>
                <a:close/>
                <a:moveTo>
                  <a:pt x="982" y="7775"/>
                </a:moveTo>
                <a:cubicBezTo>
                  <a:pt x="982" y="7238"/>
                  <a:pt x="1422" y="6803"/>
                  <a:pt x="1964" y="6803"/>
                </a:cubicBezTo>
                <a:lnTo>
                  <a:pt x="2555" y="6803"/>
                </a:lnTo>
                <a:lnTo>
                  <a:pt x="2817" y="7775"/>
                </a:lnTo>
                <a:lnTo>
                  <a:pt x="1964" y="7775"/>
                </a:lnTo>
                <a:cubicBezTo>
                  <a:pt x="1604" y="7775"/>
                  <a:pt x="1271" y="7878"/>
                  <a:pt x="982" y="8045"/>
                </a:cubicBezTo>
                <a:cubicBezTo>
                  <a:pt x="982" y="8045"/>
                  <a:pt x="982" y="7775"/>
                  <a:pt x="982" y="7775"/>
                </a:cubicBezTo>
                <a:close/>
                <a:moveTo>
                  <a:pt x="3721" y="3600"/>
                </a:moveTo>
                <a:lnTo>
                  <a:pt x="13629" y="1005"/>
                </a:lnTo>
                <a:cubicBezTo>
                  <a:pt x="14152" y="866"/>
                  <a:pt x="14690" y="1174"/>
                  <a:pt x="14831" y="1693"/>
                </a:cubicBezTo>
                <a:lnTo>
                  <a:pt x="15085" y="2631"/>
                </a:lnTo>
                <a:lnTo>
                  <a:pt x="3281" y="5731"/>
                </a:lnTo>
                <a:lnTo>
                  <a:pt x="3026" y="4791"/>
                </a:lnTo>
                <a:cubicBezTo>
                  <a:pt x="2886" y="4272"/>
                  <a:pt x="3197" y="3739"/>
                  <a:pt x="3721" y="3600"/>
                </a:cubicBezTo>
                <a:moveTo>
                  <a:pt x="15847" y="5448"/>
                </a:moveTo>
                <a:lnTo>
                  <a:pt x="16476" y="7775"/>
                </a:lnTo>
                <a:lnTo>
                  <a:pt x="6989" y="7775"/>
                </a:lnTo>
                <a:cubicBezTo>
                  <a:pt x="6989" y="7775"/>
                  <a:pt x="15847" y="5448"/>
                  <a:pt x="15847" y="5448"/>
                </a:cubicBezTo>
                <a:close/>
                <a:moveTo>
                  <a:pt x="17673" y="6803"/>
                </a:moveTo>
                <a:cubicBezTo>
                  <a:pt x="18215" y="6803"/>
                  <a:pt x="18655" y="7238"/>
                  <a:pt x="18655" y="7775"/>
                </a:cubicBezTo>
                <a:lnTo>
                  <a:pt x="18655" y="8045"/>
                </a:lnTo>
                <a:cubicBezTo>
                  <a:pt x="18365" y="7878"/>
                  <a:pt x="18032" y="7775"/>
                  <a:pt x="17673" y="7775"/>
                </a:cubicBezTo>
                <a:lnTo>
                  <a:pt x="17493" y="7775"/>
                </a:lnTo>
                <a:lnTo>
                  <a:pt x="17230" y="6803"/>
                </a:lnTo>
                <a:cubicBezTo>
                  <a:pt x="17230" y="6803"/>
                  <a:pt x="17673" y="6803"/>
                  <a:pt x="17673" y="6803"/>
                </a:cubicBezTo>
                <a:close/>
                <a:moveTo>
                  <a:pt x="19636" y="11664"/>
                </a:moveTo>
                <a:lnTo>
                  <a:pt x="19636" y="7775"/>
                </a:lnTo>
                <a:cubicBezTo>
                  <a:pt x="19636" y="6701"/>
                  <a:pt x="18757" y="5830"/>
                  <a:pt x="17673" y="5830"/>
                </a:cubicBezTo>
                <a:lnTo>
                  <a:pt x="16967" y="5830"/>
                </a:lnTo>
                <a:lnTo>
                  <a:pt x="15779" y="1441"/>
                </a:lnTo>
                <a:cubicBezTo>
                  <a:pt x="15498" y="404"/>
                  <a:pt x="14422" y="-212"/>
                  <a:pt x="13374" y="66"/>
                </a:cubicBezTo>
                <a:lnTo>
                  <a:pt x="3467" y="2660"/>
                </a:lnTo>
                <a:cubicBezTo>
                  <a:pt x="2419" y="2939"/>
                  <a:pt x="1798" y="4005"/>
                  <a:pt x="2078" y="5042"/>
                </a:cubicBezTo>
                <a:lnTo>
                  <a:pt x="2291" y="5830"/>
                </a:lnTo>
                <a:lnTo>
                  <a:pt x="1964" y="5830"/>
                </a:lnTo>
                <a:cubicBezTo>
                  <a:pt x="879" y="5830"/>
                  <a:pt x="0" y="6701"/>
                  <a:pt x="0" y="7775"/>
                </a:cubicBezTo>
                <a:lnTo>
                  <a:pt x="0" y="19443"/>
                </a:lnTo>
                <a:cubicBezTo>
                  <a:pt x="0" y="20517"/>
                  <a:pt x="879" y="21388"/>
                  <a:pt x="1964" y="21388"/>
                </a:cubicBezTo>
                <a:lnTo>
                  <a:pt x="17673" y="21388"/>
                </a:lnTo>
                <a:cubicBezTo>
                  <a:pt x="18757" y="21388"/>
                  <a:pt x="19636" y="20517"/>
                  <a:pt x="19636" y="19443"/>
                </a:cubicBezTo>
                <a:lnTo>
                  <a:pt x="19636" y="17499"/>
                </a:lnTo>
                <a:cubicBezTo>
                  <a:pt x="20721" y="17499"/>
                  <a:pt x="21600" y="16628"/>
                  <a:pt x="21600" y="15554"/>
                </a:cubicBezTo>
                <a:lnTo>
                  <a:pt x="21600" y="13609"/>
                </a:lnTo>
                <a:cubicBezTo>
                  <a:pt x="21600" y="12535"/>
                  <a:pt x="20721" y="11664"/>
                  <a:pt x="19636" y="11664"/>
                </a:cubicBezTo>
                <a:moveTo>
                  <a:pt x="13255" y="9720"/>
                </a:moveTo>
                <a:lnTo>
                  <a:pt x="12273" y="9720"/>
                </a:lnTo>
                <a:cubicBezTo>
                  <a:pt x="12002" y="9720"/>
                  <a:pt x="11782" y="9937"/>
                  <a:pt x="11782" y="10206"/>
                </a:cubicBezTo>
                <a:cubicBezTo>
                  <a:pt x="11782" y="10475"/>
                  <a:pt x="12002" y="10692"/>
                  <a:pt x="12273" y="10692"/>
                </a:cubicBezTo>
                <a:lnTo>
                  <a:pt x="13255" y="10692"/>
                </a:lnTo>
                <a:cubicBezTo>
                  <a:pt x="13525" y="10692"/>
                  <a:pt x="13745" y="10475"/>
                  <a:pt x="13745" y="10206"/>
                </a:cubicBezTo>
                <a:cubicBezTo>
                  <a:pt x="13745" y="9937"/>
                  <a:pt x="13525" y="9720"/>
                  <a:pt x="13255" y="9720"/>
                </a:cubicBezTo>
                <a:moveTo>
                  <a:pt x="7364" y="9720"/>
                </a:moveTo>
                <a:lnTo>
                  <a:pt x="6382" y="9720"/>
                </a:lnTo>
                <a:cubicBezTo>
                  <a:pt x="6111" y="9720"/>
                  <a:pt x="5891" y="9937"/>
                  <a:pt x="5891" y="10206"/>
                </a:cubicBezTo>
                <a:cubicBezTo>
                  <a:pt x="5891" y="10475"/>
                  <a:pt x="6111" y="10692"/>
                  <a:pt x="6382" y="10692"/>
                </a:cubicBezTo>
                <a:lnTo>
                  <a:pt x="7364" y="10692"/>
                </a:lnTo>
                <a:cubicBezTo>
                  <a:pt x="7634" y="10692"/>
                  <a:pt x="7855" y="10475"/>
                  <a:pt x="7855" y="10206"/>
                </a:cubicBezTo>
                <a:cubicBezTo>
                  <a:pt x="7855" y="9937"/>
                  <a:pt x="7634" y="9720"/>
                  <a:pt x="7364" y="9720"/>
                </a:cubicBezTo>
                <a:moveTo>
                  <a:pt x="17182" y="14095"/>
                </a:moveTo>
                <a:cubicBezTo>
                  <a:pt x="16911" y="14095"/>
                  <a:pt x="16691" y="14313"/>
                  <a:pt x="16691" y="14581"/>
                </a:cubicBezTo>
                <a:cubicBezTo>
                  <a:pt x="16691" y="14850"/>
                  <a:pt x="16911" y="15068"/>
                  <a:pt x="17182" y="15068"/>
                </a:cubicBezTo>
                <a:cubicBezTo>
                  <a:pt x="17453" y="15068"/>
                  <a:pt x="17673" y="14850"/>
                  <a:pt x="17673" y="14581"/>
                </a:cubicBezTo>
                <a:cubicBezTo>
                  <a:pt x="17673" y="14313"/>
                  <a:pt x="17453" y="14095"/>
                  <a:pt x="17182" y="14095"/>
                </a:cubicBezTo>
                <a:moveTo>
                  <a:pt x="16200" y="18471"/>
                </a:moveTo>
                <a:lnTo>
                  <a:pt x="15218" y="18471"/>
                </a:lnTo>
                <a:cubicBezTo>
                  <a:pt x="14947" y="18471"/>
                  <a:pt x="14727" y="18689"/>
                  <a:pt x="14727" y="18957"/>
                </a:cubicBezTo>
                <a:cubicBezTo>
                  <a:pt x="14727" y="19226"/>
                  <a:pt x="14947" y="19443"/>
                  <a:pt x="15218" y="19443"/>
                </a:cubicBezTo>
                <a:lnTo>
                  <a:pt x="16200" y="19443"/>
                </a:lnTo>
                <a:cubicBezTo>
                  <a:pt x="16471" y="19443"/>
                  <a:pt x="16691" y="19226"/>
                  <a:pt x="16691" y="18957"/>
                </a:cubicBezTo>
                <a:cubicBezTo>
                  <a:pt x="16691" y="18689"/>
                  <a:pt x="16471" y="18471"/>
                  <a:pt x="16200" y="18471"/>
                </a:cubicBezTo>
                <a:moveTo>
                  <a:pt x="15218" y="10692"/>
                </a:moveTo>
                <a:lnTo>
                  <a:pt x="16200" y="10692"/>
                </a:lnTo>
                <a:cubicBezTo>
                  <a:pt x="16471" y="10692"/>
                  <a:pt x="16691" y="10475"/>
                  <a:pt x="16691" y="10206"/>
                </a:cubicBezTo>
                <a:cubicBezTo>
                  <a:pt x="16691" y="9937"/>
                  <a:pt x="16471" y="9720"/>
                  <a:pt x="16200" y="9720"/>
                </a:cubicBezTo>
                <a:lnTo>
                  <a:pt x="15218" y="9720"/>
                </a:lnTo>
                <a:cubicBezTo>
                  <a:pt x="14947" y="9720"/>
                  <a:pt x="14727" y="9937"/>
                  <a:pt x="14727" y="10206"/>
                </a:cubicBezTo>
                <a:cubicBezTo>
                  <a:pt x="14727" y="10475"/>
                  <a:pt x="14947" y="10692"/>
                  <a:pt x="15218" y="10692"/>
                </a:cubicBezTo>
                <a:moveTo>
                  <a:pt x="4418" y="18471"/>
                </a:moveTo>
                <a:lnTo>
                  <a:pt x="3436" y="18471"/>
                </a:lnTo>
                <a:cubicBezTo>
                  <a:pt x="3166" y="18471"/>
                  <a:pt x="2945" y="18689"/>
                  <a:pt x="2945" y="18957"/>
                </a:cubicBezTo>
                <a:cubicBezTo>
                  <a:pt x="2945" y="19226"/>
                  <a:pt x="3166" y="19443"/>
                  <a:pt x="3436" y="19443"/>
                </a:cubicBezTo>
                <a:lnTo>
                  <a:pt x="4418" y="19443"/>
                </a:lnTo>
                <a:cubicBezTo>
                  <a:pt x="4689" y="19443"/>
                  <a:pt x="4909" y="19226"/>
                  <a:pt x="4909" y="18957"/>
                </a:cubicBezTo>
                <a:cubicBezTo>
                  <a:pt x="4909" y="18689"/>
                  <a:pt x="4689" y="18471"/>
                  <a:pt x="4418" y="18471"/>
                </a:cubicBezTo>
                <a:moveTo>
                  <a:pt x="7364" y="18471"/>
                </a:moveTo>
                <a:lnTo>
                  <a:pt x="6382" y="18471"/>
                </a:lnTo>
                <a:cubicBezTo>
                  <a:pt x="6111" y="18471"/>
                  <a:pt x="5891" y="18689"/>
                  <a:pt x="5891" y="18957"/>
                </a:cubicBezTo>
                <a:cubicBezTo>
                  <a:pt x="5891" y="19226"/>
                  <a:pt x="6111" y="19443"/>
                  <a:pt x="6382" y="19443"/>
                </a:cubicBezTo>
                <a:lnTo>
                  <a:pt x="7364" y="19443"/>
                </a:lnTo>
                <a:cubicBezTo>
                  <a:pt x="7634" y="19443"/>
                  <a:pt x="7855" y="19226"/>
                  <a:pt x="7855" y="18957"/>
                </a:cubicBezTo>
                <a:cubicBezTo>
                  <a:pt x="7855" y="18689"/>
                  <a:pt x="7634" y="18471"/>
                  <a:pt x="7364" y="18471"/>
                </a:cubicBezTo>
                <a:moveTo>
                  <a:pt x="4418" y="9720"/>
                </a:moveTo>
                <a:lnTo>
                  <a:pt x="3436" y="9720"/>
                </a:lnTo>
                <a:cubicBezTo>
                  <a:pt x="3166" y="9720"/>
                  <a:pt x="2945" y="9937"/>
                  <a:pt x="2945" y="10206"/>
                </a:cubicBezTo>
                <a:cubicBezTo>
                  <a:pt x="2945" y="10475"/>
                  <a:pt x="3166" y="10692"/>
                  <a:pt x="3436" y="10692"/>
                </a:cubicBezTo>
                <a:lnTo>
                  <a:pt x="4418" y="10692"/>
                </a:lnTo>
                <a:cubicBezTo>
                  <a:pt x="4689" y="10692"/>
                  <a:pt x="4909" y="10475"/>
                  <a:pt x="4909" y="10206"/>
                </a:cubicBezTo>
                <a:cubicBezTo>
                  <a:pt x="4909" y="9937"/>
                  <a:pt x="4689" y="9720"/>
                  <a:pt x="4418" y="9720"/>
                </a:cubicBezTo>
              </a:path>
            </a:pathLst>
          </a:custGeom>
          <a:solidFill>
            <a:srgbClr val="4B618A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rgbClr val="29A9E3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" name="Заголовок 59"/>
          <p:cNvSpPr>
            <a:spLocks noGrp="1"/>
          </p:cNvSpPr>
          <p:nvPr>
            <p:ph type="title"/>
          </p:nvPr>
        </p:nvSpPr>
        <p:spPr>
          <a:xfrm>
            <a:off x="677238" y="147711"/>
            <a:ext cx="9228762" cy="6866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200" b="1" dirty="0">
                <a:solidFill>
                  <a:srgbClr val="70B680"/>
                </a:solidFill>
                <a:latin typeface="Bahnschrift Condensed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Приложение №1 </a:t>
            </a:r>
          </a:p>
        </p:txBody>
      </p:sp>
      <p:sp>
        <p:nvSpPr>
          <p:cNvPr id="15" name="Shape 2540"/>
          <p:cNvSpPr/>
          <p:nvPr/>
        </p:nvSpPr>
        <p:spPr>
          <a:xfrm>
            <a:off x="7656677" y="5150252"/>
            <a:ext cx="558800" cy="558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70B680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5312"/>
          <a:stretch/>
        </p:blipFill>
        <p:spPr>
          <a:xfrm>
            <a:off x="904206" y="4545785"/>
            <a:ext cx="6124575" cy="176773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915" y="2008125"/>
            <a:ext cx="8100650" cy="1940428"/>
          </a:xfrm>
          <a:prstGeom prst="rect">
            <a:avLst/>
          </a:prstGeom>
          <a:ln>
            <a:noFill/>
          </a:ln>
          <a:effectLst/>
        </p:spPr>
      </p:pic>
      <p:sp>
        <p:nvSpPr>
          <p:cNvPr id="25" name="Равнобедренный треугольник 24"/>
          <p:cNvSpPr/>
          <p:nvPr/>
        </p:nvSpPr>
        <p:spPr>
          <a:xfrm rot="5400000">
            <a:off x="-112438" y="112438"/>
            <a:ext cx="720080" cy="495204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Равнобедренный треугольник 25"/>
          <p:cNvSpPr/>
          <p:nvPr/>
        </p:nvSpPr>
        <p:spPr>
          <a:xfrm rot="5400000">
            <a:off x="189630" y="320508"/>
            <a:ext cx="395647" cy="341075"/>
          </a:xfrm>
          <a:prstGeom prst="triangle">
            <a:avLst/>
          </a:prstGeom>
          <a:solidFill>
            <a:srgbClr val="70B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1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557991" y="1988840"/>
            <a:ext cx="8568952" cy="4536504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outerShdw blurRad="114300" dist="38100" dir="2700000" algn="tl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568625" y="916891"/>
            <a:ext cx="75583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chemeClr val="accent2"/>
                </a:solidFill>
              </a:rPr>
              <a:t>НЕ ДОПУСКАЕТСЯ </a:t>
            </a:r>
            <a:r>
              <a:rPr lang="ru-RU" sz="1600" dirty="0">
                <a:solidFill>
                  <a:srgbClr val="2E2E2E"/>
                </a:solidFill>
              </a:rPr>
              <a:t>изменение формы </a:t>
            </a:r>
            <a:r>
              <a:rPr lang="ru-RU" sz="1600" dirty="0" smtClean="0">
                <a:solidFill>
                  <a:srgbClr val="2E2E2E"/>
                </a:solidFill>
              </a:rPr>
              <a:t>Приложения №1, </a:t>
            </a:r>
            <a:r>
              <a:rPr lang="ru-RU" sz="1600" dirty="0">
                <a:solidFill>
                  <a:srgbClr val="2E2E2E"/>
                </a:solidFill>
              </a:rPr>
              <a:t>нельзя </a:t>
            </a:r>
            <a:r>
              <a:rPr lang="ru-RU" sz="1600" dirty="0" smtClean="0">
                <a:solidFill>
                  <a:srgbClr val="2E2E2E"/>
                </a:solidFill>
              </a:rPr>
              <a:t>удалять </a:t>
            </a:r>
            <a:r>
              <a:rPr lang="ru-RU" sz="1600" dirty="0">
                <a:solidFill>
                  <a:srgbClr val="2E2E2E"/>
                </a:solidFill>
              </a:rPr>
              <a:t>какие-либо строки из формы</a:t>
            </a:r>
            <a:r>
              <a:rPr lang="ru-RU" sz="1600" dirty="0" smtClean="0">
                <a:solidFill>
                  <a:srgbClr val="2E2E2E"/>
                </a:solidFill>
              </a:rPr>
              <a:t>!</a:t>
            </a:r>
          </a:p>
          <a:p>
            <a:pPr lvl="0"/>
            <a:r>
              <a:rPr lang="ru-RU" sz="1600" dirty="0" smtClean="0">
                <a:solidFill>
                  <a:srgbClr val="2E2E2E"/>
                </a:solidFill>
              </a:rPr>
              <a:t>Допускается детализация  расходных операций </a:t>
            </a:r>
            <a:endParaRPr lang="ru-RU" sz="1600" dirty="0">
              <a:solidFill>
                <a:srgbClr val="2E2E2E"/>
              </a:solidFill>
            </a:endParaRPr>
          </a:p>
        </p:txBody>
      </p:sp>
      <p:sp>
        <p:nvSpPr>
          <p:cNvPr id="61" name="Shape 2826"/>
          <p:cNvSpPr/>
          <p:nvPr/>
        </p:nvSpPr>
        <p:spPr>
          <a:xfrm>
            <a:off x="566517" y="1030315"/>
            <a:ext cx="743307" cy="604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09" y="7214"/>
                </a:moveTo>
                <a:lnTo>
                  <a:pt x="9327" y="7214"/>
                </a:lnTo>
                <a:cubicBezTo>
                  <a:pt x="9056" y="7214"/>
                  <a:pt x="8836" y="7482"/>
                  <a:pt x="8836" y="7813"/>
                </a:cubicBezTo>
                <a:cubicBezTo>
                  <a:pt x="8836" y="8145"/>
                  <a:pt x="9056" y="8413"/>
                  <a:pt x="9327" y="8413"/>
                </a:cubicBezTo>
                <a:lnTo>
                  <a:pt x="10309" y="8413"/>
                </a:lnTo>
                <a:cubicBezTo>
                  <a:pt x="10580" y="8413"/>
                  <a:pt x="10800" y="8145"/>
                  <a:pt x="10800" y="7813"/>
                </a:cubicBezTo>
                <a:cubicBezTo>
                  <a:pt x="10800" y="7482"/>
                  <a:pt x="10580" y="7214"/>
                  <a:pt x="10309" y="7214"/>
                </a:cubicBezTo>
                <a:moveTo>
                  <a:pt x="7364" y="7214"/>
                </a:moveTo>
                <a:lnTo>
                  <a:pt x="6382" y="7214"/>
                </a:lnTo>
                <a:cubicBezTo>
                  <a:pt x="6110" y="7214"/>
                  <a:pt x="5891" y="7482"/>
                  <a:pt x="5891" y="7813"/>
                </a:cubicBezTo>
                <a:cubicBezTo>
                  <a:pt x="5891" y="8145"/>
                  <a:pt x="6110" y="8413"/>
                  <a:pt x="6382" y="8413"/>
                </a:cubicBezTo>
                <a:lnTo>
                  <a:pt x="7364" y="8413"/>
                </a:lnTo>
                <a:cubicBezTo>
                  <a:pt x="7635" y="8413"/>
                  <a:pt x="7855" y="8145"/>
                  <a:pt x="7855" y="7813"/>
                </a:cubicBezTo>
                <a:cubicBezTo>
                  <a:pt x="7855" y="7482"/>
                  <a:pt x="7635" y="7214"/>
                  <a:pt x="7364" y="7214"/>
                </a:cubicBezTo>
                <a:moveTo>
                  <a:pt x="10309" y="18004"/>
                </a:moveTo>
                <a:lnTo>
                  <a:pt x="9327" y="18004"/>
                </a:lnTo>
                <a:cubicBezTo>
                  <a:pt x="9056" y="18004"/>
                  <a:pt x="8836" y="18272"/>
                  <a:pt x="8836" y="18603"/>
                </a:cubicBezTo>
                <a:cubicBezTo>
                  <a:pt x="8836" y="18935"/>
                  <a:pt x="9056" y="19202"/>
                  <a:pt x="9327" y="19202"/>
                </a:cubicBezTo>
                <a:lnTo>
                  <a:pt x="10309" y="19202"/>
                </a:lnTo>
                <a:cubicBezTo>
                  <a:pt x="10580" y="19202"/>
                  <a:pt x="10800" y="18935"/>
                  <a:pt x="10800" y="18603"/>
                </a:cubicBezTo>
                <a:cubicBezTo>
                  <a:pt x="10800" y="18272"/>
                  <a:pt x="10580" y="18004"/>
                  <a:pt x="10309" y="18004"/>
                </a:cubicBezTo>
                <a:moveTo>
                  <a:pt x="13255" y="18004"/>
                </a:moveTo>
                <a:lnTo>
                  <a:pt x="12273" y="18004"/>
                </a:lnTo>
                <a:cubicBezTo>
                  <a:pt x="12001" y="18004"/>
                  <a:pt x="11782" y="18272"/>
                  <a:pt x="11782" y="18603"/>
                </a:cubicBezTo>
                <a:cubicBezTo>
                  <a:pt x="11782" y="18935"/>
                  <a:pt x="12001" y="19202"/>
                  <a:pt x="12273" y="19202"/>
                </a:cubicBezTo>
                <a:lnTo>
                  <a:pt x="13255" y="19202"/>
                </a:lnTo>
                <a:cubicBezTo>
                  <a:pt x="13526" y="19202"/>
                  <a:pt x="13745" y="18935"/>
                  <a:pt x="13745" y="18603"/>
                </a:cubicBezTo>
                <a:cubicBezTo>
                  <a:pt x="13745" y="18272"/>
                  <a:pt x="13526" y="18004"/>
                  <a:pt x="13255" y="18004"/>
                </a:cubicBezTo>
                <a:moveTo>
                  <a:pt x="20618" y="14407"/>
                </a:moveTo>
                <a:cubicBezTo>
                  <a:pt x="20618" y="15069"/>
                  <a:pt x="20178" y="15606"/>
                  <a:pt x="19636" y="15606"/>
                </a:cubicBezTo>
                <a:lnTo>
                  <a:pt x="16691" y="15606"/>
                </a:lnTo>
                <a:cubicBezTo>
                  <a:pt x="16148" y="15606"/>
                  <a:pt x="15709" y="15069"/>
                  <a:pt x="15709" y="14407"/>
                </a:cubicBezTo>
                <a:lnTo>
                  <a:pt x="15709" y="12009"/>
                </a:lnTo>
                <a:cubicBezTo>
                  <a:pt x="15709" y="11348"/>
                  <a:pt x="16148" y="10811"/>
                  <a:pt x="16691" y="10811"/>
                </a:cubicBezTo>
                <a:lnTo>
                  <a:pt x="19636" y="10811"/>
                </a:lnTo>
                <a:cubicBezTo>
                  <a:pt x="20178" y="10811"/>
                  <a:pt x="20618" y="11348"/>
                  <a:pt x="20618" y="12009"/>
                </a:cubicBezTo>
                <a:cubicBezTo>
                  <a:pt x="20618" y="12009"/>
                  <a:pt x="20618" y="14407"/>
                  <a:pt x="20618" y="14407"/>
                </a:cubicBezTo>
                <a:close/>
                <a:moveTo>
                  <a:pt x="18655" y="19202"/>
                </a:moveTo>
                <a:cubicBezTo>
                  <a:pt x="18655" y="19864"/>
                  <a:pt x="18214" y="20401"/>
                  <a:pt x="17673" y="20401"/>
                </a:cubicBezTo>
                <a:lnTo>
                  <a:pt x="1964" y="20401"/>
                </a:lnTo>
                <a:cubicBezTo>
                  <a:pt x="1421" y="20401"/>
                  <a:pt x="982" y="19864"/>
                  <a:pt x="982" y="19202"/>
                </a:cubicBezTo>
                <a:lnTo>
                  <a:pt x="982" y="7214"/>
                </a:lnTo>
                <a:cubicBezTo>
                  <a:pt x="982" y="6553"/>
                  <a:pt x="1421" y="6015"/>
                  <a:pt x="1964" y="6015"/>
                </a:cubicBezTo>
                <a:lnTo>
                  <a:pt x="17673" y="6015"/>
                </a:lnTo>
                <a:cubicBezTo>
                  <a:pt x="18214" y="6015"/>
                  <a:pt x="18655" y="6553"/>
                  <a:pt x="18655" y="7214"/>
                </a:cubicBezTo>
                <a:lnTo>
                  <a:pt x="18655" y="9612"/>
                </a:lnTo>
                <a:lnTo>
                  <a:pt x="16691" y="9612"/>
                </a:lnTo>
                <a:cubicBezTo>
                  <a:pt x="15606" y="9612"/>
                  <a:pt x="14727" y="10685"/>
                  <a:pt x="14727" y="12009"/>
                </a:cubicBezTo>
                <a:lnTo>
                  <a:pt x="14727" y="14407"/>
                </a:lnTo>
                <a:cubicBezTo>
                  <a:pt x="14727" y="15731"/>
                  <a:pt x="15606" y="16805"/>
                  <a:pt x="16691" y="16805"/>
                </a:cubicBezTo>
                <a:lnTo>
                  <a:pt x="18655" y="16805"/>
                </a:lnTo>
                <a:cubicBezTo>
                  <a:pt x="18655" y="16805"/>
                  <a:pt x="18655" y="19202"/>
                  <a:pt x="18655" y="19202"/>
                </a:cubicBezTo>
                <a:close/>
                <a:moveTo>
                  <a:pt x="982" y="4816"/>
                </a:moveTo>
                <a:cubicBezTo>
                  <a:pt x="982" y="4155"/>
                  <a:pt x="1420" y="3618"/>
                  <a:pt x="1963" y="3618"/>
                </a:cubicBezTo>
                <a:lnTo>
                  <a:pt x="1692" y="4850"/>
                </a:lnTo>
                <a:cubicBezTo>
                  <a:pt x="1436" y="4894"/>
                  <a:pt x="1197" y="4996"/>
                  <a:pt x="982" y="5149"/>
                </a:cubicBezTo>
                <a:cubicBezTo>
                  <a:pt x="982" y="5149"/>
                  <a:pt x="982" y="4816"/>
                  <a:pt x="982" y="4816"/>
                </a:cubicBezTo>
                <a:close/>
                <a:moveTo>
                  <a:pt x="3451" y="1468"/>
                </a:moveTo>
                <a:lnTo>
                  <a:pt x="13684" y="4816"/>
                </a:lnTo>
                <a:lnTo>
                  <a:pt x="2716" y="4816"/>
                </a:lnTo>
                <a:cubicBezTo>
                  <a:pt x="2716" y="4816"/>
                  <a:pt x="3451" y="1468"/>
                  <a:pt x="3451" y="1468"/>
                </a:cubicBezTo>
                <a:close/>
                <a:moveTo>
                  <a:pt x="16776" y="2582"/>
                </a:moveTo>
                <a:lnTo>
                  <a:pt x="16982" y="4654"/>
                </a:lnTo>
                <a:lnTo>
                  <a:pt x="12560" y="3208"/>
                </a:lnTo>
                <a:cubicBezTo>
                  <a:pt x="12560" y="3208"/>
                  <a:pt x="16776" y="2582"/>
                  <a:pt x="16776" y="2582"/>
                </a:cubicBezTo>
                <a:close/>
                <a:moveTo>
                  <a:pt x="18655" y="4816"/>
                </a:moveTo>
                <a:lnTo>
                  <a:pt x="18655" y="5149"/>
                </a:lnTo>
                <a:cubicBezTo>
                  <a:pt x="18453" y="5005"/>
                  <a:pt x="18231" y="4904"/>
                  <a:pt x="17992" y="4856"/>
                </a:cubicBezTo>
                <a:lnTo>
                  <a:pt x="17871" y="3642"/>
                </a:lnTo>
                <a:cubicBezTo>
                  <a:pt x="18318" y="3754"/>
                  <a:pt x="18655" y="4237"/>
                  <a:pt x="18655" y="4816"/>
                </a:cubicBezTo>
                <a:moveTo>
                  <a:pt x="19636" y="9612"/>
                </a:moveTo>
                <a:lnTo>
                  <a:pt x="19636" y="4816"/>
                </a:lnTo>
                <a:cubicBezTo>
                  <a:pt x="19636" y="3525"/>
                  <a:pt x="18798" y="2479"/>
                  <a:pt x="17750" y="2428"/>
                </a:cubicBezTo>
                <a:lnTo>
                  <a:pt x="17633" y="1247"/>
                </a:lnTo>
                <a:lnTo>
                  <a:pt x="10020" y="2377"/>
                </a:lnTo>
                <a:lnTo>
                  <a:pt x="2757" y="0"/>
                </a:lnTo>
                <a:lnTo>
                  <a:pt x="2226" y="2419"/>
                </a:lnTo>
                <a:lnTo>
                  <a:pt x="1964" y="2419"/>
                </a:lnTo>
                <a:cubicBezTo>
                  <a:pt x="879" y="2419"/>
                  <a:pt x="0" y="3492"/>
                  <a:pt x="0" y="4816"/>
                </a:cubicBezTo>
                <a:lnTo>
                  <a:pt x="0" y="19202"/>
                </a:lnTo>
                <a:cubicBezTo>
                  <a:pt x="0" y="20526"/>
                  <a:pt x="879" y="21600"/>
                  <a:pt x="1964" y="21600"/>
                </a:cubicBezTo>
                <a:lnTo>
                  <a:pt x="17673" y="21600"/>
                </a:lnTo>
                <a:cubicBezTo>
                  <a:pt x="18757" y="21600"/>
                  <a:pt x="19636" y="20526"/>
                  <a:pt x="19636" y="19202"/>
                </a:cubicBezTo>
                <a:lnTo>
                  <a:pt x="19636" y="16805"/>
                </a:lnTo>
                <a:cubicBezTo>
                  <a:pt x="20721" y="16805"/>
                  <a:pt x="21600" y="15731"/>
                  <a:pt x="21600" y="14407"/>
                </a:cubicBezTo>
                <a:lnTo>
                  <a:pt x="21600" y="12009"/>
                </a:lnTo>
                <a:cubicBezTo>
                  <a:pt x="21600" y="10685"/>
                  <a:pt x="20721" y="9612"/>
                  <a:pt x="19636" y="9612"/>
                </a:cubicBezTo>
                <a:moveTo>
                  <a:pt x="13255" y="7214"/>
                </a:moveTo>
                <a:lnTo>
                  <a:pt x="12273" y="7214"/>
                </a:lnTo>
                <a:cubicBezTo>
                  <a:pt x="12001" y="7214"/>
                  <a:pt x="11782" y="7482"/>
                  <a:pt x="11782" y="7813"/>
                </a:cubicBezTo>
                <a:cubicBezTo>
                  <a:pt x="11782" y="8145"/>
                  <a:pt x="12001" y="8413"/>
                  <a:pt x="12273" y="8413"/>
                </a:cubicBezTo>
                <a:lnTo>
                  <a:pt x="13255" y="8413"/>
                </a:lnTo>
                <a:cubicBezTo>
                  <a:pt x="13526" y="8413"/>
                  <a:pt x="13745" y="8145"/>
                  <a:pt x="13745" y="7813"/>
                </a:cubicBezTo>
                <a:cubicBezTo>
                  <a:pt x="13745" y="7482"/>
                  <a:pt x="13526" y="7214"/>
                  <a:pt x="13255" y="7214"/>
                </a:cubicBezTo>
                <a:moveTo>
                  <a:pt x="16200" y="18004"/>
                </a:moveTo>
                <a:lnTo>
                  <a:pt x="15218" y="18004"/>
                </a:lnTo>
                <a:cubicBezTo>
                  <a:pt x="14947" y="18004"/>
                  <a:pt x="14727" y="18272"/>
                  <a:pt x="14727" y="18603"/>
                </a:cubicBezTo>
                <a:cubicBezTo>
                  <a:pt x="14727" y="18935"/>
                  <a:pt x="14947" y="19202"/>
                  <a:pt x="15218" y="19202"/>
                </a:cubicBezTo>
                <a:lnTo>
                  <a:pt x="16200" y="19202"/>
                </a:lnTo>
                <a:cubicBezTo>
                  <a:pt x="16471" y="19202"/>
                  <a:pt x="16691" y="18935"/>
                  <a:pt x="16691" y="18603"/>
                </a:cubicBezTo>
                <a:cubicBezTo>
                  <a:pt x="16691" y="18272"/>
                  <a:pt x="16471" y="18004"/>
                  <a:pt x="16200" y="18004"/>
                </a:cubicBezTo>
                <a:moveTo>
                  <a:pt x="17182" y="12609"/>
                </a:moveTo>
                <a:cubicBezTo>
                  <a:pt x="16910" y="12609"/>
                  <a:pt x="16691" y="12877"/>
                  <a:pt x="16691" y="13208"/>
                </a:cubicBezTo>
                <a:cubicBezTo>
                  <a:pt x="16691" y="13540"/>
                  <a:pt x="16910" y="13808"/>
                  <a:pt x="17182" y="13808"/>
                </a:cubicBezTo>
                <a:cubicBezTo>
                  <a:pt x="17453" y="13808"/>
                  <a:pt x="17673" y="13540"/>
                  <a:pt x="17673" y="13208"/>
                </a:cubicBezTo>
                <a:cubicBezTo>
                  <a:pt x="17673" y="12877"/>
                  <a:pt x="17453" y="12609"/>
                  <a:pt x="17182" y="12609"/>
                </a:cubicBezTo>
                <a:moveTo>
                  <a:pt x="4418" y="7214"/>
                </a:moveTo>
                <a:lnTo>
                  <a:pt x="3436" y="7214"/>
                </a:lnTo>
                <a:cubicBezTo>
                  <a:pt x="3165" y="7214"/>
                  <a:pt x="2945" y="7482"/>
                  <a:pt x="2945" y="7813"/>
                </a:cubicBezTo>
                <a:cubicBezTo>
                  <a:pt x="2945" y="8145"/>
                  <a:pt x="3165" y="8413"/>
                  <a:pt x="3436" y="8413"/>
                </a:cubicBezTo>
                <a:lnTo>
                  <a:pt x="4418" y="8413"/>
                </a:lnTo>
                <a:cubicBezTo>
                  <a:pt x="4690" y="8413"/>
                  <a:pt x="4909" y="8145"/>
                  <a:pt x="4909" y="7813"/>
                </a:cubicBezTo>
                <a:cubicBezTo>
                  <a:pt x="4909" y="7482"/>
                  <a:pt x="4690" y="7214"/>
                  <a:pt x="4418" y="7214"/>
                </a:cubicBezTo>
                <a:moveTo>
                  <a:pt x="15218" y="8413"/>
                </a:moveTo>
                <a:lnTo>
                  <a:pt x="16200" y="8413"/>
                </a:lnTo>
                <a:cubicBezTo>
                  <a:pt x="16471" y="8413"/>
                  <a:pt x="16691" y="8145"/>
                  <a:pt x="16691" y="7813"/>
                </a:cubicBezTo>
                <a:cubicBezTo>
                  <a:pt x="16691" y="7482"/>
                  <a:pt x="16471" y="7214"/>
                  <a:pt x="16200" y="7214"/>
                </a:cubicBezTo>
                <a:lnTo>
                  <a:pt x="15218" y="7214"/>
                </a:lnTo>
                <a:cubicBezTo>
                  <a:pt x="14947" y="7214"/>
                  <a:pt x="14727" y="7482"/>
                  <a:pt x="14727" y="7813"/>
                </a:cubicBezTo>
                <a:cubicBezTo>
                  <a:pt x="14727" y="8145"/>
                  <a:pt x="14947" y="8413"/>
                  <a:pt x="15218" y="8413"/>
                </a:cubicBezTo>
                <a:moveTo>
                  <a:pt x="7364" y="18004"/>
                </a:moveTo>
                <a:lnTo>
                  <a:pt x="6382" y="18004"/>
                </a:lnTo>
                <a:cubicBezTo>
                  <a:pt x="6110" y="18004"/>
                  <a:pt x="5891" y="18272"/>
                  <a:pt x="5891" y="18603"/>
                </a:cubicBezTo>
                <a:cubicBezTo>
                  <a:pt x="5891" y="18935"/>
                  <a:pt x="6110" y="19202"/>
                  <a:pt x="6382" y="19202"/>
                </a:cubicBezTo>
                <a:lnTo>
                  <a:pt x="7364" y="19202"/>
                </a:lnTo>
                <a:cubicBezTo>
                  <a:pt x="7635" y="19202"/>
                  <a:pt x="7855" y="18935"/>
                  <a:pt x="7855" y="18603"/>
                </a:cubicBezTo>
                <a:cubicBezTo>
                  <a:pt x="7855" y="18272"/>
                  <a:pt x="7635" y="18004"/>
                  <a:pt x="7364" y="18004"/>
                </a:cubicBezTo>
                <a:moveTo>
                  <a:pt x="4418" y="18004"/>
                </a:moveTo>
                <a:lnTo>
                  <a:pt x="3436" y="18004"/>
                </a:lnTo>
                <a:cubicBezTo>
                  <a:pt x="3165" y="18004"/>
                  <a:pt x="2945" y="18272"/>
                  <a:pt x="2945" y="18603"/>
                </a:cubicBezTo>
                <a:cubicBezTo>
                  <a:pt x="2945" y="18935"/>
                  <a:pt x="3165" y="19202"/>
                  <a:pt x="3436" y="19202"/>
                </a:cubicBezTo>
                <a:lnTo>
                  <a:pt x="4418" y="19202"/>
                </a:lnTo>
                <a:cubicBezTo>
                  <a:pt x="4690" y="19202"/>
                  <a:pt x="4909" y="18935"/>
                  <a:pt x="4909" y="18603"/>
                </a:cubicBezTo>
                <a:cubicBezTo>
                  <a:pt x="4909" y="18272"/>
                  <a:pt x="4690" y="18004"/>
                  <a:pt x="4418" y="18004"/>
                </a:cubicBezTo>
              </a:path>
            </a:pathLst>
          </a:custGeom>
          <a:solidFill>
            <a:schemeClr val="accent2"/>
          </a:solidFill>
          <a:ln w="12700">
            <a:noFill/>
            <a:miter lim="400000"/>
          </a:ln>
        </p:spPr>
        <p:txBody>
          <a:bodyPr lIns="38090" tIns="38090" rIns="38090" bIns="38090" anchor="ctr"/>
          <a:lstStyle/>
          <a:p>
            <a:pPr defTabSz="457063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" name="Заголовок 59"/>
          <p:cNvSpPr>
            <a:spLocks noGrp="1"/>
          </p:cNvSpPr>
          <p:nvPr>
            <p:ph type="title"/>
          </p:nvPr>
        </p:nvSpPr>
        <p:spPr>
          <a:xfrm>
            <a:off x="557991" y="84896"/>
            <a:ext cx="9577064" cy="686667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70B680"/>
                </a:solidFill>
                <a:latin typeface="Bahnschrift Condensed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Приложение №1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4769" t="1860" r="793" b="1729"/>
          <a:stretch/>
        </p:blipFill>
        <p:spPr>
          <a:xfrm>
            <a:off x="557991" y="1988840"/>
            <a:ext cx="8568952" cy="453650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57991" y="1988840"/>
            <a:ext cx="8568952" cy="4536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270189" y="5157192"/>
            <a:ext cx="889753" cy="878632"/>
          </a:xfrm>
          <a:prstGeom prst="rect">
            <a:avLst/>
          </a:prstGeom>
        </p:spPr>
      </p:pic>
      <p:sp>
        <p:nvSpPr>
          <p:cNvPr id="9" name="Равнобедренный треугольник 8"/>
          <p:cNvSpPr/>
          <p:nvPr/>
        </p:nvSpPr>
        <p:spPr>
          <a:xfrm rot="5400000">
            <a:off x="-112438" y="112438"/>
            <a:ext cx="720080" cy="495204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 rot="5400000">
            <a:off x="189630" y="320508"/>
            <a:ext cx="395647" cy="341075"/>
          </a:xfrm>
          <a:prstGeom prst="triangle">
            <a:avLst/>
          </a:prstGeom>
          <a:solidFill>
            <a:srgbClr val="70B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424608" y="925726"/>
            <a:ext cx="72008" cy="8133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9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633965" y="1757752"/>
            <a:ext cx="7786190" cy="4737844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outerShdw blurRad="114300" dist="38100" dir="2700000" algn="tl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636957" y="1125630"/>
            <a:ext cx="8031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rgbClr val="2E2E2E"/>
                </a:solidFill>
              </a:rPr>
              <a:t>Размер выделяемых средств указывается в </a:t>
            </a:r>
            <a:r>
              <a:rPr lang="ru-RU" dirty="0" smtClean="0">
                <a:solidFill>
                  <a:srgbClr val="2E2E2E"/>
                </a:solidFill>
              </a:rPr>
              <a:t>рублях.</a:t>
            </a:r>
          </a:p>
        </p:txBody>
      </p:sp>
      <p:sp>
        <p:nvSpPr>
          <p:cNvPr id="11" name="Заголовок 59"/>
          <p:cNvSpPr>
            <a:spLocks noGrp="1"/>
          </p:cNvSpPr>
          <p:nvPr>
            <p:ph type="title"/>
          </p:nvPr>
        </p:nvSpPr>
        <p:spPr>
          <a:xfrm>
            <a:off x="632520" y="57023"/>
            <a:ext cx="9577064" cy="686667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70B680"/>
                </a:solidFill>
                <a:latin typeface="Bahnschrift Condensed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Приложение №1 </a:t>
            </a:r>
          </a:p>
        </p:txBody>
      </p:sp>
      <p:sp>
        <p:nvSpPr>
          <p:cNvPr id="13" name="Shape 2826"/>
          <p:cNvSpPr/>
          <p:nvPr/>
        </p:nvSpPr>
        <p:spPr>
          <a:xfrm>
            <a:off x="495205" y="1008220"/>
            <a:ext cx="743307" cy="604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09" y="7214"/>
                </a:moveTo>
                <a:lnTo>
                  <a:pt x="9327" y="7214"/>
                </a:lnTo>
                <a:cubicBezTo>
                  <a:pt x="9056" y="7214"/>
                  <a:pt x="8836" y="7482"/>
                  <a:pt x="8836" y="7813"/>
                </a:cubicBezTo>
                <a:cubicBezTo>
                  <a:pt x="8836" y="8145"/>
                  <a:pt x="9056" y="8413"/>
                  <a:pt x="9327" y="8413"/>
                </a:cubicBezTo>
                <a:lnTo>
                  <a:pt x="10309" y="8413"/>
                </a:lnTo>
                <a:cubicBezTo>
                  <a:pt x="10580" y="8413"/>
                  <a:pt x="10800" y="8145"/>
                  <a:pt x="10800" y="7813"/>
                </a:cubicBezTo>
                <a:cubicBezTo>
                  <a:pt x="10800" y="7482"/>
                  <a:pt x="10580" y="7214"/>
                  <a:pt x="10309" y="7214"/>
                </a:cubicBezTo>
                <a:moveTo>
                  <a:pt x="7364" y="7214"/>
                </a:moveTo>
                <a:lnTo>
                  <a:pt x="6382" y="7214"/>
                </a:lnTo>
                <a:cubicBezTo>
                  <a:pt x="6110" y="7214"/>
                  <a:pt x="5891" y="7482"/>
                  <a:pt x="5891" y="7813"/>
                </a:cubicBezTo>
                <a:cubicBezTo>
                  <a:pt x="5891" y="8145"/>
                  <a:pt x="6110" y="8413"/>
                  <a:pt x="6382" y="8413"/>
                </a:cubicBezTo>
                <a:lnTo>
                  <a:pt x="7364" y="8413"/>
                </a:lnTo>
                <a:cubicBezTo>
                  <a:pt x="7635" y="8413"/>
                  <a:pt x="7855" y="8145"/>
                  <a:pt x="7855" y="7813"/>
                </a:cubicBezTo>
                <a:cubicBezTo>
                  <a:pt x="7855" y="7482"/>
                  <a:pt x="7635" y="7214"/>
                  <a:pt x="7364" y="7214"/>
                </a:cubicBezTo>
                <a:moveTo>
                  <a:pt x="10309" y="18004"/>
                </a:moveTo>
                <a:lnTo>
                  <a:pt x="9327" y="18004"/>
                </a:lnTo>
                <a:cubicBezTo>
                  <a:pt x="9056" y="18004"/>
                  <a:pt x="8836" y="18272"/>
                  <a:pt x="8836" y="18603"/>
                </a:cubicBezTo>
                <a:cubicBezTo>
                  <a:pt x="8836" y="18935"/>
                  <a:pt x="9056" y="19202"/>
                  <a:pt x="9327" y="19202"/>
                </a:cubicBezTo>
                <a:lnTo>
                  <a:pt x="10309" y="19202"/>
                </a:lnTo>
                <a:cubicBezTo>
                  <a:pt x="10580" y="19202"/>
                  <a:pt x="10800" y="18935"/>
                  <a:pt x="10800" y="18603"/>
                </a:cubicBezTo>
                <a:cubicBezTo>
                  <a:pt x="10800" y="18272"/>
                  <a:pt x="10580" y="18004"/>
                  <a:pt x="10309" y="18004"/>
                </a:cubicBezTo>
                <a:moveTo>
                  <a:pt x="13255" y="18004"/>
                </a:moveTo>
                <a:lnTo>
                  <a:pt x="12273" y="18004"/>
                </a:lnTo>
                <a:cubicBezTo>
                  <a:pt x="12001" y="18004"/>
                  <a:pt x="11782" y="18272"/>
                  <a:pt x="11782" y="18603"/>
                </a:cubicBezTo>
                <a:cubicBezTo>
                  <a:pt x="11782" y="18935"/>
                  <a:pt x="12001" y="19202"/>
                  <a:pt x="12273" y="19202"/>
                </a:cubicBezTo>
                <a:lnTo>
                  <a:pt x="13255" y="19202"/>
                </a:lnTo>
                <a:cubicBezTo>
                  <a:pt x="13526" y="19202"/>
                  <a:pt x="13745" y="18935"/>
                  <a:pt x="13745" y="18603"/>
                </a:cubicBezTo>
                <a:cubicBezTo>
                  <a:pt x="13745" y="18272"/>
                  <a:pt x="13526" y="18004"/>
                  <a:pt x="13255" y="18004"/>
                </a:cubicBezTo>
                <a:moveTo>
                  <a:pt x="20618" y="14407"/>
                </a:moveTo>
                <a:cubicBezTo>
                  <a:pt x="20618" y="15069"/>
                  <a:pt x="20178" y="15606"/>
                  <a:pt x="19636" y="15606"/>
                </a:cubicBezTo>
                <a:lnTo>
                  <a:pt x="16691" y="15606"/>
                </a:lnTo>
                <a:cubicBezTo>
                  <a:pt x="16148" y="15606"/>
                  <a:pt x="15709" y="15069"/>
                  <a:pt x="15709" y="14407"/>
                </a:cubicBezTo>
                <a:lnTo>
                  <a:pt x="15709" y="12009"/>
                </a:lnTo>
                <a:cubicBezTo>
                  <a:pt x="15709" y="11348"/>
                  <a:pt x="16148" y="10811"/>
                  <a:pt x="16691" y="10811"/>
                </a:cubicBezTo>
                <a:lnTo>
                  <a:pt x="19636" y="10811"/>
                </a:lnTo>
                <a:cubicBezTo>
                  <a:pt x="20178" y="10811"/>
                  <a:pt x="20618" y="11348"/>
                  <a:pt x="20618" y="12009"/>
                </a:cubicBezTo>
                <a:cubicBezTo>
                  <a:pt x="20618" y="12009"/>
                  <a:pt x="20618" y="14407"/>
                  <a:pt x="20618" y="14407"/>
                </a:cubicBezTo>
                <a:close/>
                <a:moveTo>
                  <a:pt x="18655" y="19202"/>
                </a:moveTo>
                <a:cubicBezTo>
                  <a:pt x="18655" y="19864"/>
                  <a:pt x="18214" y="20401"/>
                  <a:pt x="17673" y="20401"/>
                </a:cubicBezTo>
                <a:lnTo>
                  <a:pt x="1964" y="20401"/>
                </a:lnTo>
                <a:cubicBezTo>
                  <a:pt x="1421" y="20401"/>
                  <a:pt x="982" y="19864"/>
                  <a:pt x="982" y="19202"/>
                </a:cubicBezTo>
                <a:lnTo>
                  <a:pt x="982" y="7214"/>
                </a:lnTo>
                <a:cubicBezTo>
                  <a:pt x="982" y="6553"/>
                  <a:pt x="1421" y="6015"/>
                  <a:pt x="1964" y="6015"/>
                </a:cubicBezTo>
                <a:lnTo>
                  <a:pt x="17673" y="6015"/>
                </a:lnTo>
                <a:cubicBezTo>
                  <a:pt x="18214" y="6015"/>
                  <a:pt x="18655" y="6553"/>
                  <a:pt x="18655" y="7214"/>
                </a:cubicBezTo>
                <a:lnTo>
                  <a:pt x="18655" y="9612"/>
                </a:lnTo>
                <a:lnTo>
                  <a:pt x="16691" y="9612"/>
                </a:lnTo>
                <a:cubicBezTo>
                  <a:pt x="15606" y="9612"/>
                  <a:pt x="14727" y="10685"/>
                  <a:pt x="14727" y="12009"/>
                </a:cubicBezTo>
                <a:lnTo>
                  <a:pt x="14727" y="14407"/>
                </a:lnTo>
                <a:cubicBezTo>
                  <a:pt x="14727" y="15731"/>
                  <a:pt x="15606" y="16805"/>
                  <a:pt x="16691" y="16805"/>
                </a:cubicBezTo>
                <a:lnTo>
                  <a:pt x="18655" y="16805"/>
                </a:lnTo>
                <a:cubicBezTo>
                  <a:pt x="18655" y="16805"/>
                  <a:pt x="18655" y="19202"/>
                  <a:pt x="18655" y="19202"/>
                </a:cubicBezTo>
                <a:close/>
                <a:moveTo>
                  <a:pt x="982" y="4816"/>
                </a:moveTo>
                <a:cubicBezTo>
                  <a:pt x="982" y="4155"/>
                  <a:pt x="1420" y="3618"/>
                  <a:pt x="1963" y="3618"/>
                </a:cubicBezTo>
                <a:lnTo>
                  <a:pt x="1692" y="4850"/>
                </a:lnTo>
                <a:cubicBezTo>
                  <a:pt x="1436" y="4894"/>
                  <a:pt x="1197" y="4996"/>
                  <a:pt x="982" y="5149"/>
                </a:cubicBezTo>
                <a:cubicBezTo>
                  <a:pt x="982" y="5149"/>
                  <a:pt x="982" y="4816"/>
                  <a:pt x="982" y="4816"/>
                </a:cubicBezTo>
                <a:close/>
                <a:moveTo>
                  <a:pt x="3451" y="1468"/>
                </a:moveTo>
                <a:lnTo>
                  <a:pt x="13684" y="4816"/>
                </a:lnTo>
                <a:lnTo>
                  <a:pt x="2716" y="4816"/>
                </a:lnTo>
                <a:cubicBezTo>
                  <a:pt x="2716" y="4816"/>
                  <a:pt x="3451" y="1468"/>
                  <a:pt x="3451" y="1468"/>
                </a:cubicBezTo>
                <a:close/>
                <a:moveTo>
                  <a:pt x="16776" y="2582"/>
                </a:moveTo>
                <a:lnTo>
                  <a:pt x="16982" y="4654"/>
                </a:lnTo>
                <a:lnTo>
                  <a:pt x="12560" y="3208"/>
                </a:lnTo>
                <a:cubicBezTo>
                  <a:pt x="12560" y="3208"/>
                  <a:pt x="16776" y="2582"/>
                  <a:pt x="16776" y="2582"/>
                </a:cubicBezTo>
                <a:close/>
                <a:moveTo>
                  <a:pt x="18655" y="4816"/>
                </a:moveTo>
                <a:lnTo>
                  <a:pt x="18655" y="5149"/>
                </a:lnTo>
                <a:cubicBezTo>
                  <a:pt x="18453" y="5005"/>
                  <a:pt x="18231" y="4904"/>
                  <a:pt x="17992" y="4856"/>
                </a:cubicBezTo>
                <a:lnTo>
                  <a:pt x="17871" y="3642"/>
                </a:lnTo>
                <a:cubicBezTo>
                  <a:pt x="18318" y="3754"/>
                  <a:pt x="18655" y="4237"/>
                  <a:pt x="18655" y="4816"/>
                </a:cubicBezTo>
                <a:moveTo>
                  <a:pt x="19636" y="9612"/>
                </a:moveTo>
                <a:lnTo>
                  <a:pt x="19636" y="4816"/>
                </a:lnTo>
                <a:cubicBezTo>
                  <a:pt x="19636" y="3525"/>
                  <a:pt x="18798" y="2479"/>
                  <a:pt x="17750" y="2428"/>
                </a:cubicBezTo>
                <a:lnTo>
                  <a:pt x="17633" y="1247"/>
                </a:lnTo>
                <a:lnTo>
                  <a:pt x="10020" y="2377"/>
                </a:lnTo>
                <a:lnTo>
                  <a:pt x="2757" y="0"/>
                </a:lnTo>
                <a:lnTo>
                  <a:pt x="2226" y="2419"/>
                </a:lnTo>
                <a:lnTo>
                  <a:pt x="1964" y="2419"/>
                </a:lnTo>
                <a:cubicBezTo>
                  <a:pt x="879" y="2419"/>
                  <a:pt x="0" y="3492"/>
                  <a:pt x="0" y="4816"/>
                </a:cubicBezTo>
                <a:lnTo>
                  <a:pt x="0" y="19202"/>
                </a:lnTo>
                <a:cubicBezTo>
                  <a:pt x="0" y="20526"/>
                  <a:pt x="879" y="21600"/>
                  <a:pt x="1964" y="21600"/>
                </a:cubicBezTo>
                <a:lnTo>
                  <a:pt x="17673" y="21600"/>
                </a:lnTo>
                <a:cubicBezTo>
                  <a:pt x="18757" y="21600"/>
                  <a:pt x="19636" y="20526"/>
                  <a:pt x="19636" y="19202"/>
                </a:cubicBezTo>
                <a:lnTo>
                  <a:pt x="19636" y="16805"/>
                </a:lnTo>
                <a:cubicBezTo>
                  <a:pt x="20721" y="16805"/>
                  <a:pt x="21600" y="15731"/>
                  <a:pt x="21600" y="14407"/>
                </a:cubicBezTo>
                <a:lnTo>
                  <a:pt x="21600" y="12009"/>
                </a:lnTo>
                <a:cubicBezTo>
                  <a:pt x="21600" y="10685"/>
                  <a:pt x="20721" y="9612"/>
                  <a:pt x="19636" y="9612"/>
                </a:cubicBezTo>
                <a:moveTo>
                  <a:pt x="13255" y="7214"/>
                </a:moveTo>
                <a:lnTo>
                  <a:pt x="12273" y="7214"/>
                </a:lnTo>
                <a:cubicBezTo>
                  <a:pt x="12001" y="7214"/>
                  <a:pt x="11782" y="7482"/>
                  <a:pt x="11782" y="7813"/>
                </a:cubicBezTo>
                <a:cubicBezTo>
                  <a:pt x="11782" y="8145"/>
                  <a:pt x="12001" y="8413"/>
                  <a:pt x="12273" y="8413"/>
                </a:cubicBezTo>
                <a:lnTo>
                  <a:pt x="13255" y="8413"/>
                </a:lnTo>
                <a:cubicBezTo>
                  <a:pt x="13526" y="8413"/>
                  <a:pt x="13745" y="8145"/>
                  <a:pt x="13745" y="7813"/>
                </a:cubicBezTo>
                <a:cubicBezTo>
                  <a:pt x="13745" y="7482"/>
                  <a:pt x="13526" y="7214"/>
                  <a:pt x="13255" y="7214"/>
                </a:cubicBezTo>
                <a:moveTo>
                  <a:pt x="16200" y="18004"/>
                </a:moveTo>
                <a:lnTo>
                  <a:pt x="15218" y="18004"/>
                </a:lnTo>
                <a:cubicBezTo>
                  <a:pt x="14947" y="18004"/>
                  <a:pt x="14727" y="18272"/>
                  <a:pt x="14727" y="18603"/>
                </a:cubicBezTo>
                <a:cubicBezTo>
                  <a:pt x="14727" y="18935"/>
                  <a:pt x="14947" y="19202"/>
                  <a:pt x="15218" y="19202"/>
                </a:cubicBezTo>
                <a:lnTo>
                  <a:pt x="16200" y="19202"/>
                </a:lnTo>
                <a:cubicBezTo>
                  <a:pt x="16471" y="19202"/>
                  <a:pt x="16691" y="18935"/>
                  <a:pt x="16691" y="18603"/>
                </a:cubicBezTo>
                <a:cubicBezTo>
                  <a:pt x="16691" y="18272"/>
                  <a:pt x="16471" y="18004"/>
                  <a:pt x="16200" y="18004"/>
                </a:cubicBezTo>
                <a:moveTo>
                  <a:pt x="17182" y="12609"/>
                </a:moveTo>
                <a:cubicBezTo>
                  <a:pt x="16910" y="12609"/>
                  <a:pt x="16691" y="12877"/>
                  <a:pt x="16691" y="13208"/>
                </a:cubicBezTo>
                <a:cubicBezTo>
                  <a:pt x="16691" y="13540"/>
                  <a:pt x="16910" y="13808"/>
                  <a:pt x="17182" y="13808"/>
                </a:cubicBezTo>
                <a:cubicBezTo>
                  <a:pt x="17453" y="13808"/>
                  <a:pt x="17673" y="13540"/>
                  <a:pt x="17673" y="13208"/>
                </a:cubicBezTo>
                <a:cubicBezTo>
                  <a:pt x="17673" y="12877"/>
                  <a:pt x="17453" y="12609"/>
                  <a:pt x="17182" y="12609"/>
                </a:cubicBezTo>
                <a:moveTo>
                  <a:pt x="4418" y="7214"/>
                </a:moveTo>
                <a:lnTo>
                  <a:pt x="3436" y="7214"/>
                </a:lnTo>
                <a:cubicBezTo>
                  <a:pt x="3165" y="7214"/>
                  <a:pt x="2945" y="7482"/>
                  <a:pt x="2945" y="7813"/>
                </a:cubicBezTo>
                <a:cubicBezTo>
                  <a:pt x="2945" y="8145"/>
                  <a:pt x="3165" y="8413"/>
                  <a:pt x="3436" y="8413"/>
                </a:cubicBezTo>
                <a:lnTo>
                  <a:pt x="4418" y="8413"/>
                </a:lnTo>
                <a:cubicBezTo>
                  <a:pt x="4690" y="8413"/>
                  <a:pt x="4909" y="8145"/>
                  <a:pt x="4909" y="7813"/>
                </a:cubicBezTo>
                <a:cubicBezTo>
                  <a:pt x="4909" y="7482"/>
                  <a:pt x="4690" y="7214"/>
                  <a:pt x="4418" y="7214"/>
                </a:cubicBezTo>
                <a:moveTo>
                  <a:pt x="15218" y="8413"/>
                </a:moveTo>
                <a:lnTo>
                  <a:pt x="16200" y="8413"/>
                </a:lnTo>
                <a:cubicBezTo>
                  <a:pt x="16471" y="8413"/>
                  <a:pt x="16691" y="8145"/>
                  <a:pt x="16691" y="7813"/>
                </a:cubicBezTo>
                <a:cubicBezTo>
                  <a:pt x="16691" y="7482"/>
                  <a:pt x="16471" y="7214"/>
                  <a:pt x="16200" y="7214"/>
                </a:cubicBezTo>
                <a:lnTo>
                  <a:pt x="15218" y="7214"/>
                </a:lnTo>
                <a:cubicBezTo>
                  <a:pt x="14947" y="7214"/>
                  <a:pt x="14727" y="7482"/>
                  <a:pt x="14727" y="7813"/>
                </a:cubicBezTo>
                <a:cubicBezTo>
                  <a:pt x="14727" y="8145"/>
                  <a:pt x="14947" y="8413"/>
                  <a:pt x="15218" y="8413"/>
                </a:cubicBezTo>
                <a:moveTo>
                  <a:pt x="7364" y="18004"/>
                </a:moveTo>
                <a:lnTo>
                  <a:pt x="6382" y="18004"/>
                </a:lnTo>
                <a:cubicBezTo>
                  <a:pt x="6110" y="18004"/>
                  <a:pt x="5891" y="18272"/>
                  <a:pt x="5891" y="18603"/>
                </a:cubicBezTo>
                <a:cubicBezTo>
                  <a:pt x="5891" y="18935"/>
                  <a:pt x="6110" y="19202"/>
                  <a:pt x="6382" y="19202"/>
                </a:cubicBezTo>
                <a:lnTo>
                  <a:pt x="7364" y="19202"/>
                </a:lnTo>
                <a:cubicBezTo>
                  <a:pt x="7635" y="19202"/>
                  <a:pt x="7855" y="18935"/>
                  <a:pt x="7855" y="18603"/>
                </a:cubicBezTo>
                <a:cubicBezTo>
                  <a:pt x="7855" y="18272"/>
                  <a:pt x="7635" y="18004"/>
                  <a:pt x="7364" y="18004"/>
                </a:cubicBezTo>
                <a:moveTo>
                  <a:pt x="4418" y="18004"/>
                </a:moveTo>
                <a:lnTo>
                  <a:pt x="3436" y="18004"/>
                </a:lnTo>
                <a:cubicBezTo>
                  <a:pt x="3165" y="18004"/>
                  <a:pt x="2945" y="18272"/>
                  <a:pt x="2945" y="18603"/>
                </a:cubicBezTo>
                <a:cubicBezTo>
                  <a:pt x="2945" y="18935"/>
                  <a:pt x="3165" y="19202"/>
                  <a:pt x="3436" y="19202"/>
                </a:cubicBezTo>
                <a:lnTo>
                  <a:pt x="4418" y="19202"/>
                </a:lnTo>
                <a:cubicBezTo>
                  <a:pt x="4690" y="19202"/>
                  <a:pt x="4909" y="18935"/>
                  <a:pt x="4909" y="18603"/>
                </a:cubicBezTo>
                <a:cubicBezTo>
                  <a:pt x="4909" y="18272"/>
                  <a:pt x="4690" y="18004"/>
                  <a:pt x="4418" y="18004"/>
                </a:cubicBezTo>
              </a:path>
            </a:pathLst>
          </a:custGeom>
          <a:solidFill>
            <a:srgbClr val="29A9E3"/>
          </a:solidFill>
          <a:ln w="12700">
            <a:noFill/>
            <a:miter lim="400000"/>
          </a:ln>
        </p:spPr>
        <p:txBody>
          <a:bodyPr lIns="38090" tIns="38090" rIns="38090" bIns="38090" anchor="ctr"/>
          <a:lstStyle/>
          <a:p>
            <a:pPr defTabSz="457063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306" y="1757752"/>
            <a:ext cx="7335404" cy="4665836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Равнобедренный треугольник 7"/>
          <p:cNvSpPr/>
          <p:nvPr/>
        </p:nvSpPr>
        <p:spPr>
          <a:xfrm rot="5400000">
            <a:off x="-112438" y="112438"/>
            <a:ext cx="720080" cy="495204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 rot="5400000">
            <a:off x="189630" y="320508"/>
            <a:ext cx="395647" cy="341075"/>
          </a:xfrm>
          <a:prstGeom prst="triangle">
            <a:avLst/>
          </a:prstGeom>
          <a:solidFill>
            <a:srgbClr val="70B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424608" y="925726"/>
            <a:ext cx="72008" cy="813329"/>
          </a:xfrm>
          <a:prstGeom prst="rect">
            <a:avLst/>
          </a:prstGeom>
          <a:solidFill>
            <a:srgbClr val="29A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51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657" y="842831"/>
            <a:ext cx="5817096" cy="6015169"/>
          </a:xfrm>
          <a:prstGeom prst="rect">
            <a:avLst/>
          </a:prstGeom>
        </p:spPr>
      </p:pic>
      <p:sp>
        <p:nvSpPr>
          <p:cNvPr id="14" name="Заголовок 59"/>
          <p:cNvSpPr>
            <a:spLocks noGrp="1"/>
          </p:cNvSpPr>
          <p:nvPr>
            <p:ph type="title"/>
          </p:nvPr>
        </p:nvSpPr>
        <p:spPr>
          <a:xfrm>
            <a:off x="704528" y="137831"/>
            <a:ext cx="9577064" cy="686667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70B680"/>
                </a:solidFill>
                <a:latin typeface="Bahnschrift Condensed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Приложение №1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7" name="Равнобедренный треугольник 6"/>
          <p:cNvSpPr/>
          <p:nvPr/>
        </p:nvSpPr>
        <p:spPr>
          <a:xfrm rot="5400000">
            <a:off x="-112438" y="112438"/>
            <a:ext cx="720080" cy="495204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189630" y="320508"/>
            <a:ext cx="395647" cy="341075"/>
          </a:xfrm>
          <a:prstGeom prst="triangle">
            <a:avLst/>
          </a:prstGeom>
          <a:solidFill>
            <a:srgbClr val="70B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26569" y="2564904"/>
            <a:ext cx="5371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Clr>
                <a:srgbClr val="70B680"/>
              </a:buClr>
              <a:buFont typeface="Wingdings" pitchFamily="2" charset="2"/>
              <a:buChar char="§"/>
            </a:pPr>
            <a:r>
              <a:rPr lang="ru-RU" dirty="0">
                <a:solidFill>
                  <a:srgbClr val="2E2E2E"/>
                </a:solidFill>
              </a:rPr>
              <a:t>заработная плата работникам/сотрудникам, которые являются членами рабочей группы, на основании трудовых договоров, </a:t>
            </a:r>
            <a:r>
              <a:rPr lang="ru-RU" dirty="0" err="1">
                <a:solidFill>
                  <a:srgbClr val="2E2E2E"/>
                </a:solidFill>
              </a:rPr>
              <a:t>допсоглашений</a:t>
            </a:r>
            <a:r>
              <a:rPr lang="ru-RU" dirty="0">
                <a:solidFill>
                  <a:srgbClr val="2E2E2E"/>
                </a:solidFill>
              </a:rPr>
              <a:t> к трудовым </a:t>
            </a:r>
            <a:r>
              <a:rPr lang="ru-RU" dirty="0" smtClean="0">
                <a:solidFill>
                  <a:srgbClr val="2E2E2E"/>
                </a:solidFill>
              </a:rPr>
              <a:t>договорам</a:t>
            </a:r>
            <a:endParaRPr lang="ru-RU" dirty="0">
              <a:solidFill>
                <a:srgbClr val="2E2E2E"/>
              </a:solidFill>
            </a:endParaRPr>
          </a:p>
        </p:txBody>
      </p:sp>
      <p:grpSp>
        <p:nvGrpSpPr>
          <p:cNvPr id="10" name="Google Shape;497;p24"/>
          <p:cNvGrpSpPr/>
          <p:nvPr/>
        </p:nvGrpSpPr>
        <p:grpSpPr>
          <a:xfrm>
            <a:off x="216325" y="1484784"/>
            <a:ext cx="4709411" cy="996575"/>
            <a:chOff x="2476988" y="1243925"/>
            <a:chExt cx="4709411" cy="996575"/>
          </a:xfrm>
        </p:grpSpPr>
        <p:sp>
          <p:nvSpPr>
            <p:cNvPr id="12" name="Google Shape;499;p24"/>
            <p:cNvSpPr/>
            <p:nvPr/>
          </p:nvSpPr>
          <p:spPr>
            <a:xfrm>
              <a:off x="3306913" y="1557063"/>
              <a:ext cx="44675" cy="204800"/>
            </a:xfrm>
            <a:custGeom>
              <a:avLst/>
              <a:gdLst/>
              <a:ahLst/>
              <a:cxnLst/>
              <a:rect l="l" t="t" r="r" b="b"/>
              <a:pathLst>
                <a:path w="1787" h="8192" extrusionOk="0">
                  <a:moveTo>
                    <a:pt x="0" y="0"/>
                  </a:moveTo>
                  <a:lnTo>
                    <a:pt x="0" y="8192"/>
                  </a:lnTo>
                  <a:lnTo>
                    <a:pt x="1786" y="8192"/>
                  </a:lnTo>
                  <a:lnTo>
                    <a:pt x="1786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00;p24"/>
            <p:cNvSpPr/>
            <p:nvPr/>
          </p:nvSpPr>
          <p:spPr>
            <a:xfrm>
              <a:off x="3247388" y="1594263"/>
              <a:ext cx="44650" cy="167600"/>
            </a:xfrm>
            <a:custGeom>
              <a:avLst/>
              <a:gdLst/>
              <a:ahLst/>
              <a:cxnLst/>
              <a:rect l="l" t="t" r="r" b="b"/>
              <a:pathLst>
                <a:path w="1786" h="6704" extrusionOk="0">
                  <a:moveTo>
                    <a:pt x="0" y="1"/>
                  </a:moveTo>
                  <a:lnTo>
                    <a:pt x="0" y="6704"/>
                  </a:lnTo>
                  <a:lnTo>
                    <a:pt x="1786" y="6704"/>
                  </a:lnTo>
                  <a:lnTo>
                    <a:pt x="1786" y="1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01;p24"/>
            <p:cNvSpPr/>
            <p:nvPr/>
          </p:nvSpPr>
          <p:spPr>
            <a:xfrm>
              <a:off x="3191713" y="1631488"/>
              <a:ext cx="44675" cy="130375"/>
            </a:xfrm>
            <a:custGeom>
              <a:avLst/>
              <a:gdLst/>
              <a:ahLst/>
              <a:cxnLst/>
              <a:rect l="l" t="t" r="r" b="b"/>
              <a:pathLst>
                <a:path w="1787" h="5215" extrusionOk="0">
                  <a:moveTo>
                    <a:pt x="1" y="0"/>
                  </a:moveTo>
                  <a:lnTo>
                    <a:pt x="1" y="5215"/>
                  </a:lnTo>
                  <a:lnTo>
                    <a:pt x="1787" y="5215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02;p24"/>
            <p:cNvSpPr/>
            <p:nvPr/>
          </p:nvSpPr>
          <p:spPr>
            <a:xfrm>
              <a:off x="3132188" y="1672563"/>
              <a:ext cx="44675" cy="89300"/>
            </a:xfrm>
            <a:custGeom>
              <a:avLst/>
              <a:gdLst/>
              <a:ahLst/>
              <a:cxnLst/>
              <a:rect l="l" t="t" r="r" b="b"/>
              <a:pathLst>
                <a:path w="1787" h="3572" extrusionOk="0">
                  <a:moveTo>
                    <a:pt x="0" y="0"/>
                  </a:moveTo>
                  <a:lnTo>
                    <a:pt x="0" y="3572"/>
                  </a:lnTo>
                  <a:lnTo>
                    <a:pt x="1786" y="3572"/>
                  </a:lnTo>
                  <a:lnTo>
                    <a:pt x="1786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03;p24"/>
            <p:cNvSpPr/>
            <p:nvPr/>
          </p:nvSpPr>
          <p:spPr>
            <a:xfrm>
              <a:off x="2476988" y="1243925"/>
              <a:ext cx="882275" cy="996575"/>
            </a:xfrm>
            <a:custGeom>
              <a:avLst/>
              <a:gdLst/>
              <a:ahLst/>
              <a:cxnLst/>
              <a:rect l="l" t="t" r="r" b="b"/>
              <a:pathLst>
                <a:path w="35291" h="39863" extrusionOk="0">
                  <a:moveTo>
                    <a:pt x="1" y="0"/>
                  </a:moveTo>
                  <a:lnTo>
                    <a:pt x="1" y="29468"/>
                  </a:lnTo>
                  <a:lnTo>
                    <a:pt x="17646" y="39862"/>
                  </a:lnTo>
                  <a:lnTo>
                    <a:pt x="35291" y="29468"/>
                  </a:lnTo>
                  <a:lnTo>
                    <a:pt x="35291" y="0"/>
                  </a:lnTo>
                  <a:close/>
                </a:path>
              </a:pathLst>
            </a:custGeom>
            <a:solidFill>
              <a:srgbClr val="9ED1FD"/>
            </a:solidFill>
            <a:ln>
              <a:noFill/>
            </a:ln>
          </p:spPr>
          <p:txBody>
            <a:bodyPr spcFirstLastPara="1" wrap="square" lIns="91425" tIns="91425" rIns="91425" bIns="2743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9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01</a:t>
              </a:r>
              <a:endParaRPr sz="290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21" name="Google Shape;510;p24"/>
            <p:cNvSpPr/>
            <p:nvPr/>
          </p:nvSpPr>
          <p:spPr>
            <a:xfrm>
              <a:off x="3499598" y="1387854"/>
              <a:ext cx="3686801" cy="3559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>
                <a:lnSpc>
                  <a:spcPct val="150000"/>
                </a:lnSpc>
              </a:pPr>
              <a:r>
                <a:rPr lang="ru-RU" sz="2000" b="1" dirty="0" smtClean="0">
                  <a:solidFill>
                    <a:schemeClr val="accent1"/>
                  </a:solidFill>
                </a:rPr>
                <a:t>ВЫПЛАТЫ ПЕРСОНАЛУ:</a:t>
              </a:r>
              <a:endParaRPr lang="ru-RU" sz="2000" b="1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078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83" y="1576742"/>
            <a:ext cx="3744416" cy="5272071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658053" y="2055296"/>
            <a:ext cx="7463299" cy="2913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spcBef>
                <a:spcPts val="400"/>
              </a:spcBef>
              <a:buClr>
                <a:srgbClr val="70B68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2E2E2E"/>
                </a:solidFill>
              </a:rPr>
              <a:t>услуги </a:t>
            </a:r>
            <a:r>
              <a:rPr lang="ru-RU" sz="1600" dirty="0">
                <a:solidFill>
                  <a:srgbClr val="2E2E2E"/>
                </a:solidFill>
              </a:rPr>
              <a:t>связи (почтовая, сотовая, телефонно-телеграфная, факсимильная, </a:t>
            </a:r>
            <a:r>
              <a:rPr lang="ru-RU" sz="1600" dirty="0" smtClean="0">
                <a:solidFill>
                  <a:srgbClr val="2E2E2E"/>
                </a:solidFill>
              </a:rPr>
              <a:t/>
            </a:r>
            <a:br>
              <a:rPr lang="ru-RU" sz="1600" dirty="0" smtClean="0">
                <a:solidFill>
                  <a:srgbClr val="2E2E2E"/>
                </a:solidFill>
              </a:rPr>
            </a:br>
            <a:r>
              <a:rPr lang="ru-RU" sz="1600" dirty="0" err="1" smtClean="0">
                <a:solidFill>
                  <a:srgbClr val="2E2E2E"/>
                </a:solidFill>
              </a:rPr>
              <a:t>интернет-провайдеров</a:t>
            </a:r>
            <a:r>
              <a:rPr lang="ru-RU" sz="1600" dirty="0">
                <a:solidFill>
                  <a:srgbClr val="2E2E2E"/>
                </a:solidFill>
              </a:rPr>
              <a:t>)</a:t>
            </a:r>
          </a:p>
          <a:p>
            <a:pPr marL="285750" lvl="0" indent="-285750">
              <a:spcBef>
                <a:spcPts val="400"/>
              </a:spcBef>
              <a:buClr>
                <a:srgbClr val="70B680"/>
              </a:buClr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rgbClr val="2E2E2E"/>
                </a:solidFill>
              </a:rPr>
              <a:t>транспортные услуги</a:t>
            </a:r>
            <a:endParaRPr lang="ru-RU" sz="1600" dirty="0">
              <a:solidFill>
                <a:srgbClr val="2E2E2E"/>
              </a:solidFill>
            </a:endParaRPr>
          </a:p>
          <a:p>
            <a:pPr marL="285750" lvl="0" indent="-285750">
              <a:spcBef>
                <a:spcPts val="400"/>
              </a:spcBef>
              <a:buClr>
                <a:srgbClr val="70B680"/>
              </a:buClr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rgbClr val="2E2E2E"/>
                </a:solidFill>
              </a:rPr>
              <a:t>арендная </a:t>
            </a:r>
            <a:r>
              <a:rPr lang="ru-RU" sz="1600" dirty="0">
                <a:solidFill>
                  <a:srgbClr val="2E2E2E"/>
                </a:solidFill>
              </a:rPr>
              <a:t>плата по договорам </a:t>
            </a:r>
            <a:r>
              <a:rPr lang="ru-RU" sz="1600" dirty="0" smtClean="0">
                <a:solidFill>
                  <a:srgbClr val="2E2E2E"/>
                </a:solidFill>
              </a:rPr>
              <a:t>аренды</a:t>
            </a:r>
          </a:p>
          <a:p>
            <a:pPr marL="285750" lvl="0" indent="-285750">
              <a:spcBef>
                <a:spcPts val="400"/>
              </a:spcBef>
              <a:buClr>
                <a:srgbClr val="70B680"/>
              </a:buClr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rgbClr val="2E2E2E"/>
                </a:solidFill>
              </a:rPr>
              <a:t>Услуги рекламного характера</a:t>
            </a:r>
            <a:endParaRPr lang="ru-RU" sz="1600" dirty="0">
              <a:solidFill>
                <a:srgbClr val="2E2E2E"/>
              </a:solidFill>
            </a:endParaRPr>
          </a:p>
          <a:p>
            <a:pPr marL="285750" lvl="0" indent="-285750">
              <a:spcBef>
                <a:spcPts val="400"/>
              </a:spcBef>
              <a:buClr>
                <a:srgbClr val="70B680"/>
              </a:buClr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rgbClr val="2E2E2E"/>
                </a:solidFill>
              </a:rPr>
              <a:t>Услуги по видеосъемке</a:t>
            </a:r>
          </a:p>
          <a:p>
            <a:pPr marL="285750" lvl="0" indent="-285750">
              <a:spcBef>
                <a:spcPts val="400"/>
              </a:spcBef>
              <a:buClr>
                <a:srgbClr val="70B680"/>
              </a:buClr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rgbClr val="2E2E2E"/>
                </a:solidFill>
              </a:rPr>
              <a:t>Услуги по разработке дизайн-проекта, информационного ресурса</a:t>
            </a:r>
          </a:p>
          <a:p>
            <a:pPr marL="285750" lvl="0" indent="-285750">
              <a:spcBef>
                <a:spcPts val="400"/>
              </a:spcBef>
              <a:buClr>
                <a:srgbClr val="70B680"/>
              </a:buClr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rgbClr val="2E2E2E"/>
                </a:solidFill>
              </a:rPr>
              <a:t>Работа привлеченных специалистов по договорам подряда, ГПХ</a:t>
            </a:r>
          </a:p>
          <a:p>
            <a:pPr marL="285750" lvl="0" indent="-285750">
              <a:spcBef>
                <a:spcPts val="400"/>
              </a:spcBef>
              <a:buClr>
                <a:srgbClr val="70B680"/>
              </a:buClr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rgbClr val="2E2E2E"/>
                </a:solidFill>
              </a:rPr>
              <a:t>Закупка иных работ, услуг согласно смете проекта</a:t>
            </a:r>
            <a:r>
              <a:rPr lang="ru-RU" sz="1600" b="1" dirty="0" smtClean="0">
                <a:solidFill>
                  <a:schemeClr val="bg1"/>
                </a:solidFill>
              </a:rPr>
              <a:t>   :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6" name="Заголовок 59"/>
          <p:cNvSpPr>
            <a:spLocks noGrp="1"/>
          </p:cNvSpPr>
          <p:nvPr>
            <p:ph type="title"/>
          </p:nvPr>
        </p:nvSpPr>
        <p:spPr>
          <a:xfrm>
            <a:off x="628235" y="33413"/>
            <a:ext cx="9577064" cy="686667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70B680"/>
                </a:solidFill>
                <a:latin typeface="Bahnschrift Condensed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Приложение №1 </a:t>
            </a:r>
          </a:p>
        </p:txBody>
      </p:sp>
      <p:sp>
        <p:nvSpPr>
          <p:cNvPr id="8" name="Shape 2540"/>
          <p:cNvSpPr/>
          <p:nvPr/>
        </p:nvSpPr>
        <p:spPr>
          <a:xfrm>
            <a:off x="-2103784" y="4342096"/>
            <a:ext cx="190032" cy="190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" name="Shape 2540"/>
          <p:cNvSpPr/>
          <p:nvPr/>
        </p:nvSpPr>
        <p:spPr>
          <a:xfrm>
            <a:off x="415215" y="4471106"/>
            <a:ext cx="190032" cy="190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0" name="Shape 2540"/>
          <p:cNvSpPr/>
          <p:nvPr/>
        </p:nvSpPr>
        <p:spPr>
          <a:xfrm>
            <a:off x="428852" y="4916719"/>
            <a:ext cx="190032" cy="190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" name="Shape 2540"/>
          <p:cNvSpPr/>
          <p:nvPr/>
        </p:nvSpPr>
        <p:spPr>
          <a:xfrm>
            <a:off x="428852" y="5319645"/>
            <a:ext cx="190032" cy="190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7</a:t>
            </a:fld>
            <a:endParaRPr lang="ru-RU"/>
          </a:p>
        </p:txBody>
      </p:sp>
      <p:grpSp>
        <p:nvGrpSpPr>
          <p:cNvPr id="12" name="Google Shape;497;p24"/>
          <p:cNvGrpSpPr/>
          <p:nvPr/>
        </p:nvGrpSpPr>
        <p:grpSpPr>
          <a:xfrm>
            <a:off x="216916" y="992265"/>
            <a:ext cx="4709411" cy="996575"/>
            <a:chOff x="2476988" y="1243925"/>
            <a:chExt cx="4709411" cy="996575"/>
          </a:xfrm>
        </p:grpSpPr>
        <p:sp>
          <p:nvSpPr>
            <p:cNvPr id="13" name="Google Shape;499;p24"/>
            <p:cNvSpPr/>
            <p:nvPr/>
          </p:nvSpPr>
          <p:spPr>
            <a:xfrm>
              <a:off x="3306913" y="1557063"/>
              <a:ext cx="44675" cy="204800"/>
            </a:xfrm>
            <a:custGeom>
              <a:avLst/>
              <a:gdLst/>
              <a:ahLst/>
              <a:cxnLst/>
              <a:rect l="l" t="t" r="r" b="b"/>
              <a:pathLst>
                <a:path w="1787" h="8192" extrusionOk="0">
                  <a:moveTo>
                    <a:pt x="0" y="0"/>
                  </a:moveTo>
                  <a:lnTo>
                    <a:pt x="0" y="8192"/>
                  </a:lnTo>
                  <a:lnTo>
                    <a:pt x="1786" y="8192"/>
                  </a:lnTo>
                  <a:lnTo>
                    <a:pt x="1786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00;p24"/>
            <p:cNvSpPr/>
            <p:nvPr/>
          </p:nvSpPr>
          <p:spPr>
            <a:xfrm>
              <a:off x="3247388" y="1594263"/>
              <a:ext cx="44650" cy="167600"/>
            </a:xfrm>
            <a:custGeom>
              <a:avLst/>
              <a:gdLst/>
              <a:ahLst/>
              <a:cxnLst/>
              <a:rect l="l" t="t" r="r" b="b"/>
              <a:pathLst>
                <a:path w="1786" h="6704" extrusionOk="0">
                  <a:moveTo>
                    <a:pt x="0" y="1"/>
                  </a:moveTo>
                  <a:lnTo>
                    <a:pt x="0" y="6704"/>
                  </a:lnTo>
                  <a:lnTo>
                    <a:pt x="1786" y="6704"/>
                  </a:lnTo>
                  <a:lnTo>
                    <a:pt x="1786" y="1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01;p24"/>
            <p:cNvSpPr/>
            <p:nvPr/>
          </p:nvSpPr>
          <p:spPr>
            <a:xfrm>
              <a:off x="3191713" y="1631488"/>
              <a:ext cx="44675" cy="130375"/>
            </a:xfrm>
            <a:custGeom>
              <a:avLst/>
              <a:gdLst/>
              <a:ahLst/>
              <a:cxnLst/>
              <a:rect l="l" t="t" r="r" b="b"/>
              <a:pathLst>
                <a:path w="1787" h="5215" extrusionOk="0">
                  <a:moveTo>
                    <a:pt x="1" y="0"/>
                  </a:moveTo>
                  <a:lnTo>
                    <a:pt x="1" y="5215"/>
                  </a:lnTo>
                  <a:lnTo>
                    <a:pt x="1787" y="5215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02;p24"/>
            <p:cNvSpPr/>
            <p:nvPr/>
          </p:nvSpPr>
          <p:spPr>
            <a:xfrm>
              <a:off x="3132188" y="1672563"/>
              <a:ext cx="44675" cy="89300"/>
            </a:xfrm>
            <a:custGeom>
              <a:avLst/>
              <a:gdLst/>
              <a:ahLst/>
              <a:cxnLst/>
              <a:rect l="l" t="t" r="r" b="b"/>
              <a:pathLst>
                <a:path w="1787" h="3572" extrusionOk="0">
                  <a:moveTo>
                    <a:pt x="0" y="0"/>
                  </a:moveTo>
                  <a:lnTo>
                    <a:pt x="0" y="3572"/>
                  </a:lnTo>
                  <a:lnTo>
                    <a:pt x="1786" y="3572"/>
                  </a:lnTo>
                  <a:lnTo>
                    <a:pt x="1786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03;p24"/>
            <p:cNvSpPr/>
            <p:nvPr/>
          </p:nvSpPr>
          <p:spPr>
            <a:xfrm>
              <a:off x="2476988" y="1243925"/>
              <a:ext cx="882275" cy="996575"/>
            </a:xfrm>
            <a:custGeom>
              <a:avLst/>
              <a:gdLst/>
              <a:ahLst/>
              <a:cxnLst/>
              <a:rect l="l" t="t" r="r" b="b"/>
              <a:pathLst>
                <a:path w="35291" h="39863" extrusionOk="0">
                  <a:moveTo>
                    <a:pt x="1" y="0"/>
                  </a:moveTo>
                  <a:lnTo>
                    <a:pt x="1" y="29468"/>
                  </a:lnTo>
                  <a:lnTo>
                    <a:pt x="17646" y="39862"/>
                  </a:lnTo>
                  <a:lnTo>
                    <a:pt x="35291" y="29468"/>
                  </a:lnTo>
                  <a:lnTo>
                    <a:pt x="35291" y="0"/>
                  </a:lnTo>
                  <a:close/>
                </a:path>
              </a:pathLst>
            </a:custGeom>
            <a:solidFill>
              <a:srgbClr val="9ED1FD"/>
            </a:solidFill>
            <a:ln>
              <a:noFill/>
            </a:ln>
          </p:spPr>
          <p:txBody>
            <a:bodyPr spcFirstLastPara="1" wrap="square" lIns="91425" tIns="91425" rIns="91425" bIns="2743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900" dirty="0" smtClean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02</a:t>
              </a:r>
              <a:endParaRPr sz="290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20" name="Google Shape;510;p24"/>
            <p:cNvSpPr/>
            <p:nvPr/>
          </p:nvSpPr>
          <p:spPr>
            <a:xfrm>
              <a:off x="3499598" y="1387854"/>
              <a:ext cx="3686801" cy="3559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>
                <a:lnSpc>
                  <a:spcPct val="150000"/>
                </a:lnSpc>
              </a:pPr>
              <a:r>
                <a:rPr lang="ru-RU" sz="2000" b="1" dirty="0" smtClean="0">
                  <a:solidFill>
                    <a:schemeClr val="accent1"/>
                  </a:solidFill>
                </a:rPr>
                <a:t>ЗАКУПКА РАБОТ И УСЛУГ:</a:t>
              </a:r>
              <a:endParaRPr lang="ru-RU" sz="2000" b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21" name="Равнобедренный треугольник 20"/>
          <p:cNvSpPr/>
          <p:nvPr/>
        </p:nvSpPr>
        <p:spPr>
          <a:xfrm rot="5400000">
            <a:off x="-112438" y="112438"/>
            <a:ext cx="720080" cy="495204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авнобедренный треугольник 21"/>
          <p:cNvSpPr/>
          <p:nvPr/>
        </p:nvSpPr>
        <p:spPr>
          <a:xfrm rot="5400000">
            <a:off x="189630" y="320508"/>
            <a:ext cx="395647" cy="341075"/>
          </a:xfrm>
          <a:prstGeom prst="triangle">
            <a:avLst/>
          </a:prstGeom>
          <a:solidFill>
            <a:srgbClr val="70B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31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485411" y="1509049"/>
            <a:ext cx="7633419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b="1" dirty="0">
                <a:solidFill>
                  <a:srgbClr val="2E2E2E"/>
                </a:solidFill>
              </a:rPr>
              <a:t>3</a:t>
            </a:r>
            <a:r>
              <a:rPr lang="ru-RU" b="1" dirty="0" smtClean="0">
                <a:solidFill>
                  <a:srgbClr val="2E2E2E"/>
                </a:solidFill>
              </a:rPr>
              <a:t>. </a:t>
            </a:r>
            <a:endParaRPr lang="ru-RU" dirty="0">
              <a:solidFill>
                <a:srgbClr val="2E2E2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257389" y="5800451"/>
            <a:ext cx="8160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70B680"/>
              </a:buClr>
              <a:buFont typeface="Wingdings" pitchFamily="2" charset="2"/>
              <a:buChar char="§"/>
            </a:pPr>
            <a:r>
              <a:rPr lang="ru-RU" sz="1600" dirty="0">
                <a:solidFill>
                  <a:srgbClr val="2E2E2E"/>
                </a:solidFill>
              </a:rPr>
              <a:t>выплаты, связанные с командированием работников (сотрудников) в рамках реализации настоящего Соглашения</a:t>
            </a:r>
          </a:p>
        </p:txBody>
      </p:sp>
      <p:sp>
        <p:nvSpPr>
          <p:cNvPr id="28" name="Заголовок 59"/>
          <p:cNvSpPr>
            <a:spLocks noGrp="1"/>
          </p:cNvSpPr>
          <p:nvPr>
            <p:ph type="title"/>
          </p:nvPr>
        </p:nvSpPr>
        <p:spPr>
          <a:xfrm>
            <a:off x="704528" y="65962"/>
            <a:ext cx="9577064" cy="686667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70B680"/>
                </a:solidFill>
                <a:latin typeface="Bahnschrift Condensed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Приложение №1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242686" y="2272574"/>
            <a:ext cx="8727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70B680"/>
              </a:buClr>
              <a:buFont typeface="Wingdings" pitchFamily="2" charset="2"/>
              <a:buChar char="§"/>
            </a:pPr>
            <a:r>
              <a:rPr lang="ru-RU" sz="1600" dirty="0">
                <a:solidFill>
                  <a:srgbClr val="2E2E2E"/>
                </a:solidFill>
              </a:rPr>
              <a:t>Приобретение материальных запасов (бумага, канцтовары, раздаточные материалы)</a:t>
            </a:r>
          </a:p>
          <a:p>
            <a:pPr marL="285750" indent="-285750">
              <a:buClr>
                <a:srgbClr val="70B680"/>
              </a:buClr>
              <a:buFont typeface="Wingdings" pitchFamily="2" charset="2"/>
              <a:buChar char="§"/>
            </a:pPr>
            <a:r>
              <a:rPr lang="ru-RU" sz="1600" dirty="0">
                <a:solidFill>
                  <a:srgbClr val="2E2E2E"/>
                </a:solidFill>
              </a:rPr>
              <a:t>Приобретение </a:t>
            </a:r>
            <a:r>
              <a:rPr lang="ru-RU" sz="1600" dirty="0" smtClean="0">
                <a:solidFill>
                  <a:srgbClr val="2E2E2E"/>
                </a:solidFill>
              </a:rPr>
              <a:t>оборудования</a:t>
            </a:r>
            <a:endParaRPr lang="ru-RU" sz="1600" dirty="0">
              <a:solidFill>
                <a:srgbClr val="2E2E2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57389" y="4088926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70B680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2E2E2E"/>
                </a:solidFill>
              </a:rPr>
              <a:t>начисления </a:t>
            </a:r>
            <a:r>
              <a:rPr lang="ru-RU" sz="1600" dirty="0">
                <a:solidFill>
                  <a:srgbClr val="2E2E2E"/>
                </a:solidFill>
              </a:rPr>
              <a:t>на оплату труда </a:t>
            </a:r>
          </a:p>
          <a:p>
            <a:pPr marL="285750" indent="-285750">
              <a:buClr>
                <a:srgbClr val="70B680"/>
              </a:buClr>
              <a:buFont typeface="Wingdings" pitchFamily="2" charset="2"/>
              <a:buChar char="§"/>
            </a:pPr>
            <a:r>
              <a:rPr lang="ru-RU" sz="1600" dirty="0">
                <a:solidFill>
                  <a:srgbClr val="2E2E2E"/>
                </a:solidFill>
              </a:rPr>
              <a:t> </a:t>
            </a:r>
            <a:r>
              <a:rPr lang="ru-RU" sz="1600" dirty="0" smtClean="0">
                <a:solidFill>
                  <a:srgbClr val="2E2E2E"/>
                </a:solidFill>
              </a:rPr>
              <a:t>начисления </a:t>
            </a:r>
            <a:r>
              <a:rPr lang="ru-RU" sz="1600" dirty="0">
                <a:solidFill>
                  <a:srgbClr val="2E2E2E"/>
                </a:solidFill>
              </a:rPr>
              <a:t>по договорам подряда, ГПХ</a:t>
            </a: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-112438" y="112438"/>
            <a:ext cx="720080" cy="495204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 rot="5400000">
            <a:off x="189630" y="320508"/>
            <a:ext cx="395647" cy="341075"/>
          </a:xfrm>
          <a:prstGeom prst="triangle">
            <a:avLst/>
          </a:prstGeom>
          <a:solidFill>
            <a:srgbClr val="70B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Google Shape;497;p24"/>
          <p:cNvGrpSpPr/>
          <p:nvPr/>
        </p:nvGrpSpPr>
        <p:grpSpPr>
          <a:xfrm>
            <a:off x="210260" y="1420015"/>
            <a:ext cx="9056564" cy="996575"/>
            <a:chOff x="2476988" y="1243925"/>
            <a:chExt cx="9056564" cy="996575"/>
          </a:xfrm>
        </p:grpSpPr>
        <p:sp>
          <p:nvSpPr>
            <p:cNvPr id="11" name="Google Shape;499;p24"/>
            <p:cNvSpPr/>
            <p:nvPr/>
          </p:nvSpPr>
          <p:spPr>
            <a:xfrm>
              <a:off x="3306913" y="1557063"/>
              <a:ext cx="44675" cy="204800"/>
            </a:xfrm>
            <a:custGeom>
              <a:avLst/>
              <a:gdLst/>
              <a:ahLst/>
              <a:cxnLst/>
              <a:rect l="l" t="t" r="r" b="b"/>
              <a:pathLst>
                <a:path w="1787" h="8192" extrusionOk="0">
                  <a:moveTo>
                    <a:pt x="0" y="0"/>
                  </a:moveTo>
                  <a:lnTo>
                    <a:pt x="0" y="8192"/>
                  </a:lnTo>
                  <a:lnTo>
                    <a:pt x="1786" y="8192"/>
                  </a:lnTo>
                  <a:lnTo>
                    <a:pt x="1786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00;p24"/>
            <p:cNvSpPr/>
            <p:nvPr/>
          </p:nvSpPr>
          <p:spPr>
            <a:xfrm>
              <a:off x="3247388" y="1594263"/>
              <a:ext cx="44650" cy="167600"/>
            </a:xfrm>
            <a:custGeom>
              <a:avLst/>
              <a:gdLst/>
              <a:ahLst/>
              <a:cxnLst/>
              <a:rect l="l" t="t" r="r" b="b"/>
              <a:pathLst>
                <a:path w="1786" h="6704" extrusionOk="0">
                  <a:moveTo>
                    <a:pt x="0" y="1"/>
                  </a:moveTo>
                  <a:lnTo>
                    <a:pt x="0" y="6704"/>
                  </a:lnTo>
                  <a:lnTo>
                    <a:pt x="1786" y="6704"/>
                  </a:lnTo>
                  <a:lnTo>
                    <a:pt x="1786" y="1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01;p24"/>
            <p:cNvSpPr/>
            <p:nvPr/>
          </p:nvSpPr>
          <p:spPr>
            <a:xfrm>
              <a:off x="3191713" y="1631488"/>
              <a:ext cx="44675" cy="130375"/>
            </a:xfrm>
            <a:custGeom>
              <a:avLst/>
              <a:gdLst/>
              <a:ahLst/>
              <a:cxnLst/>
              <a:rect l="l" t="t" r="r" b="b"/>
              <a:pathLst>
                <a:path w="1787" h="5215" extrusionOk="0">
                  <a:moveTo>
                    <a:pt x="1" y="0"/>
                  </a:moveTo>
                  <a:lnTo>
                    <a:pt x="1" y="5215"/>
                  </a:lnTo>
                  <a:lnTo>
                    <a:pt x="1787" y="5215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02;p24"/>
            <p:cNvSpPr/>
            <p:nvPr/>
          </p:nvSpPr>
          <p:spPr>
            <a:xfrm>
              <a:off x="3132188" y="1672563"/>
              <a:ext cx="44675" cy="89300"/>
            </a:xfrm>
            <a:custGeom>
              <a:avLst/>
              <a:gdLst/>
              <a:ahLst/>
              <a:cxnLst/>
              <a:rect l="l" t="t" r="r" b="b"/>
              <a:pathLst>
                <a:path w="1787" h="3572" extrusionOk="0">
                  <a:moveTo>
                    <a:pt x="0" y="0"/>
                  </a:moveTo>
                  <a:lnTo>
                    <a:pt x="0" y="3572"/>
                  </a:lnTo>
                  <a:lnTo>
                    <a:pt x="1786" y="3572"/>
                  </a:lnTo>
                  <a:lnTo>
                    <a:pt x="1786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03;p24"/>
            <p:cNvSpPr/>
            <p:nvPr/>
          </p:nvSpPr>
          <p:spPr>
            <a:xfrm>
              <a:off x="2476988" y="1243925"/>
              <a:ext cx="882275" cy="996575"/>
            </a:xfrm>
            <a:custGeom>
              <a:avLst/>
              <a:gdLst/>
              <a:ahLst/>
              <a:cxnLst/>
              <a:rect l="l" t="t" r="r" b="b"/>
              <a:pathLst>
                <a:path w="35291" h="39863" extrusionOk="0">
                  <a:moveTo>
                    <a:pt x="1" y="0"/>
                  </a:moveTo>
                  <a:lnTo>
                    <a:pt x="1" y="29468"/>
                  </a:lnTo>
                  <a:lnTo>
                    <a:pt x="17646" y="39862"/>
                  </a:lnTo>
                  <a:lnTo>
                    <a:pt x="35291" y="29468"/>
                  </a:lnTo>
                  <a:lnTo>
                    <a:pt x="35291" y="0"/>
                  </a:lnTo>
                  <a:close/>
                </a:path>
              </a:pathLst>
            </a:custGeom>
            <a:solidFill>
              <a:srgbClr val="9ED1FD"/>
            </a:solidFill>
            <a:ln>
              <a:noFill/>
            </a:ln>
          </p:spPr>
          <p:txBody>
            <a:bodyPr spcFirstLastPara="1" wrap="square" lIns="91425" tIns="91425" rIns="91425" bIns="2743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900" dirty="0" smtClean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03</a:t>
              </a:r>
              <a:endParaRPr sz="290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7" name="Google Shape;510;p24"/>
            <p:cNvSpPr/>
            <p:nvPr/>
          </p:nvSpPr>
          <p:spPr>
            <a:xfrm>
              <a:off x="3499598" y="1387854"/>
              <a:ext cx="8033954" cy="3559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ru-RU" b="1" dirty="0" smtClean="0">
                  <a:solidFill>
                    <a:schemeClr val="accent1"/>
                  </a:solidFill>
                </a:rPr>
                <a:t>ЗАКУПКА НЕПРОИЗВЕДЕННЫХ АКТИВОВ, НЕМАТЕРИАЛЬНЫХ АКТИВОВ, МАТЕРИАЛЬНЫХ ЗАПАСОВ И ОСНОВНЫХ СРЕДСТВ</a:t>
              </a:r>
              <a:endParaRPr lang="ru-RU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8" name="Google Shape;497;p24"/>
          <p:cNvGrpSpPr/>
          <p:nvPr/>
        </p:nvGrpSpPr>
        <p:grpSpPr>
          <a:xfrm>
            <a:off x="216916" y="3336831"/>
            <a:ext cx="9056564" cy="996575"/>
            <a:chOff x="2476988" y="1243925"/>
            <a:chExt cx="9056564" cy="996575"/>
          </a:xfrm>
        </p:grpSpPr>
        <p:sp>
          <p:nvSpPr>
            <p:cNvPr id="19" name="Google Shape;499;p24"/>
            <p:cNvSpPr/>
            <p:nvPr/>
          </p:nvSpPr>
          <p:spPr>
            <a:xfrm>
              <a:off x="3306913" y="1557063"/>
              <a:ext cx="44675" cy="204800"/>
            </a:xfrm>
            <a:custGeom>
              <a:avLst/>
              <a:gdLst/>
              <a:ahLst/>
              <a:cxnLst/>
              <a:rect l="l" t="t" r="r" b="b"/>
              <a:pathLst>
                <a:path w="1787" h="8192" extrusionOk="0">
                  <a:moveTo>
                    <a:pt x="0" y="0"/>
                  </a:moveTo>
                  <a:lnTo>
                    <a:pt x="0" y="8192"/>
                  </a:lnTo>
                  <a:lnTo>
                    <a:pt x="1786" y="8192"/>
                  </a:lnTo>
                  <a:lnTo>
                    <a:pt x="1786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00;p24"/>
            <p:cNvSpPr/>
            <p:nvPr/>
          </p:nvSpPr>
          <p:spPr>
            <a:xfrm>
              <a:off x="3247388" y="1594263"/>
              <a:ext cx="44650" cy="167600"/>
            </a:xfrm>
            <a:custGeom>
              <a:avLst/>
              <a:gdLst/>
              <a:ahLst/>
              <a:cxnLst/>
              <a:rect l="l" t="t" r="r" b="b"/>
              <a:pathLst>
                <a:path w="1786" h="6704" extrusionOk="0">
                  <a:moveTo>
                    <a:pt x="0" y="1"/>
                  </a:moveTo>
                  <a:lnTo>
                    <a:pt x="0" y="6704"/>
                  </a:lnTo>
                  <a:lnTo>
                    <a:pt x="1786" y="6704"/>
                  </a:lnTo>
                  <a:lnTo>
                    <a:pt x="1786" y="1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01;p24"/>
            <p:cNvSpPr/>
            <p:nvPr/>
          </p:nvSpPr>
          <p:spPr>
            <a:xfrm>
              <a:off x="3191713" y="1631488"/>
              <a:ext cx="44675" cy="130375"/>
            </a:xfrm>
            <a:custGeom>
              <a:avLst/>
              <a:gdLst/>
              <a:ahLst/>
              <a:cxnLst/>
              <a:rect l="l" t="t" r="r" b="b"/>
              <a:pathLst>
                <a:path w="1787" h="5215" extrusionOk="0">
                  <a:moveTo>
                    <a:pt x="1" y="0"/>
                  </a:moveTo>
                  <a:lnTo>
                    <a:pt x="1" y="5215"/>
                  </a:lnTo>
                  <a:lnTo>
                    <a:pt x="1787" y="5215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02;p24"/>
            <p:cNvSpPr/>
            <p:nvPr/>
          </p:nvSpPr>
          <p:spPr>
            <a:xfrm>
              <a:off x="3132188" y="1672563"/>
              <a:ext cx="44675" cy="89300"/>
            </a:xfrm>
            <a:custGeom>
              <a:avLst/>
              <a:gdLst/>
              <a:ahLst/>
              <a:cxnLst/>
              <a:rect l="l" t="t" r="r" b="b"/>
              <a:pathLst>
                <a:path w="1787" h="3572" extrusionOk="0">
                  <a:moveTo>
                    <a:pt x="0" y="0"/>
                  </a:moveTo>
                  <a:lnTo>
                    <a:pt x="0" y="3572"/>
                  </a:lnTo>
                  <a:lnTo>
                    <a:pt x="1786" y="3572"/>
                  </a:lnTo>
                  <a:lnTo>
                    <a:pt x="1786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03;p24"/>
            <p:cNvSpPr/>
            <p:nvPr/>
          </p:nvSpPr>
          <p:spPr>
            <a:xfrm>
              <a:off x="2476988" y="1243925"/>
              <a:ext cx="882275" cy="996575"/>
            </a:xfrm>
            <a:custGeom>
              <a:avLst/>
              <a:gdLst/>
              <a:ahLst/>
              <a:cxnLst/>
              <a:rect l="l" t="t" r="r" b="b"/>
              <a:pathLst>
                <a:path w="35291" h="39863" extrusionOk="0">
                  <a:moveTo>
                    <a:pt x="1" y="0"/>
                  </a:moveTo>
                  <a:lnTo>
                    <a:pt x="1" y="29468"/>
                  </a:lnTo>
                  <a:lnTo>
                    <a:pt x="17646" y="39862"/>
                  </a:lnTo>
                  <a:lnTo>
                    <a:pt x="35291" y="29468"/>
                  </a:lnTo>
                  <a:lnTo>
                    <a:pt x="35291" y="0"/>
                  </a:lnTo>
                  <a:close/>
                </a:path>
              </a:pathLst>
            </a:custGeom>
            <a:solidFill>
              <a:srgbClr val="9ED1FD"/>
            </a:solidFill>
            <a:ln>
              <a:noFill/>
            </a:ln>
          </p:spPr>
          <p:txBody>
            <a:bodyPr spcFirstLastPara="1" wrap="square" lIns="91425" tIns="91425" rIns="91425" bIns="2743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900" dirty="0" smtClean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04</a:t>
              </a:r>
              <a:endParaRPr sz="290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24" name="Google Shape;510;p24"/>
            <p:cNvSpPr/>
            <p:nvPr/>
          </p:nvSpPr>
          <p:spPr>
            <a:xfrm>
              <a:off x="3499598" y="1387854"/>
              <a:ext cx="8033954" cy="3559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ru-RU" b="1" dirty="0" smtClean="0">
                  <a:solidFill>
                    <a:schemeClr val="accent1"/>
                  </a:solidFill>
                </a:rPr>
                <a:t>УПЛАТА НАЛОГОВ, СБОРОВ И ИНЫХ ПЛАТЕЖЕЙ В БЮДЖЕТЫ БЮДЖЕТНОЙ СИСТЕМЫ РОССИЙСКОЙ ФЕДЕРАЦИИ</a:t>
              </a:r>
              <a:endParaRPr lang="ru-RU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6" name="Google Shape;497;p24"/>
          <p:cNvGrpSpPr/>
          <p:nvPr/>
        </p:nvGrpSpPr>
        <p:grpSpPr>
          <a:xfrm>
            <a:off x="249439" y="5096264"/>
            <a:ext cx="9056564" cy="996575"/>
            <a:chOff x="2476988" y="1243925"/>
            <a:chExt cx="9056564" cy="996575"/>
          </a:xfrm>
        </p:grpSpPr>
        <p:sp>
          <p:nvSpPr>
            <p:cNvPr id="27" name="Google Shape;499;p24"/>
            <p:cNvSpPr/>
            <p:nvPr/>
          </p:nvSpPr>
          <p:spPr>
            <a:xfrm>
              <a:off x="3306913" y="1557063"/>
              <a:ext cx="44675" cy="204800"/>
            </a:xfrm>
            <a:custGeom>
              <a:avLst/>
              <a:gdLst/>
              <a:ahLst/>
              <a:cxnLst/>
              <a:rect l="l" t="t" r="r" b="b"/>
              <a:pathLst>
                <a:path w="1787" h="8192" extrusionOk="0">
                  <a:moveTo>
                    <a:pt x="0" y="0"/>
                  </a:moveTo>
                  <a:lnTo>
                    <a:pt x="0" y="8192"/>
                  </a:lnTo>
                  <a:lnTo>
                    <a:pt x="1786" y="8192"/>
                  </a:lnTo>
                  <a:lnTo>
                    <a:pt x="1786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00;p24"/>
            <p:cNvSpPr/>
            <p:nvPr/>
          </p:nvSpPr>
          <p:spPr>
            <a:xfrm>
              <a:off x="3247388" y="1594263"/>
              <a:ext cx="44650" cy="167600"/>
            </a:xfrm>
            <a:custGeom>
              <a:avLst/>
              <a:gdLst/>
              <a:ahLst/>
              <a:cxnLst/>
              <a:rect l="l" t="t" r="r" b="b"/>
              <a:pathLst>
                <a:path w="1786" h="6704" extrusionOk="0">
                  <a:moveTo>
                    <a:pt x="0" y="1"/>
                  </a:moveTo>
                  <a:lnTo>
                    <a:pt x="0" y="6704"/>
                  </a:lnTo>
                  <a:lnTo>
                    <a:pt x="1786" y="6704"/>
                  </a:lnTo>
                  <a:lnTo>
                    <a:pt x="1786" y="1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01;p24"/>
            <p:cNvSpPr/>
            <p:nvPr/>
          </p:nvSpPr>
          <p:spPr>
            <a:xfrm>
              <a:off x="3191713" y="1631488"/>
              <a:ext cx="44675" cy="130375"/>
            </a:xfrm>
            <a:custGeom>
              <a:avLst/>
              <a:gdLst/>
              <a:ahLst/>
              <a:cxnLst/>
              <a:rect l="l" t="t" r="r" b="b"/>
              <a:pathLst>
                <a:path w="1787" h="5215" extrusionOk="0">
                  <a:moveTo>
                    <a:pt x="1" y="0"/>
                  </a:moveTo>
                  <a:lnTo>
                    <a:pt x="1" y="5215"/>
                  </a:lnTo>
                  <a:lnTo>
                    <a:pt x="1787" y="5215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02;p24"/>
            <p:cNvSpPr/>
            <p:nvPr/>
          </p:nvSpPr>
          <p:spPr>
            <a:xfrm>
              <a:off x="3132188" y="1672563"/>
              <a:ext cx="44675" cy="89300"/>
            </a:xfrm>
            <a:custGeom>
              <a:avLst/>
              <a:gdLst/>
              <a:ahLst/>
              <a:cxnLst/>
              <a:rect l="l" t="t" r="r" b="b"/>
              <a:pathLst>
                <a:path w="1787" h="3572" extrusionOk="0">
                  <a:moveTo>
                    <a:pt x="0" y="0"/>
                  </a:moveTo>
                  <a:lnTo>
                    <a:pt x="0" y="3572"/>
                  </a:lnTo>
                  <a:lnTo>
                    <a:pt x="1786" y="3572"/>
                  </a:lnTo>
                  <a:lnTo>
                    <a:pt x="1786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03;p24"/>
            <p:cNvSpPr/>
            <p:nvPr/>
          </p:nvSpPr>
          <p:spPr>
            <a:xfrm>
              <a:off x="2476988" y="1243925"/>
              <a:ext cx="882275" cy="996575"/>
            </a:xfrm>
            <a:custGeom>
              <a:avLst/>
              <a:gdLst/>
              <a:ahLst/>
              <a:cxnLst/>
              <a:rect l="l" t="t" r="r" b="b"/>
              <a:pathLst>
                <a:path w="35291" h="39863" extrusionOk="0">
                  <a:moveTo>
                    <a:pt x="1" y="0"/>
                  </a:moveTo>
                  <a:lnTo>
                    <a:pt x="1" y="29468"/>
                  </a:lnTo>
                  <a:lnTo>
                    <a:pt x="17646" y="39862"/>
                  </a:lnTo>
                  <a:lnTo>
                    <a:pt x="35291" y="29468"/>
                  </a:lnTo>
                  <a:lnTo>
                    <a:pt x="35291" y="0"/>
                  </a:lnTo>
                  <a:close/>
                </a:path>
              </a:pathLst>
            </a:custGeom>
            <a:solidFill>
              <a:srgbClr val="9ED1FD"/>
            </a:solidFill>
            <a:ln>
              <a:noFill/>
            </a:ln>
          </p:spPr>
          <p:txBody>
            <a:bodyPr spcFirstLastPara="1" wrap="square" lIns="91425" tIns="91425" rIns="91425" bIns="2743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900" dirty="0" smtClean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05</a:t>
              </a:r>
              <a:endParaRPr sz="290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33" name="Google Shape;510;p24"/>
            <p:cNvSpPr/>
            <p:nvPr/>
          </p:nvSpPr>
          <p:spPr>
            <a:xfrm>
              <a:off x="3499598" y="1387854"/>
              <a:ext cx="8033954" cy="3559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ru-RU" b="1" dirty="0" smtClean="0">
                  <a:solidFill>
                    <a:schemeClr val="accent1"/>
                  </a:solidFill>
                </a:rPr>
                <a:t>ИНЫЕ ВЫПЛАТЫ</a:t>
              </a:r>
              <a:endParaRPr lang="ru-RU" b="1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333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4652888" y="4296996"/>
            <a:ext cx="5080492" cy="2161351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outerShdw blurRad="114300" dist="38100" dir="2700000" algn="tl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4652888" y="2050739"/>
            <a:ext cx="5080492" cy="2002711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outerShdw blurRad="114300" dist="38100" dir="2700000" algn="tl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216916" y="2050739"/>
            <a:ext cx="4160019" cy="4402597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outerShdw blurRad="114300" dist="38100" dir="2700000" algn="tl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91771" y="784426"/>
            <a:ext cx="93416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rgbClr val="2E2E2E"/>
                </a:solidFill>
              </a:rPr>
              <a:t>В п. 3 заявки </a:t>
            </a:r>
            <a:r>
              <a:rPr lang="ru-RU" sz="1600" b="1" dirty="0">
                <a:solidFill>
                  <a:schemeClr val="accent1"/>
                </a:solidFill>
              </a:rPr>
              <a:t>«Краткое описание работ» </a:t>
            </a:r>
            <a:r>
              <a:rPr lang="ru-RU" sz="1600" dirty="0">
                <a:solidFill>
                  <a:srgbClr val="2E2E2E"/>
                </a:solidFill>
              </a:rPr>
              <a:t>описываются работы и </a:t>
            </a:r>
            <a:r>
              <a:rPr lang="ru-RU" sz="1600" dirty="0" smtClean="0">
                <a:solidFill>
                  <a:srgbClr val="2E2E2E"/>
                </a:solidFill>
              </a:rPr>
              <a:t>показатели.</a:t>
            </a:r>
          </a:p>
          <a:p>
            <a:r>
              <a:rPr lang="ru-RU" sz="1600" dirty="0" smtClean="0"/>
              <a:t>В п.6 </a:t>
            </a:r>
            <a:r>
              <a:rPr lang="ru-RU" sz="1600" dirty="0"/>
              <a:t>заявки </a:t>
            </a:r>
            <a:r>
              <a:rPr lang="ru-RU" sz="1600" b="1" dirty="0">
                <a:solidFill>
                  <a:schemeClr val="accent1"/>
                </a:solidFill>
              </a:rPr>
              <a:t>«Планируемые количественные и качественные показатели, обоснование их достижимости</a:t>
            </a:r>
            <a:r>
              <a:rPr lang="ru-RU" sz="1600" b="1" dirty="0" smtClean="0">
                <a:solidFill>
                  <a:schemeClr val="accent1"/>
                </a:solidFill>
              </a:rPr>
              <a:t>»</a:t>
            </a:r>
            <a:r>
              <a:rPr lang="ru-RU" sz="1600" b="1" dirty="0" smtClean="0">
                <a:solidFill>
                  <a:srgbClr val="92D050"/>
                </a:solidFill>
              </a:rPr>
              <a:t> </a:t>
            </a:r>
            <a:r>
              <a:rPr lang="ru-RU" sz="1600" dirty="0" smtClean="0"/>
              <a:t>имеются количественные показатели.</a:t>
            </a:r>
            <a:endParaRPr lang="ru-RU" sz="1600" dirty="0">
              <a:solidFill>
                <a:srgbClr val="2E2E2E"/>
              </a:solidFill>
            </a:endParaRPr>
          </a:p>
          <a:p>
            <a:pPr lvl="0"/>
            <a:r>
              <a:rPr lang="ru-RU" sz="1600" dirty="0" smtClean="0">
                <a:solidFill>
                  <a:srgbClr val="2E2E2E"/>
                </a:solidFill>
              </a:rPr>
              <a:t>Все планируемые </a:t>
            </a:r>
            <a:r>
              <a:rPr lang="ru-RU" sz="1600" dirty="0">
                <a:solidFill>
                  <a:srgbClr val="2E2E2E"/>
                </a:solidFill>
              </a:rPr>
              <a:t>показатели </a:t>
            </a:r>
            <a:r>
              <a:rPr lang="ru-RU" sz="1600" dirty="0" smtClean="0">
                <a:solidFill>
                  <a:srgbClr val="2E2E2E"/>
                </a:solidFill>
              </a:rPr>
              <a:t> </a:t>
            </a:r>
            <a:r>
              <a:rPr lang="ru-RU" sz="1600" dirty="0">
                <a:solidFill>
                  <a:srgbClr val="2E2E2E"/>
                </a:solidFill>
              </a:rPr>
              <a:t>из </a:t>
            </a:r>
            <a:r>
              <a:rPr lang="ru-RU" sz="1600" dirty="0" smtClean="0">
                <a:solidFill>
                  <a:srgbClr val="2E2E2E"/>
                </a:solidFill>
              </a:rPr>
              <a:t>пунктов 3, 6 заявки должны быть перенесены в Приложение №2.</a:t>
            </a:r>
            <a:endParaRPr lang="ru-RU" sz="1600" dirty="0">
              <a:solidFill>
                <a:srgbClr val="2E2E2E"/>
              </a:solidFill>
            </a:endParaRPr>
          </a:p>
        </p:txBody>
      </p:sp>
      <p:sp>
        <p:nvSpPr>
          <p:cNvPr id="23" name="Заголовок 59"/>
          <p:cNvSpPr txBox="1">
            <a:spLocks/>
          </p:cNvSpPr>
          <p:nvPr/>
        </p:nvSpPr>
        <p:spPr>
          <a:xfrm>
            <a:off x="542763" y="84000"/>
            <a:ext cx="9383548" cy="6866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395" rtl="0" eaLnBrk="1" latinLnBrk="0" hangingPunct="1">
              <a:spcBef>
                <a:spcPct val="0"/>
              </a:spcBef>
              <a:buNone/>
              <a:defRPr sz="2800" kern="1200">
                <a:solidFill>
                  <a:srgbClr val="29A9E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70B680"/>
                </a:solidFill>
                <a:latin typeface="Bahnschrift Condensed" panose="020B05020402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Приложение №2. Графа «Наименование показателя»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213818" y="4975015"/>
            <a:ext cx="20882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 smtClean="0">
                <a:solidFill>
                  <a:schemeClr val="bg1"/>
                </a:solidFill>
              </a:rPr>
              <a:t>специфические требования </a:t>
            </a:r>
            <a:r>
              <a:rPr lang="ru-RU" sz="1600" dirty="0">
                <a:solidFill>
                  <a:schemeClr val="bg1"/>
                </a:solidFill>
              </a:rPr>
              <a:t>к проекту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062576" y="4933350"/>
            <a:ext cx="25737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chemeClr val="bg1"/>
                </a:solidFill>
              </a:rPr>
              <a:t>планируемые показатели организации из заявки</a:t>
            </a:r>
          </a:p>
        </p:txBody>
      </p:sp>
      <p:sp>
        <p:nvSpPr>
          <p:cNvPr id="18" name="Freeform 39"/>
          <p:cNvSpPr>
            <a:spLocks noEditPoints="1"/>
          </p:cNvSpPr>
          <p:nvPr/>
        </p:nvSpPr>
        <p:spPr bwMode="auto">
          <a:xfrm>
            <a:off x="438302" y="3636102"/>
            <a:ext cx="786665" cy="659755"/>
          </a:xfrm>
          <a:custGeom>
            <a:avLst/>
            <a:gdLst>
              <a:gd name="T0" fmla="*/ 1390 w 1536"/>
              <a:gd name="T1" fmla="*/ 422 h 1288"/>
              <a:gd name="T2" fmla="*/ 1238 w 1536"/>
              <a:gd name="T3" fmla="*/ 245 h 1288"/>
              <a:gd name="T4" fmla="*/ 1094 w 1536"/>
              <a:gd name="T5" fmla="*/ 245 h 1288"/>
              <a:gd name="T6" fmla="*/ 942 w 1536"/>
              <a:gd name="T7" fmla="*/ 422 h 1288"/>
              <a:gd name="T8" fmla="*/ 890 w 1536"/>
              <a:gd name="T9" fmla="*/ 147 h 1288"/>
              <a:gd name="T10" fmla="*/ 696 w 1536"/>
              <a:gd name="T11" fmla="*/ 281 h 1288"/>
              <a:gd name="T12" fmla="*/ 542 w 1536"/>
              <a:gd name="T13" fmla="*/ 423 h 1288"/>
              <a:gd name="T14" fmla="*/ 493 w 1536"/>
              <a:gd name="T15" fmla="*/ 97 h 1288"/>
              <a:gd name="T16" fmla="*/ 297 w 1536"/>
              <a:gd name="T17" fmla="*/ 283 h 1288"/>
              <a:gd name="T18" fmla="*/ 50 w 1536"/>
              <a:gd name="T19" fmla="*/ 569 h 1288"/>
              <a:gd name="T20" fmla="*/ 17 w 1536"/>
              <a:gd name="T21" fmla="*/ 1097 h 1288"/>
              <a:gd name="T22" fmla="*/ 79 w 1536"/>
              <a:gd name="T23" fmla="*/ 1109 h 1288"/>
              <a:gd name="T24" fmla="*/ 172 w 1536"/>
              <a:gd name="T25" fmla="*/ 805 h 1288"/>
              <a:gd name="T26" fmla="*/ 265 w 1536"/>
              <a:gd name="T27" fmla="*/ 1109 h 1288"/>
              <a:gd name="T28" fmla="*/ 327 w 1536"/>
              <a:gd name="T29" fmla="*/ 1097 h 1288"/>
              <a:gd name="T30" fmla="*/ 294 w 1536"/>
              <a:gd name="T31" fmla="*/ 569 h 1288"/>
              <a:gd name="T32" fmla="*/ 371 w 1536"/>
              <a:gd name="T33" fmla="*/ 383 h 1288"/>
              <a:gd name="T34" fmla="*/ 448 w 1536"/>
              <a:gd name="T35" fmla="*/ 569 h 1288"/>
              <a:gd name="T36" fmla="*/ 414 w 1536"/>
              <a:gd name="T37" fmla="*/ 1097 h 1288"/>
              <a:gd name="T38" fmla="*/ 476 w 1536"/>
              <a:gd name="T39" fmla="*/ 1109 h 1288"/>
              <a:gd name="T40" fmla="*/ 570 w 1536"/>
              <a:gd name="T41" fmla="*/ 805 h 1288"/>
              <a:gd name="T42" fmla="*/ 663 w 1536"/>
              <a:gd name="T43" fmla="*/ 1109 h 1288"/>
              <a:gd name="T44" fmla="*/ 725 w 1536"/>
              <a:gd name="T45" fmla="*/ 1097 h 1288"/>
              <a:gd name="T46" fmla="*/ 692 w 1536"/>
              <a:gd name="T47" fmla="*/ 569 h 1288"/>
              <a:gd name="T48" fmla="*/ 768 w 1536"/>
              <a:gd name="T49" fmla="*/ 383 h 1288"/>
              <a:gd name="T50" fmla="*/ 845 w 1536"/>
              <a:gd name="T51" fmla="*/ 569 h 1288"/>
              <a:gd name="T52" fmla="*/ 812 w 1536"/>
              <a:gd name="T53" fmla="*/ 1097 h 1288"/>
              <a:gd name="T54" fmla="*/ 874 w 1536"/>
              <a:gd name="T55" fmla="*/ 1109 h 1288"/>
              <a:gd name="T56" fmla="*/ 967 w 1536"/>
              <a:gd name="T57" fmla="*/ 805 h 1288"/>
              <a:gd name="T58" fmla="*/ 1060 w 1536"/>
              <a:gd name="T59" fmla="*/ 1109 h 1288"/>
              <a:gd name="T60" fmla="*/ 1123 w 1536"/>
              <a:gd name="T61" fmla="*/ 1097 h 1288"/>
              <a:gd name="T62" fmla="*/ 1089 w 1536"/>
              <a:gd name="T63" fmla="*/ 569 h 1288"/>
              <a:gd name="T64" fmla="*/ 1166 w 1536"/>
              <a:gd name="T65" fmla="*/ 383 h 1288"/>
              <a:gd name="T66" fmla="*/ 1243 w 1536"/>
              <a:gd name="T67" fmla="*/ 569 h 1288"/>
              <a:gd name="T68" fmla="*/ 1210 w 1536"/>
              <a:gd name="T69" fmla="*/ 1097 h 1288"/>
              <a:gd name="T70" fmla="*/ 1272 w 1536"/>
              <a:gd name="T71" fmla="*/ 1109 h 1288"/>
              <a:gd name="T72" fmla="*/ 1365 w 1536"/>
              <a:gd name="T73" fmla="*/ 805 h 1288"/>
              <a:gd name="T74" fmla="*/ 1458 w 1536"/>
              <a:gd name="T75" fmla="*/ 1109 h 1288"/>
              <a:gd name="T76" fmla="*/ 1520 w 1536"/>
              <a:gd name="T77" fmla="*/ 1097 h 1288"/>
              <a:gd name="T78" fmla="*/ 145 w 1536"/>
              <a:gd name="T79" fmla="*/ 703 h 1288"/>
              <a:gd name="T80" fmla="*/ 249 w 1536"/>
              <a:gd name="T81" fmla="*/ 569 h 1288"/>
              <a:gd name="T82" fmla="*/ 373 w 1536"/>
              <a:gd name="T83" fmla="*/ 337 h 1288"/>
              <a:gd name="T84" fmla="*/ 405 w 1536"/>
              <a:gd name="T85" fmla="*/ 305 h 1288"/>
              <a:gd name="T86" fmla="*/ 448 w 1536"/>
              <a:gd name="T87" fmla="*/ 97 h 1288"/>
              <a:gd name="T88" fmla="*/ 542 w 1536"/>
              <a:gd name="T89" fmla="*/ 691 h 1288"/>
              <a:gd name="T90" fmla="*/ 570 w 1536"/>
              <a:gd name="T91" fmla="*/ 646 h 1288"/>
              <a:gd name="T92" fmla="*/ 767 w 1536"/>
              <a:gd name="T93" fmla="*/ 337 h 1288"/>
              <a:gd name="T94" fmla="*/ 770 w 1536"/>
              <a:gd name="T95" fmla="*/ 337 h 1288"/>
              <a:gd name="T96" fmla="*/ 845 w 1536"/>
              <a:gd name="T97" fmla="*/ 147 h 1288"/>
              <a:gd name="T98" fmla="*/ 994 w 1536"/>
              <a:gd name="T99" fmla="*/ 691 h 1288"/>
              <a:gd name="T100" fmla="*/ 890 w 1536"/>
              <a:gd name="T101" fmla="*/ 569 h 1288"/>
              <a:gd name="T102" fmla="*/ 1132 w 1536"/>
              <a:gd name="T103" fmla="*/ 305 h 1288"/>
              <a:gd name="T104" fmla="*/ 1166 w 1536"/>
              <a:gd name="T105" fmla="*/ 224 h 1288"/>
              <a:gd name="T106" fmla="*/ 1166 w 1536"/>
              <a:gd name="T107" fmla="*/ 224 h 1288"/>
              <a:gd name="T108" fmla="*/ 1392 w 1536"/>
              <a:gd name="T109" fmla="*/ 703 h 1288"/>
              <a:gd name="T110" fmla="*/ 1390 w 1536"/>
              <a:gd name="T111" fmla="*/ 467 h 1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536" h="1288">
                <a:moveTo>
                  <a:pt x="1497" y="734"/>
                </a:moveTo>
                <a:cubicBezTo>
                  <a:pt x="1438" y="705"/>
                  <a:pt x="1438" y="705"/>
                  <a:pt x="1438" y="705"/>
                </a:cubicBezTo>
                <a:cubicBezTo>
                  <a:pt x="1438" y="705"/>
                  <a:pt x="1437" y="704"/>
                  <a:pt x="1437" y="703"/>
                </a:cubicBezTo>
                <a:cubicBezTo>
                  <a:pt x="1437" y="667"/>
                  <a:pt x="1437" y="667"/>
                  <a:pt x="1437" y="667"/>
                </a:cubicBezTo>
                <a:cubicBezTo>
                  <a:pt x="1467" y="645"/>
                  <a:pt x="1487" y="609"/>
                  <a:pt x="1487" y="569"/>
                </a:cubicBezTo>
                <a:cubicBezTo>
                  <a:pt x="1487" y="520"/>
                  <a:pt x="1487" y="520"/>
                  <a:pt x="1487" y="520"/>
                </a:cubicBezTo>
                <a:cubicBezTo>
                  <a:pt x="1487" y="466"/>
                  <a:pt x="1443" y="422"/>
                  <a:pt x="1390" y="422"/>
                </a:cubicBezTo>
                <a:cubicBezTo>
                  <a:pt x="1340" y="422"/>
                  <a:pt x="1340" y="422"/>
                  <a:pt x="1340" y="422"/>
                </a:cubicBezTo>
                <a:cubicBezTo>
                  <a:pt x="1339" y="422"/>
                  <a:pt x="1338" y="422"/>
                  <a:pt x="1338" y="423"/>
                </a:cubicBezTo>
                <a:cubicBezTo>
                  <a:pt x="1338" y="376"/>
                  <a:pt x="1338" y="376"/>
                  <a:pt x="1338" y="376"/>
                </a:cubicBezTo>
                <a:cubicBezTo>
                  <a:pt x="1338" y="349"/>
                  <a:pt x="1322" y="324"/>
                  <a:pt x="1298" y="312"/>
                </a:cubicBezTo>
                <a:cubicBezTo>
                  <a:pt x="1240" y="283"/>
                  <a:pt x="1240" y="283"/>
                  <a:pt x="1240" y="283"/>
                </a:cubicBezTo>
                <a:cubicBezTo>
                  <a:pt x="1239" y="282"/>
                  <a:pt x="1238" y="281"/>
                  <a:pt x="1238" y="280"/>
                </a:cubicBezTo>
                <a:cubicBezTo>
                  <a:pt x="1238" y="245"/>
                  <a:pt x="1238" y="245"/>
                  <a:pt x="1238" y="245"/>
                </a:cubicBezTo>
                <a:cubicBezTo>
                  <a:pt x="1268" y="223"/>
                  <a:pt x="1288" y="187"/>
                  <a:pt x="1288" y="147"/>
                </a:cubicBezTo>
                <a:cubicBezTo>
                  <a:pt x="1288" y="97"/>
                  <a:pt x="1288" y="97"/>
                  <a:pt x="1288" y="97"/>
                </a:cubicBezTo>
                <a:cubicBezTo>
                  <a:pt x="1288" y="44"/>
                  <a:pt x="1244" y="0"/>
                  <a:pt x="1191" y="0"/>
                </a:cubicBezTo>
                <a:cubicBezTo>
                  <a:pt x="1141" y="0"/>
                  <a:pt x="1141" y="0"/>
                  <a:pt x="1141" y="0"/>
                </a:cubicBezTo>
                <a:cubicBezTo>
                  <a:pt x="1088" y="0"/>
                  <a:pt x="1044" y="44"/>
                  <a:pt x="1044" y="97"/>
                </a:cubicBezTo>
                <a:cubicBezTo>
                  <a:pt x="1044" y="147"/>
                  <a:pt x="1044" y="147"/>
                  <a:pt x="1044" y="147"/>
                </a:cubicBezTo>
                <a:cubicBezTo>
                  <a:pt x="1044" y="187"/>
                  <a:pt x="1064" y="223"/>
                  <a:pt x="1094" y="245"/>
                </a:cubicBezTo>
                <a:cubicBezTo>
                  <a:pt x="1094" y="281"/>
                  <a:pt x="1094" y="281"/>
                  <a:pt x="1094" y="281"/>
                </a:cubicBezTo>
                <a:cubicBezTo>
                  <a:pt x="1094" y="281"/>
                  <a:pt x="1093" y="282"/>
                  <a:pt x="1093" y="283"/>
                </a:cubicBezTo>
                <a:cubicBezTo>
                  <a:pt x="1034" y="312"/>
                  <a:pt x="1034" y="312"/>
                  <a:pt x="1034" y="312"/>
                </a:cubicBezTo>
                <a:cubicBezTo>
                  <a:pt x="1010" y="324"/>
                  <a:pt x="994" y="349"/>
                  <a:pt x="994" y="376"/>
                </a:cubicBezTo>
                <a:cubicBezTo>
                  <a:pt x="994" y="423"/>
                  <a:pt x="994" y="423"/>
                  <a:pt x="994" y="423"/>
                </a:cubicBezTo>
                <a:cubicBezTo>
                  <a:pt x="994" y="423"/>
                  <a:pt x="993" y="422"/>
                  <a:pt x="992" y="422"/>
                </a:cubicBezTo>
                <a:cubicBezTo>
                  <a:pt x="942" y="422"/>
                  <a:pt x="942" y="422"/>
                  <a:pt x="942" y="422"/>
                </a:cubicBezTo>
                <a:cubicBezTo>
                  <a:pt x="942" y="422"/>
                  <a:pt x="941" y="423"/>
                  <a:pt x="940" y="423"/>
                </a:cubicBezTo>
                <a:cubicBezTo>
                  <a:pt x="940" y="376"/>
                  <a:pt x="940" y="376"/>
                  <a:pt x="940" y="376"/>
                </a:cubicBezTo>
                <a:cubicBezTo>
                  <a:pt x="940" y="349"/>
                  <a:pt x="925" y="324"/>
                  <a:pt x="900" y="312"/>
                </a:cubicBezTo>
                <a:cubicBezTo>
                  <a:pt x="842" y="283"/>
                  <a:pt x="842" y="283"/>
                  <a:pt x="842" y="283"/>
                </a:cubicBezTo>
                <a:cubicBezTo>
                  <a:pt x="841" y="282"/>
                  <a:pt x="841" y="281"/>
                  <a:pt x="841" y="281"/>
                </a:cubicBezTo>
                <a:cubicBezTo>
                  <a:pt x="841" y="245"/>
                  <a:pt x="841" y="245"/>
                  <a:pt x="841" y="245"/>
                </a:cubicBezTo>
                <a:cubicBezTo>
                  <a:pt x="871" y="223"/>
                  <a:pt x="890" y="187"/>
                  <a:pt x="890" y="147"/>
                </a:cubicBezTo>
                <a:cubicBezTo>
                  <a:pt x="890" y="97"/>
                  <a:pt x="890" y="97"/>
                  <a:pt x="890" y="97"/>
                </a:cubicBezTo>
                <a:cubicBezTo>
                  <a:pt x="890" y="44"/>
                  <a:pt x="847" y="0"/>
                  <a:pt x="793" y="0"/>
                </a:cubicBezTo>
                <a:cubicBezTo>
                  <a:pt x="744" y="0"/>
                  <a:pt x="744" y="0"/>
                  <a:pt x="744" y="0"/>
                </a:cubicBezTo>
                <a:cubicBezTo>
                  <a:pt x="690" y="0"/>
                  <a:pt x="647" y="44"/>
                  <a:pt x="647" y="97"/>
                </a:cubicBezTo>
                <a:cubicBezTo>
                  <a:pt x="647" y="147"/>
                  <a:pt x="647" y="147"/>
                  <a:pt x="647" y="147"/>
                </a:cubicBezTo>
                <a:cubicBezTo>
                  <a:pt x="647" y="187"/>
                  <a:pt x="666" y="223"/>
                  <a:pt x="696" y="245"/>
                </a:cubicBezTo>
                <a:cubicBezTo>
                  <a:pt x="696" y="281"/>
                  <a:pt x="696" y="281"/>
                  <a:pt x="696" y="281"/>
                </a:cubicBezTo>
                <a:cubicBezTo>
                  <a:pt x="696" y="281"/>
                  <a:pt x="696" y="282"/>
                  <a:pt x="695" y="283"/>
                </a:cubicBezTo>
                <a:cubicBezTo>
                  <a:pt x="637" y="312"/>
                  <a:pt x="637" y="312"/>
                  <a:pt x="637" y="312"/>
                </a:cubicBezTo>
                <a:cubicBezTo>
                  <a:pt x="612" y="324"/>
                  <a:pt x="597" y="349"/>
                  <a:pt x="597" y="376"/>
                </a:cubicBezTo>
                <a:cubicBezTo>
                  <a:pt x="597" y="423"/>
                  <a:pt x="597" y="423"/>
                  <a:pt x="597" y="423"/>
                </a:cubicBezTo>
                <a:cubicBezTo>
                  <a:pt x="596" y="423"/>
                  <a:pt x="595" y="422"/>
                  <a:pt x="595" y="422"/>
                </a:cubicBezTo>
                <a:cubicBezTo>
                  <a:pt x="545" y="422"/>
                  <a:pt x="545" y="422"/>
                  <a:pt x="545" y="422"/>
                </a:cubicBezTo>
                <a:cubicBezTo>
                  <a:pt x="544" y="422"/>
                  <a:pt x="543" y="423"/>
                  <a:pt x="542" y="423"/>
                </a:cubicBezTo>
                <a:cubicBezTo>
                  <a:pt x="542" y="376"/>
                  <a:pt x="542" y="376"/>
                  <a:pt x="542" y="376"/>
                </a:cubicBezTo>
                <a:cubicBezTo>
                  <a:pt x="542" y="349"/>
                  <a:pt x="527" y="324"/>
                  <a:pt x="503" y="312"/>
                </a:cubicBezTo>
                <a:cubicBezTo>
                  <a:pt x="444" y="283"/>
                  <a:pt x="444" y="283"/>
                  <a:pt x="444" y="283"/>
                </a:cubicBezTo>
                <a:cubicBezTo>
                  <a:pt x="444" y="282"/>
                  <a:pt x="443" y="281"/>
                  <a:pt x="443" y="281"/>
                </a:cubicBezTo>
                <a:cubicBezTo>
                  <a:pt x="443" y="245"/>
                  <a:pt x="443" y="245"/>
                  <a:pt x="443" y="245"/>
                </a:cubicBezTo>
                <a:cubicBezTo>
                  <a:pt x="473" y="223"/>
                  <a:pt x="493" y="187"/>
                  <a:pt x="493" y="147"/>
                </a:cubicBezTo>
                <a:cubicBezTo>
                  <a:pt x="493" y="97"/>
                  <a:pt x="493" y="97"/>
                  <a:pt x="493" y="97"/>
                </a:cubicBezTo>
                <a:cubicBezTo>
                  <a:pt x="493" y="44"/>
                  <a:pt x="449" y="0"/>
                  <a:pt x="396" y="0"/>
                </a:cubicBezTo>
                <a:cubicBezTo>
                  <a:pt x="346" y="0"/>
                  <a:pt x="346" y="0"/>
                  <a:pt x="346" y="0"/>
                </a:cubicBezTo>
                <a:cubicBezTo>
                  <a:pt x="293" y="0"/>
                  <a:pt x="249" y="44"/>
                  <a:pt x="249" y="97"/>
                </a:cubicBezTo>
                <a:cubicBezTo>
                  <a:pt x="249" y="147"/>
                  <a:pt x="249" y="147"/>
                  <a:pt x="249" y="147"/>
                </a:cubicBezTo>
                <a:cubicBezTo>
                  <a:pt x="249" y="187"/>
                  <a:pt x="269" y="223"/>
                  <a:pt x="299" y="245"/>
                </a:cubicBezTo>
                <a:cubicBezTo>
                  <a:pt x="299" y="281"/>
                  <a:pt x="299" y="281"/>
                  <a:pt x="299" y="281"/>
                </a:cubicBezTo>
                <a:cubicBezTo>
                  <a:pt x="299" y="281"/>
                  <a:pt x="298" y="282"/>
                  <a:pt x="297" y="283"/>
                </a:cubicBezTo>
                <a:cubicBezTo>
                  <a:pt x="239" y="312"/>
                  <a:pt x="239" y="312"/>
                  <a:pt x="239" y="312"/>
                </a:cubicBezTo>
                <a:cubicBezTo>
                  <a:pt x="215" y="324"/>
                  <a:pt x="199" y="349"/>
                  <a:pt x="199" y="376"/>
                </a:cubicBezTo>
                <a:cubicBezTo>
                  <a:pt x="199" y="423"/>
                  <a:pt x="199" y="423"/>
                  <a:pt x="199" y="423"/>
                </a:cubicBezTo>
                <a:cubicBezTo>
                  <a:pt x="198" y="423"/>
                  <a:pt x="198" y="422"/>
                  <a:pt x="197" y="422"/>
                </a:cubicBezTo>
                <a:cubicBezTo>
                  <a:pt x="147" y="422"/>
                  <a:pt x="147" y="422"/>
                  <a:pt x="147" y="422"/>
                </a:cubicBezTo>
                <a:cubicBezTo>
                  <a:pt x="94" y="422"/>
                  <a:pt x="50" y="466"/>
                  <a:pt x="50" y="520"/>
                </a:cubicBezTo>
                <a:cubicBezTo>
                  <a:pt x="50" y="569"/>
                  <a:pt x="50" y="569"/>
                  <a:pt x="50" y="569"/>
                </a:cubicBezTo>
                <a:cubicBezTo>
                  <a:pt x="50" y="609"/>
                  <a:pt x="70" y="645"/>
                  <a:pt x="100" y="667"/>
                </a:cubicBezTo>
                <a:cubicBezTo>
                  <a:pt x="100" y="703"/>
                  <a:pt x="100" y="703"/>
                  <a:pt x="100" y="703"/>
                </a:cubicBezTo>
                <a:cubicBezTo>
                  <a:pt x="100" y="704"/>
                  <a:pt x="99" y="705"/>
                  <a:pt x="99" y="705"/>
                </a:cubicBezTo>
                <a:cubicBezTo>
                  <a:pt x="40" y="734"/>
                  <a:pt x="40" y="734"/>
                  <a:pt x="40" y="734"/>
                </a:cubicBezTo>
                <a:cubicBezTo>
                  <a:pt x="16" y="746"/>
                  <a:pt x="0" y="771"/>
                  <a:pt x="0" y="799"/>
                </a:cubicBezTo>
                <a:cubicBezTo>
                  <a:pt x="0" y="1044"/>
                  <a:pt x="0" y="1044"/>
                  <a:pt x="0" y="1044"/>
                </a:cubicBezTo>
                <a:cubicBezTo>
                  <a:pt x="0" y="1063"/>
                  <a:pt x="6" y="1081"/>
                  <a:pt x="17" y="1097"/>
                </a:cubicBezTo>
                <a:cubicBezTo>
                  <a:pt x="41" y="1134"/>
                  <a:pt x="41" y="1134"/>
                  <a:pt x="41" y="1134"/>
                </a:cubicBezTo>
                <a:cubicBezTo>
                  <a:pt x="47" y="1143"/>
                  <a:pt x="50" y="1153"/>
                  <a:pt x="50" y="1163"/>
                </a:cubicBezTo>
                <a:cubicBezTo>
                  <a:pt x="50" y="1265"/>
                  <a:pt x="50" y="1265"/>
                  <a:pt x="50" y="1265"/>
                </a:cubicBezTo>
                <a:cubicBezTo>
                  <a:pt x="50" y="1277"/>
                  <a:pt x="60" y="1288"/>
                  <a:pt x="73" y="1288"/>
                </a:cubicBezTo>
                <a:cubicBezTo>
                  <a:pt x="85" y="1288"/>
                  <a:pt x="95" y="1277"/>
                  <a:pt x="95" y="1265"/>
                </a:cubicBezTo>
                <a:cubicBezTo>
                  <a:pt x="95" y="1163"/>
                  <a:pt x="95" y="1163"/>
                  <a:pt x="95" y="1163"/>
                </a:cubicBezTo>
                <a:cubicBezTo>
                  <a:pt x="95" y="1144"/>
                  <a:pt x="90" y="1125"/>
                  <a:pt x="79" y="1109"/>
                </a:cubicBezTo>
                <a:cubicBezTo>
                  <a:pt x="54" y="1073"/>
                  <a:pt x="54" y="1073"/>
                  <a:pt x="54" y="1073"/>
                </a:cubicBezTo>
                <a:cubicBezTo>
                  <a:pt x="49" y="1064"/>
                  <a:pt x="45" y="1054"/>
                  <a:pt x="45" y="1044"/>
                </a:cubicBezTo>
                <a:cubicBezTo>
                  <a:pt x="45" y="799"/>
                  <a:pt x="45" y="799"/>
                  <a:pt x="45" y="799"/>
                </a:cubicBezTo>
                <a:cubicBezTo>
                  <a:pt x="45" y="788"/>
                  <a:pt x="51" y="779"/>
                  <a:pt x="61" y="774"/>
                </a:cubicBezTo>
                <a:cubicBezTo>
                  <a:pt x="101" y="754"/>
                  <a:pt x="101" y="754"/>
                  <a:pt x="101" y="754"/>
                </a:cubicBezTo>
                <a:cubicBezTo>
                  <a:pt x="139" y="791"/>
                  <a:pt x="139" y="791"/>
                  <a:pt x="139" y="791"/>
                </a:cubicBezTo>
                <a:cubicBezTo>
                  <a:pt x="148" y="800"/>
                  <a:pt x="160" y="805"/>
                  <a:pt x="172" y="805"/>
                </a:cubicBezTo>
                <a:cubicBezTo>
                  <a:pt x="184" y="805"/>
                  <a:pt x="196" y="800"/>
                  <a:pt x="206" y="791"/>
                </a:cubicBezTo>
                <a:cubicBezTo>
                  <a:pt x="243" y="754"/>
                  <a:pt x="243" y="754"/>
                  <a:pt x="243" y="754"/>
                </a:cubicBezTo>
                <a:cubicBezTo>
                  <a:pt x="284" y="774"/>
                  <a:pt x="284" y="774"/>
                  <a:pt x="284" y="774"/>
                </a:cubicBezTo>
                <a:cubicBezTo>
                  <a:pt x="293" y="779"/>
                  <a:pt x="299" y="788"/>
                  <a:pt x="299" y="799"/>
                </a:cubicBezTo>
                <a:cubicBezTo>
                  <a:pt x="299" y="1044"/>
                  <a:pt x="299" y="1044"/>
                  <a:pt x="299" y="1044"/>
                </a:cubicBezTo>
                <a:cubicBezTo>
                  <a:pt x="299" y="1054"/>
                  <a:pt x="296" y="1064"/>
                  <a:pt x="290" y="1073"/>
                </a:cubicBezTo>
                <a:cubicBezTo>
                  <a:pt x="265" y="1109"/>
                  <a:pt x="265" y="1109"/>
                  <a:pt x="265" y="1109"/>
                </a:cubicBezTo>
                <a:cubicBezTo>
                  <a:pt x="255" y="1125"/>
                  <a:pt x="249" y="1144"/>
                  <a:pt x="249" y="1163"/>
                </a:cubicBezTo>
                <a:cubicBezTo>
                  <a:pt x="249" y="1265"/>
                  <a:pt x="249" y="1265"/>
                  <a:pt x="249" y="1265"/>
                </a:cubicBezTo>
                <a:cubicBezTo>
                  <a:pt x="249" y="1277"/>
                  <a:pt x="259" y="1288"/>
                  <a:pt x="271" y="1288"/>
                </a:cubicBezTo>
                <a:cubicBezTo>
                  <a:pt x="284" y="1288"/>
                  <a:pt x="294" y="1277"/>
                  <a:pt x="294" y="1265"/>
                </a:cubicBezTo>
                <a:cubicBezTo>
                  <a:pt x="294" y="1163"/>
                  <a:pt x="294" y="1163"/>
                  <a:pt x="294" y="1163"/>
                </a:cubicBezTo>
                <a:cubicBezTo>
                  <a:pt x="294" y="1153"/>
                  <a:pt x="297" y="1143"/>
                  <a:pt x="303" y="1134"/>
                </a:cubicBezTo>
                <a:cubicBezTo>
                  <a:pt x="327" y="1097"/>
                  <a:pt x="327" y="1097"/>
                  <a:pt x="327" y="1097"/>
                </a:cubicBezTo>
                <a:cubicBezTo>
                  <a:pt x="338" y="1081"/>
                  <a:pt x="344" y="1063"/>
                  <a:pt x="344" y="1044"/>
                </a:cubicBezTo>
                <a:cubicBezTo>
                  <a:pt x="344" y="799"/>
                  <a:pt x="344" y="799"/>
                  <a:pt x="344" y="799"/>
                </a:cubicBezTo>
                <a:cubicBezTo>
                  <a:pt x="344" y="771"/>
                  <a:pt x="328" y="746"/>
                  <a:pt x="304" y="734"/>
                </a:cubicBezTo>
                <a:cubicBezTo>
                  <a:pt x="246" y="705"/>
                  <a:pt x="246" y="705"/>
                  <a:pt x="246" y="705"/>
                </a:cubicBezTo>
                <a:cubicBezTo>
                  <a:pt x="245" y="705"/>
                  <a:pt x="244" y="704"/>
                  <a:pt x="244" y="703"/>
                </a:cubicBezTo>
                <a:cubicBezTo>
                  <a:pt x="244" y="667"/>
                  <a:pt x="244" y="667"/>
                  <a:pt x="244" y="667"/>
                </a:cubicBezTo>
                <a:cubicBezTo>
                  <a:pt x="274" y="645"/>
                  <a:pt x="294" y="609"/>
                  <a:pt x="294" y="569"/>
                </a:cubicBezTo>
                <a:cubicBezTo>
                  <a:pt x="294" y="520"/>
                  <a:pt x="294" y="520"/>
                  <a:pt x="294" y="520"/>
                </a:cubicBezTo>
                <a:cubicBezTo>
                  <a:pt x="294" y="483"/>
                  <a:pt x="274" y="451"/>
                  <a:pt x="244" y="435"/>
                </a:cubicBezTo>
                <a:cubicBezTo>
                  <a:pt x="244" y="376"/>
                  <a:pt x="244" y="376"/>
                  <a:pt x="244" y="376"/>
                </a:cubicBezTo>
                <a:cubicBezTo>
                  <a:pt x="244" y="366"/>
                  <a:pt x="250" y="357"/>
                  <a:pt x="259" y="352"/>
                </a:cubicBezTo>
                <a:cubicBezTo>
                  <a:pt x="300" y="332"/>
                  <a:pt x="300" y="332"/>
                  <a:pt x="300" y="332"/>
                </a:cubicBezTo>
                <a:cubicBezTo>
                  <a:pt x="337" y="369"/>
                  <a:pt x="337" y="369"/>
                  <a:pt x="337" y="369"/>
                </a:cubicBezTo>
                <a:cubicBezTo>
                  <a:pt x="347" y="378"/>
                  <a:pt x="359" y="383"/>
                  <a:pt x="371" y="383"/>
                </a:cubicBezTo>
                <a:cubicBezTo>
                  <a:pt x="383" y="383"/>
                  <a:pt x="395" y="378"/>
                  <a:pt x="404" y="369"/>
                </a:cubicBezTo>
                <a:cubicBezTo>
                  <a:pt x="442" y="332"/>
                  <a:pt x="442" y="332"/>
                  <a:pt x="442" y="332"/>
                </a:cubicBezTo>
                <a:cubicBezTo>
                  <a:pt x="482" y="352"/>
                  <a:pt x="482" y="352"/>
                  <a:pt x="482" y="352"/>
                </a:cubicBezTo>
                <a:cubicBezTo>
                  <a:pt x="492" y="357"/>
                  <a:pt x="497" y="366"/>
                  <a:pt x="497" y="376"/>
                </a:cubicBezTo>
                <a:cubicBezTo>
                  <a:pt x="497" y="435"/>
                  <a:pt x="497" y="435"/>
                  <a:pt x="497" y="435"/>
                </a:cubicBezTo>
                <a:cubicBezTo>
                  <a:pt x="468" y="451"/>
                  <a:pt x="448" y="483"/>
                  <a:pt x="448" y="520"/>
                </a:cubicBezTo>
                <a:cubicBezTo>
                  <a:pt x="448" y="569"/>
                  <a:pt x="448" y="569"/>
                  <a:pt x="448" y="569"/>
                </a:cubicBezTo>
                <a:cubicBezTo>
                  <a:pt x="448" y="609"/>
                  <a:pt x="467" y="645"/>
                  <a:pt x="497" y="667"/>
                </a:cubicBezTo>
                <a:cubicBezTo>
                  <a:pt x="497" y="703"/>
                  <a:pt x="497" y="703"/>
                  <a:pt x="497" y="703"/>
                </a:cubicBezTo>
                <a:cubicBezTo>
                  <a:pt x="497" y="704"/>
                  <a:pt x="497" y="705"/>
                  <a:pt x="496" y="705"/>
                </a:cubicBezTo>
                <a:cubicBezTo>
                  <a:pt x="438" y="734"/>
                  <a:pt x="438" y="734"/>
                  <a:pt x="438" y="734"/>
                </a:cubicBezTo>
                <a:cubicBezTo>
                  <a:pt x="413" y="746"/>
                  <a:pt x="398" y="771"/>
                  <a:pt x="398" y="799"/>
                </a:cubicBezTo>
                <a:cubicBezTo>
                  <a:pt x="398" y="1044"/>
                  <a:pt x="398" y="1044"/>
                  <a:pt x="398" y="1044"/>
                </a:cubicBezTo>
                <a:cubicBezTo>
                  <a:pt x="398" y="1063"/>
                  <a:pt x="404" y="1081"/>
                  <a:pt x="414" y="1097"/>
                </a:cubicBezTo>
                <a:cubicBezTo>
                  <a:pt x="439" y="1134"/>
                  <a:pt x="439" y="1134"/>
                  <a:pt x="439" y="1134"/>
                </a:cubicBezTo>
                <a:cubicBezTo>
                  <a:pt x="445" y="1143"/>
                  <a:pt x="448" y="1153"/>
                  <a:pt x="448" y="1163"/>
                </a:cubicBezTo>
                <a:cubicBezTo>
                  <a:pt x="448" y="1265"/>
                  <a:pt x="448" y="1265"/>
                  <a:pt x="448" y="1265"/>
                </a:cubicBezTo>
                <a:cubicBezTo>
                  <a:pt x="448" y="1277"/>
                  <a:pt x="458" y="1288"/>
                  <a:pt x="470" y="1288"/>
                </a:cubicBezTo>
                <a:cubicBezTo>
                  <a:pt x="483" y="1288"/>
                  <a:pt x="493" y="1277"/>
                  <a:pt x="493" y="1265"/>
                </a:cubicBezTo>
                <a:cubicBezTo>
                  <a:pt x="493" y="1163"/>
                  <a:pt x="493" y="1163"/>
                  <a:pt x="493" y="1163"/>
                </a:cubicBezTo>
                <a:cubicBezTo>
                  <a:pt x="493" y="1144"/>
                  <a:pt x="487" y="1125"/>
                  <a:pt x="476" y="1109"/>
                </a:cubicBezTo>
                <a:cubicBezTo>
                  <a:pt x="452" y="1073"/>
                  <a:pt x="452" y="1073"/>
                  <a:pt x="452" y="1073"/>
                </a:cubicBezTo>
                <a:cubicBezTo>
                  <a:pt x="446" y="1064"/>
                  <a:pt x="443" y="1054"/>
                  <a:pt x="443" y="1044"/>
                </a:cubicBezTo>
                <a:cubicBezTo>
                  <a:pt x="443" y="799"/>
                  <a:pt x="443" y="799"/>
                  <a:pt x="443" y="799"/>
                </a:cubicBezTo>
                <a:cubicBezTo>
                  <a:pt x="443" y="788"/>
                  <a:pt x="449" y="779"/>
                  <a:pt x="458" y="774"/>
                </a:cubicBezTo>
                <a:cubicBezTo>
                  <a:pt x="499" y="754"/>
                  <a:pt x="499" y="754"/>
                  <a:pt x="499" y="754"/>
                </a:cubicBezTo>
                <a:cubicBezTo>
                  <a:pt x="536" y="791"/>
                  <a:pt x="536" y="791"/>
                  <a:pt x="536" y="791"/>
                </a:cubicBezTo>
                <a:cubicBezTo>
                  <a:pt x="545" y="800"/>
                  <a:pt x="558" y="805"/>
                  <a:pt x="570" y="805"/>
                </a:cubicBezTo>
                <a:cubicBezTo>
                  <a:pt x="582" y="805"/>
                  <a:pt x="594" y="800"/>
                  <a:pt x="603" y="791"/>
                </a:cubicBezTo>
                <a:cubicBezTo>
                  <a:pt x="640" y="754"/>
                  <a:pt x="640" y="754"/>
                  <a:pt x="640" y="754"/>
                </a:cubicBezTo>
                <a:cubicBezTo>
                  <a:pt x="681" y="774"/>
                  <a:pt x="681" y="774"/>
                  <a:pt x="681" y="774"/>
                </a:cubicBezTo>
                <a:cubicBezTo>
                  <a:pt x="691" y="779"/>
                  <a:pt x="696" y="788"/>
                  <a:pt x="696" y="799"/>
                </a:cubicBezTo>
                <a:cubicBezTo>
                  <a:pt x="696" y="1044"/>
                  <a:pt x="696" y="1044"/>
                  <a:pt x="696" y="1044"/>
                </a:cubicBezTo>
                <a:cubicBezTo>
                  <a:pt x="696" y="1054"/>
                  <a:pt x="693" y="1064"/>
                  <a:pt x="688" y="1073"/>
                </a:cubicBezTo>
                <a:cubicBezTo>
                  <a:pt x="663" y="1109"/>
                  <a:pt x="663" y="1109"/>
                  <a:pt x="663" y="1109"/>
                </a:cubicBezTo>
                <a:cubicBezTo>
                  <a:pt x="652" y="1125"/>
                  <a:pt x="647" y="1144"/>
                  <a:pt x="647" y="1163"/>
                </a:cubicBezTo>
                <a:cubicBezTo>
                  <a:pt x="647" y="1265"/>
                  <a:pt x="647" y="1265"/>
                  <a:pt x="647" y="1265"/>
                </a:cubicBezTo>
                <a:cubicBezTo>
                  <a:pt x="647" y="1277"/>
                  <a:pt x="657" y="1288"/>
                  <a:pt x="669" y="1288"/>
                </a:cubicBezTo>
                <a:cubicBezTo>
                  <a:pt x="682" y="1288"/>
                  <a:pt x="692" y="1277"/>
                  <a:pt x="692" y="1265"/>
                </a:cubicBezTo>
                <a:cubicBezTo>
                  <a:pt x="692" y="1163"/>
                  <a:pt x="692" y="1163"/>
                  <a:pt x="692" y="1163"/>
                </a:cubicBezTo>
                <a:cubicBezTo>
                  <a:pt x="692" y="1153"/>
                  <a:pt x="695" y="1143"/>
                  <a:pt x="700" y="1134"/>
                </a:cubicBezTo>
                <a:cubicBezTo>
                  <a:pt x="725" y="1097"/>
                  <a:pt x="725" y="1097"/>
                  <a:pt x="725" y="1097"/>
                </a:cubicBezTo>
                <a:cubicBezTo>
                  <a:pt x="736" y="1081"/>
                  <a:pt x="741" y="1063"/>
                  <a:pt x="741" y="1044"/>
                </a:cubicBezTo>
                <a:cubicBezTo>
                  <a:pt x="741" y="799"/>
                  <a:pt x="741" y="799"/>
                  <a:pt x="741" y="799"/>
                </a:cubicBezTo>
                <a:cubicBezTo>
                  <a:pt x="741" y="771"/>
                  <a:pt x="726" y="746"/>
                  <a:pt x="701" y="734"/>
                </a:cubicBezTo>
                <a:cubicBezTo>
                  <a:pt x="643" y="705"/>
                  <a:pt x="643" y="705"/>
                  <a:pt x="643" y="705"/>
                </a:cubicBezTo>
                <a:cubicBezTo>
                  <a:pt x="642" y="705"/>
                  <a:pt x="642" y="704"/>
                  <a:pt x="642" y="703"/>
                </a:cubicBezTo>
                <a:cubicBezTo>
                  <a:pt x="642" y="667"/>
                  <a:pt x="642" y="667"/>
                  <a:pt x="642" y="667"/>
                </a:cubicBezTo>
                <a:cubicBezTo>
                  <a:pt x="672" y="645"/>
                  <a:pt x="692" y="609"/>
                  <a:pt x="692" y="569"/>
                </a:cubicBezTo>
                <a:cubicBezTo>
                  <a:pt x="692" y="520"/>
                  <a:pt x="692" y="520"/>
                  <a:pt x="692" y="520"/>
                </a:cubicBezTo>
                <a:cubicBezTo>
                  <a:pt x="692" y="483"/>
                  <a:pt x="672" y="451"/>
                  <a:pt x="642" y="435"/>
                </a:cubicBezTo>
                <a:cubicBezTo>
                  <a:pt x="642" y="376"/>
                  <a:pt x="642" y="376"/>
                  <a:pt x="642" y="376"/>
                </a:cubicBezTo>
                <a:cubicBezTo>
                  <a:pt x="642" y="366"/>
                  <a:pt x="648" y="357"/>
                  <a:pt x="657" y="352"/>
                </a:cubicBezTo>
                <a:cubicBezTo>
                  <a:pt x="698" y="332"/>
                  <a:pt x="698" y="332"/>
                  <a:pt x="698" y="332"/>
                </a:cubicBezTo>
                <a:cubicBezTo>
                  <a:pt x="735" y="369"/>
                  <a:pt x="735" y="369"/>
                  <a:pt x="735" y="369"/>
                </a:cubicBezTo>
                <a:cubicBezTo>
                  <a:pt x="744" y="378"/>
                  <a:pt x="756" y="383"/>
                  <a:pt x="768" y="383"/>
                </a:cubicBezTo>
                <a:cubicBezTo>
                  <a:pt x="781" y="383"/>
                  <a:pt x="793" y="378"/>
                  <a:pt x="802" y="369"/>
                </a:cubicBezTo>
                <a:cubicBezTo>
                  <a:pt x="839" y="332"/>
                  <a:pt x="839" y="332"/>
                  <a:pt x="839" y="332"/>
                </a:cubicBezTo>
                <a:cubicBezTo>
                  <a:pt x="880" y="352"/>
                  <a:pt x="880" y="352"/>
                  <a:pt x="880" y="352"/>
                </a:cubicBezTo>
                <a:cubicBezTo>
                  <a:pt x="889" y="357"/>
                  <a:pt x="895" y="366"/>
                  <a:pt x="895" y="376"/>
                </a:cubicBezTo>
                <a:cubicBezTo>
                  <a:pt x="895" y="435"/>
                  <a:pt x="895" y="435"/>
                  <a:pt x="895" y="435"/>
                </a:cubicBezTo>
                <a:cubicBezTo>
                  <a:pt x="865" y="451"/>
                  <a:pt x="845" y="483"/>
                  <a:pt x="845" y="520"/>
                </a:cubicBezTo>
                <a:cubicBezTo>
                  <a:pt x="845" y="569"/>
                  <a:pt x="845" y="569"/>
                  <a:pt x="845" y="569"/>
                </a:cubicBezTo>
                <a:cubicBezTo>
                  <a:pt x="845" y="609"/>
                  <a:pt x="865" y="645"/>
                  <a:pt x="895" y="667"/>
                </a:cubicBezTo>
                <a:cubicBezTo>
                  <a:pt x="895" y="703"/>
                  <a:pt x="895" y="703"/>
                  <a:pt x="895" y="703"/>
                </a:cubicBezTo>
                <a:cubicBezTo>
                  <a:pt x="895" y="704"/>
                  <a:pt x="895" y="705"/>
                  <a:pt x="894" y="705"/>
                </a:cubicBezTo>
                <a:cubicBezTo>
                  <a:pt x="836" y="734"/>
                  <a:pt x="836" y="734"/>
                  <a:pt x="836" y="734"/>
                </a:cubicBezTo>
                <a:cubicBezTo>
                  <a:pt x="811" y="746"/>
                  <a:pt x="796" y="771"/>
                  <a:pt x="796" y="799"/>
                </a:cubicBezTo>
                <a:cubicBezTo>
                  <a:pt x="796" y="1044"/>
                  <a:pt x="796" y="1044"/>
                  <a:pt x="796" y="1044"/>
                </a:cubicBezTo>
                <a:cubicBezTo>
                  <a:pt x="796" y="1063"/>
                  <a:pt x="801" y="1081"/>
                  <a:pt x="812" y="1097"/>
                </a:cubicBezTo>
                <a:cubicBezTo>
                  <a:pt x="837" y="1134"/>
                  <a:pt x="837" y="1134"/>
                  <a:pt x="837" y="1134"/>
                </a:cubicBezTo>
                <a:cubicBezTo>
                  <a:pt x="842" y="1143"/>
                  <a:pt x="845" y="1153"/>
                  <a:pt x="845" y="1163"/>
                </a:cubicBezTo>
                <a:cubicBezTo>
                  <a:pt x="845" y="1265"/>
                  <a:pt x="845" y="1265"/>
                  <a:pt x="845" y="1265"/>
                </a:cubicBezTo>
                <a:cubicBezTo>
                  <a:pt x="845" y="1277"/>
                  <a:pt x="855" y="1288"/>
                  <a:pt x="868" y="1288"/>
                </a:cubicBezTo>
                <a:cubicBezTo>
                  <a:pt x="880" y="1288"/>
                  <a:pt x="890" y="1277"/>
                  <a:pt x="890" y="1265"/>
                </a:cubicBezTo>
                <a:cubicBezTo>
                  <a:pt x="890" y="1163"/>
                  <a:pt x="890" y="1163"/>
                  <a:pt x="890" y="1163"/>
                </a:cubicBezTo>
                <a:cubicBezTo>
                  <a:pt x="890" y="1144"/>
                  <a:pt x="885" y="1125"/>
                  <a:pt x="874" y="1109"/>
                </a:cubicBezTo>
                <a:cubicBezTo>
                  <a:pt x="849" y="1073"/>
                  <a:pt x="849" y="1073"/>
                  <a:pt x="849" y="1073"/>
                </a:cubicBezTo>
                <a:cubicBezTo>
                  <a:pt x="844" y="1064"/>
                  <a:pt x="841" y="1054"/>
                  <a:pt x="841" y="1044"/>
                </a:cubicBezTo>
                <a:cubicBezTo>
                  <a:pt x="841" y="799"/>
                  <a:pt x="841" y="799"/>
                  <a:pt x="841" y="799"/>
                </a:cubicBezTo>
                <a:cubicBezTo>
                  <a:pt x="841" y="788"/>
                  <a:pt x="846" y="779"/>
                  <a:pt x="856" y="774"/>
                </a:cubicBezTo>
                <a:cubicBezTo>
                  <a:pt x="897" y="754"/>
                  <a:pt x="897" y="754"/>
                  <a:pt x="897" y="754"/>
                </a:cubicBezTo>
                <a:cubicBezTo>
                  <a:pt x="934" y="791"/>
                  <a:pt x="934" y="791"/>
                  <a:pt x="934" y="791"/>
                </a:cubicBezTo>
                <a:cubicBezTo>
                  <a:pt x="943" y="800"/>
                  <a:pt x="955" y="805"/>
                  <a:pt x="967" y="805"/>
                </a:cubicBezTo>
                <a:cubicBezTo>
                  <a:pt x="979" y="805"/>
                  <a:pt x="992" y="800"/>
                  <a:pt x="1001" y="791"/>
                </a:cubicBezTo>
                <a:cubicBezTo>
                  <a:pt x="1038" y="754"/>
                  <a:pt x="1038" y="754"/>
                  <a:pt x="1038" y="754"/>
                </a:cubicBezTo>
                <a:cubicBezTo>
                  <a:pt x="1079" y="774"/>
                  <a:pt x="1079" y="774"/>
                  <a:pt x="1079" y="774"/>
                </a:cubicBezTo>
                <a:cubicBezTo>
                  <a:pt x="1088" y="779"/>
                  <a:pt x="1094" y="788"/>
                  <a:pt x="1094" y="799"/>
                </a:cubicBezTo>
                <a:cubicBezTo>
                  <a:pt x="1094" y="1044"/>
                  <a:pt x="1094" y="1044"/>
                  <a:pt x="1094" y="1044"/>
                </a:cubicBezTo>
                <a:cubicBezTo>
                  <a:pt x="1094" y="1054"/>
                  <a:pt x="1091" y="1064"/>
                  <a:pt x="1085" y="1073"/>
                </a:cubicBezTo>
                <a:cubicBezTo>
                  <a:pt x="1060" y="1109"/>
                  <a:pt x="1060" y="1109"/>
                  <a:pt x="1060" y="1109"/>
                </a:cubicBezTo>
                <a:cubicBezTo>
                  <a:pt x="1050" y="1125"/>
                  <a:pt x="1044" y="1144"/>
                  <a:pt x="1044" y="1163"/>
                </a:cubicBezTo>
                <a:cubicBezTo>
                  <a:pt x="1044" y="1265"/>
                  <a:pt x="1044" y="1265"/>
                  <a:pt x="1044" y="1265"/>
                </a:cubicBezTo>
                <a:cubicBezTo>
                  <a:pt x="1044" y="1277"/>
                  <a:pt x="1054" y="1288"/>
                  <a:pt x="1067" y="1288"/>
                </a:cubicBezTo>
                <a:cubicBezTo>
                  <a:pt x="1079" y="1288"/>
                  <a:pt x="1089" y="1277"/>
                  <a:pt x="1089" y="1265"/>
                </a:cubicBezTo>
                <a:cubicBezTo>
                  <a:pt x="1089" y="1163"/>
                  <a:pt x="1089" y="1163"/>
                  <a:pt x="1089" y="1163"/>
                </a:cubicBezTo>
                <a:cubicBezTo>
                  <a:pt x="1089" y="1153"/>
                  <a:pt x="1092" y="1143"/>
                  <a:pt x="1098" y="1134"/>
                </a:cubicBezTo>
                <a:cubicBezTo>
                  <a:pt x="1123" y="1097"/>
                  <a:pt x="1123" y="1097"/>
                  <a:pt x="1123" y="1097"/>
                </a:cubicBezTo>
                <a:cubicBezTo>
                  <a:pt x="1133" y="1081"/>
                  <a:pt x="1139" y="1063"/>
                  <a:pt x="1139" y="1044"/>
                </a:cubicBezTo>
                <a:cubicBezTo>
                  <a:pt x="1139" y="799"/>
                  <a:pt x="1139" y="799"/>
                  <a:pt x="1139" y="799"/>
                </a:cubicBezTo>
                <a:cubicBezTo>
                  <a:pt x="1139" y="771"/>
                  <a:pt x="1124" y="746"/>
                  <a:pt x="1099" y="734"/>
                </a:cubicBezTo>
                <a:cubicBezTo>
                  <a:pt x="1041" y="705"/>
                  <a:pt x="1041" y="705"/>
                  <a:pt x="1041" y="705"/>
                </a:cubicBezTo>
                <a:cubicBezTo>
                  <a:pt x="1040" y="705"/>
                  <a:pt x="1039" y="704"/>
                  <a:pt x="1039" y="703"/>
                </a:cubicBezTo>
                <a:cubicBezTo>
                  <a:pt x="1039" y="667"/>
                  <a:pt x="1039" y="667"/>
                  <a:pt x="1039" y="667"/>
                </a:cubicBezTo>
                <a:cubicBezTo>
                  <a:pt x="1070" y="645"/>
                  <a:pt x="1089" y="609"/>
                  <a:pt x="1089" y="569"/>
                </a:cubicBezTo>
                <a:cubicBezTo>
                  <a:pt x="1089" y="520"/>
                  <a:pt x="1089" y="520"/>
                  <a:pt x="1089" y="520"/>
                </a:cubicBezTo>
                <a:cubicBezTo>
                  <a:pt x="1089" y="483"/>
                  <a:pt x="1069" y="451"/>
                  <a:pt x="1039" y="435"/>
                </a:cubicBezTo>
                <a:cubicBezTo>
                  <a:pt x="1039" y="376"/>
                  <a:pt x="1039" y="376"/>
                  <a:pt x="1039" y="376"/>
                </a:cubicBezTo>
                <a:cubicBezTo>
                  <a:pt x="1039" y="366"/>
                  <a:pt x="1045" y="357"/>
                  <a:pt x="1055" y="352"/>
                </a:cubicBezTo>
                <a:cubicBezTo>
                  <a:pt x="1095" y="332"/>
                  <a:pt x="1095" y="332"/>
                  <a:pt x="1095" y="332"/>
                </a:cubicBezTo>
                <a:cubicBezTo>
                  <a:pt x="1133" y="369"/>
                  <a:pt x="1133" y="369"/>
                  <a:pt x="1133" y="369"/>
                </a:cubicBezTo>
                <a:cubicBezTo>
                  <a:pt x="1142" y="378"/>
                  <a:pt x="1154" y="383"/>
                  <a:pt x="1166" y="383"/>
                </a:cubicBezTo>
                <a:cubicBezTo>
                  <a:pt x="1178" y="383"/>
                  <a:pt x="1190" y="378"/>
                  <a:pt x="1200" y="369"/>
                </a:cubicBezTo>
                <a:cubicBezTo>
                  <a:pt x="1237" y="332"/>
                  <a:pt x="1237" y="332"/>
                  <a:pt x="1237" y="332"/>
                </a:cubicBezTo>
                <a:cubicBezTo>
                  <a:pt x="1278" y="352"/>
                  <a:pt x="1278" y="352"/>
                  <a:pt x="1278" y="352"/>
                </a:cubicBezTo>
                <a:cubicBezTo>
                  <a:pt x="1287" y="357"/>
                  <a:pt x="1293" y="366"/>
                  <a:pt x="1293" y="376"/>
                </a:cubicBezTo>
                <a:cubicBezTo>
                  <a:pt x="1293" y="435"/>
                  <a:pt x="1293" y="435"/>
                  <a:pt x="1293" y="435"/>
                </a:cubicBezTo>
                <a:cubicBezTo>
                  <a:pt x="1263" y="451"/>
                  <a:pt x="1243" y="483"/>
                  <a:pt x="1243" y="520"/>
                </a:cubicBezTo>
                <a:cubicBezTo>
                  <a:pt x="1243" y="569"/>
                  <a:pt x="1243" y="569"/>
                  <a:pt x="1243" y="569"/>
                </a:cubicBezTo>
                <a:cubicBezTo>
                  <a:pt x="1243" y="609"/>
                  <a:pt x="1263" y="645"/>
                  <a:pt x="1293" y="667"/>
                </a:cubicBezTo>
                <a:cubicBezTo>
                  <a:pt x="1293" y="703"/>
                  <a:pt x="1293" y="703"/>
                  <a:pt x="1293" y="703"/>
                </a:cubicBezTo>
                <a:cubicBezTo>
                  <a:pt x="1293" y="704"/>
                  <a:pt x="1292" y="705"/>
                  <a:pt x="1291" y="705"/>
                </a:cubicBezTo>
                <a:cubicBezTo>
                  <a:pt x="1233" y="734"/>
                  <a:pt x="1233" y="734"/>
                  <a:pt x="1233" y="734"/>
                </a:cubicBezTo>
                <a:cubicBezTo>
                  <a:pt x="1209" y="746"/>
                  <a:pt x="1193" y="771"/>
                  <a:pt x="1193" y="799"/>
                </a:cubicBezTo>
                <a:cubicBezTo>
                  <a:pt x="1193" y="1044"/>
                  <a:pt x="1193" y="1044"/>
                  <a:pt x="1193" y="1044"/>
                </a:cubicBezTo>
                <a:cubicBezTo>
                  <a:pt x="1193" y="1063"/>
                  <a:pt x="1199" y="1081"/>
                  <a:pt x="1210" y="1097"/>
                </a:cubicBezTo>
                <a:cubicBezTo>
                  <a:pt x="1234" y="1134"/>
                  <a:pt x="1234" y="1134"/>
                  <a:pt x="1234" y="1134"/>
                </a:cubicBezTo>
                <a:cubicBezTo>
                  <a:pt x="1240" y="1143"/>
                  <a:pt x="1243" y="1153"/>
                  <a:pt x="1243" y="1163"/>
                </a:cubicBezTo>
                <a:cubicBezTo>
                  <a:pt x="1243" y="1265"/>
                  <a:pt x="1243" y="1265"/>
                  <a:pt x="1243" y="1265"/>
                </a:cubicBezTo>
                <a:cubicBezTo>
                  <a:pt x="1243" y="1277"/>
                  <a:pt x="1253" y="1288"/>
                  <a:pt x="1265" y="1288"/>
                </a:cubicBezTo>
                <a:cubicBezTo>
                  <a:pt x="1278" y="1288"/>
                  <a:pt x="1288" y="1277"/>
                  <a:pt x="1288" y="1265"/>
                </a:cubicBezTo>
                <a:cubicBezTo>
                  <a:pt x="1288" y="1163"/>
                  <a:pt x="1288" y="1163"/>
                  <a:pt x="1288" y="1163"/>
                </a:cubicBezTo>
                <a:cubicBezTo>
                  <a:pt x="1288" y="1144"/>
                  <a:pt x="1282" y="1125"/>
                  <a:pt x="1272" y="1109"/>
                </a:cubicBezTo>
                <a:cubicBezTo>
                  <a:pt x="1247" y="1073"/>
                  <a:pt x="1247" y="1073"/>
                  <a:pt x="1247" y="1073"/>
                </a:cubicBezTo>
                <a:cubicBezTo>
                  <a:pt x="1241" y="1064"/>
                  <a:pt x="1238" y="1054"/>
                  <a:pt x="1238" y="1044"/>
                </a:cubicBezTo>
                <a:cubicBezTo>
                  <a:pt x="1238" y="799"/>
                  <a:pt x="1238" y="799"/>
                  <a:pt x="1238" y="799"/>
                </a:cubicBezTo>
                <a:cubicBezTo>
                  <a:pt x="1238" y="788"/>
                  <a:pt x="1244" y="779"/>
                  <a:pt x="1253" y="774"/>
                </a:cubicBezTo>
                <a:cubicBezTo>
                  <a:pt x="1294" y="754"/>
                  <a:pt x="1294" y="754"/>
                  <a:pt x="1294" y="754"/>
                </a:cubicBezTo>
                <a:cubicBezTo>
                  <a:pt x="1331" y="791"/>
                  <a:pt x="1331" y="791"/>
                  <a:pt x="1331" y="791"/>
                </a:cubicBezTo>
                <a:cubicBezTo>
                  <a:pt x="1341" y="800"/>
                  <a:pt x="1353" y="805"/>
                  <a:pt x="1365" y="805"/>
                </a:cubicBezTo>
                <a:cubicBezTo>
                  <a:pt x="1377" y="805"/>
                  <a:pt x="1389" y="800"/>
                  <a:pt x="1398" y="791"/>
                </a:cubicBezTo>
                <a:cubicBezTo>
                  <a:pt x="1436" y="754"/>
                  <a:pt x="1436" y="754"/>
                  <a:pt x="1436" y="754"/>
                </a:cubicBezTo>
                <a:cubicBezTo>
                  <a:pt x="1476" y="774"/>
                  <a:pt x="1476" y="774"/>
                  <a:pt x="1476" y="774"/>
                </a:cubicBezTo>
                <a:cubicBezTo>
                  <a:pt x="1486" y="779"/>
                  <a:pt x="1491" y="788"/>
                  <a:pt x="1491" y="799"/>
                </a:cubicBezTo>
                <a:cubicBezTo>
                  <a:pt x="1491" y="1044"/>
                  <a:pt x="1491" y="1044"/>
                  <a:pt x="1491" y="1044"/>
                </a:cubicBezTo>
                <a:cubicBezTo>
                  <a:pt x="1491" y="1054"/>
                  <a:pt x="1488" y="1064"/>
                  <a:pt x="1483" y="1073"/>
                </a:cubicBezTo>
                <a:cubicBezTo>
                  <a:pt x="1458" y="1109"/>
                  <a:pt x="1458" y="1109"/>
                  <a:pt x="1458" y="1109"/>
                </a:cubicBezTo>
                <a:cubicBezTo>
                  <a:pt x="1447" y="1125"/>
                  <a:pt x="1442" y="1144"/>
                  <a:pt x="1442" y="1163"/>
                </a:cubicBezTo>
                <a:cubicBezTo>
                  <a:pt x="1442" y="1265"/>
                  <a:pt x="1442" y="1265"/>
                  <a:pt x="1442" y="1265"/>
                </a:cubicBezTo>
                <a:cubicBezTo>
                  <a:pt x="1442" y="1277"/>
                  <a:pt x="1452" y="1288"/>
                  <a:pt x="1464" y="1288"/>
                </a:cubicBezTo>
                <a:cubicBezTo>
                  <a:pt x="1477" y="1288"/>
                  <a:pt x="1487" y="1277"/>
                  <a:pt x="1487" y="1265"/>
                </a:cubicBezTo>
                <a:cubicBezTo>
                  <a:pt x="1487" y="1163"/>
                  <a:pt x="1487" y="1163"/>
                  <a:pt x="1487" y="1163"/>
                </a:cubicBezTo>
                <a:cubicBezTo>
                  <a:pt x="1487" y="1153"/>
                  <a:pt x="1490" y="1143"/>
                  <a:pt x="1496" y="1134"/>
                </a:cubicBezTo>
                <a:cubicBezTo>
                  <a:pt x="1520" y="1097"/>
                  <a:pt x="1520" y="1097"/>
                  <a:pt x="1520" y="1097"/>
                </a:cubicBezTo>
                <a:cubicBezTo>
                  <a:pt x="1531" y="1081"/>
                  <a:pt x="1536" y="1063"/>
                  <a:pt x="1536" y="1044"/>
                </a:cubicBezTo>
                <a:cubicBezTo>
                  <a:pt x="1536" y="799"/>
                  <a:pt x="1536" y="799"/>
                  <a:pt x="1536" y="799"/>
                </a:cubicBezTo>
                <a:cubicBezTo>
                  <a:pt x="1536" y="771"/>
                  <a:pt x="1521" y="746"/>
                  <a:pt x="1497" y="734"/>
                </a:cubicBezTo>
                <a:close/>
                <a:moveTo>
                  <a:pt x="174" y="759"/>
                </a:moveTo>
                <a:cubicBezTo>
                  <a:pt x="173" y="760"/>
                  <a:pt x="171" y="760"/>
                  <a:pt x="170" y="759"/>
                </a:cubicBezTo>
                <a:cubicBezTo>
                  <a:pt x="138" y="727"/>
                  <a:pt x="138" y="727"/>
                  <a:pt x="138" y="727"/>
                </a:cubicBezTo>
                <a:cubicBezTo>
                  <a:pt x="143" y="720"/>
                  <a:pt x="145" y="712"/>
                  <a:pt x="145" y="703"/>
                </a:cubicBezTo>
                <a:cubicBezTo>
                  <a:pt x="145" y="691"/>
                  <a:pt x="145" y="691"/>
                  <a:pt x="145" y="691"/>
                </a:cubicBezTo>
                <a:cubicBezTo>
                  <a:pt x="199" y="691"/>
                  <a:pt x="199" y="691"/>
                  <a:pt x="199" y="691"/>
                </a:cubicBezTo>
                <a:cubicBezTo>
                  <a:pt x="199" y="703"/>
                  <a:pt x="199" y="703"/>
                  <a:pt x="199" y="703"/>
                </a:cubicBezTo>
                <a:cubicBezTo>
                  <a:pt x="199" y="712"/>
                  <a:pt x="202" y="720"/>
                  <a:pt x="206" y="727"/>
                </a:cubicBezTo>
                <a:lnTo>
                  <a:pt x="174" y="759"/>
                </a:lnTo>
                <a:close/>
                <a:moveTo>
                  <a:pt x="249" y="520"/>
                </a:moveTo>
                <a:cubicBezTo>
                  <a:pt x="249" y="569"/>
                  <a:pt x="249" y="569"/>
                  <a:pt x="249" y="569"/>
                </a:cubicBezTo>
                <a:cubicBezTo>
                  <a:pt x="249" y="612"/>
                  <a:pt x="214" y="646"/>
                  <a:pt x="172" y="646"/>
                </a:cubicBezTo>
                <a:cubicBezTo>
                  <a:pt x="130" y="646"/>
                  <a:pt x="95" y="612"/>
                  <a:pt x="95" y="569"/>
                </a:cubicBezTo>
                <a:cubicBezTo>
                  <a:pt x="95" y="520"/>
                  <a:pt x="95" y="520"/>
                  <a:pt x="95" y="520"/>
                </a:cubicBezTo>
                <a:cubicBezTo>
                  <a:pt x="95" y="491"/>
                  <a:pt x="119" y="467"/>
                  <a:pt x="147" y="467"/>
                </a:cubicBezTo>
                <a:cubicBezTo>
                  <a:pt x="197" y="467"/>
                  <a:pt x="197" y="467"/>
                  <a:pt x="197" y="467"/>
                </a:cubicBezTo>
                <a:cubicBezTo>
                  <a:pt x="226" y="467"/>
                  <a:pt x="249" y="491"/>
                  <a:pt x="249" y="520"/>
                </a:cubicBezTo>
                <a:close/>
                <a:moveTo>
                  <a:pt x="373" y="337"/>
                </a:moveTo>
                <a:cubicBezTo>
                  <a:pt x="372" y="338"/>
                  <a:pt x="370" y="338"/>
                  <a:pt x="369" y="337"/>
                </a:cubicBezTo>
                <a:cubicBezTo>
                  <a:pt x="337" y="305"/>
                  <a:pt x="337" y="305"/>
                  <a:pt x="337" y="305"/>
                </a:cubicBezTo>
                <a:cubicBezTo>
                  <a:pt x="341" y="298"/>
                  <a:pt x="344" y="289"/>
                  <a:pt x="344" y="280"/>
                </a:cubicBezTo>
                <a:cubicBezTo>
                  <a:pt x="344" y="269"/>
                  <a:pt x="344" y="269"/>
                  <a:pt x="344" y="269"/>
                </a:cubicBezTo>
                <a:cubicBezTo>
                  <a:pt x="398" y="269"/>
                  <a:pt x="398" y="269"/>
                  <a:pt x="398" y="269"/>
                </a:cubicBezTo>
                <a:cubicBezTo>
                  <a:pt x="398" y="280"/>
                  <a:pt x="398" y="280"/>
                  <a:pt x="398" y="280"/>
                </a:cubicBezTo>
                <a:cubicBezTo>
                  <a:pt x="398" y="289"/>
                  <a:pt x="400" y="298"/>
                  <a:pt x="405" y="305"/>
                </a:cubicBezTo>
                <a:lnTo>
                  <a:pt x="373" y="337"/>
                </a:lnTo>
                <a:close/>
                <a:moveTo>
                  <a:pt x="371" y="224"/>
                </a:moveTo>
                <a:cubicBezTo>
                  <a:pt x="328" y="224"/>
                  <a:pt x="294" y="189"/>
                  <a:pt x="294" y="147"/>
                </a:cubicBezTo>
                <a:cubicBezTo>
                  <a:pt x="294" y="97"/>
                  <a:pt x="294" y="97"/>
                  <a:pt x="294" y="97"/>
                </a:cubicBezTo>
                <a:cubicBezTo>
                  <a:pt x="294" y="68"/>
                  <a:pt x="317" y="45"/>
                  <a:pt x="346" y="45"/>
                </a:cubicBezTo>
                <a:cubicBezTo>
                  <a:pt x="396" y="45"/>
                  <a:pt x="396" y="45"/>
                  <a:pt x="396" y="45"/>
                </a:cubicBezTo>
                <a:cubicBezTo>
                  <a:pt x="424" y="45"/>
                  <a:pt x="448" y="68"/>
                  <a:pt x="448" y="97"/>
                </a:cubicBezTo>
                <a:cubicBezTo>
                  <a:pt x="448" y="147"/>
                  <a:pt x="448" y="147"/>
                  <a:pt x="448" y="147"/>
                </a:cubicBezTo>
                <a:cubicBezTo>
                  <a:pt x="448" y="189"/>
                  <a:pt x="413" y="224"/>
                  <a:pt x="371" y="224"/>
                </a:cubicBezTo>
                <a:close/>
                <a:moveTo>
                  <a:pt x="571" y="759"/>
                </a:moveTo>
                <a:cubicBezTo>
                  <a:pt x="570" y="760"/>
                  <a:pt x="569" y="760"/>
                  <a:pt x="568" y="759"/>
                </a:cubicBezTo>
                <a:cubicBezTo>
                  <a:pt x="536" y="727"/>
                  <a:pt x="536" y="727"/>
                  <a:pt x="536" y="727"/>
                </a:cubicBezTo>
                <a:cubicBezTo>
                  <a:pt x="540" y="720"/>
                  <a:pt x="542" y="712"/>
                  <a:pt x="542" y="703"/>
                </a:cubicBezTo>
                <a:cubicBezTo>
                  <a:pt x="542" y="691"/>
                  <a:pt x="542" y="691"/>
                  <a:pt x="542" y="691"/>
                </a:cubicBezTo>
                <a:cubicBezTo>
                  <a:pt x="597" y="691"/>
                  <a:pt x="597" y="691"/>
                  <a:pt x="597" y="691"/>
                </a:cubicBezTo>
                <a:cubicBezTo>
                  <a:pt x="597" y="703"/>
                  <a:pt x="597" y="703"/>
                  <a:pt x="597" y="703"/>
                </a:cubicBezTo>
                <a:cubicBezTo>
                  <a:pt x="597" y="712"/>
                  <a:pt x="599" y="720"/>
                  <a:pt x="604" y="727"/>
                </a:cubicBezTo>
                <a:lnTo>
                  <a:pt x="571" y="759"/>
                </a:lnTo>
                <a:close/>
                <a:moveTo>
                  <a:pt x="647" y="520"/>
                </a:moveTo>
                <a:cubicBezTo>
                  <a:pt x="647" y="569"/>
                  <a:pt x="647" y="569"/>
                  <a:pt x="647" y="569"/>
                </a:cubicBezTo>
                <a:cubicBezTo>
                  <a:pt x="647" y="612"/>
                  <a:pt x="612" y="646"/>
                  <a:pt x="570" y="646"/>
                </a:cubicBezTo>
                <a:cubicBezTo>
                  <a:pt x="527" y="646"/>
                  <a:pt x="493" y="612"/>
                  <a:pt x="493" y="569"/>
                </a:cubicBezTo>
                <a:cubicBezTo>
                  <a:pt x="493" y="520"/>
                  <a:pt x="493" y="520"/>
                  <a:pt x="493" y="520"/>
                </a:cubicBezTo>
                <a:cubicBezTo>
                  <a:pt x="493" y="491"/>
                  <a:pt x="516" y="467"/>
                  <a:pt x="545" y="467"/>
                </a:cubicBezTo>
                <a:cubicBezTo>
                  <a:pt x="595" y="467"/>
                  <a:pt x="595" y="467"/>
                  <a:pt x="595" y="467"/>
                </a:cubicBezTo>
                <a:cubicBezTo>
                  <a:pt x="623" y="467"/>
                  <a:pt x="647" y="491"/>
                  <a:pt x="647" y="520"/>
                </a:cubicBezTo>
                <a:close/>
                <a:moveTo>
                  <a:pt x="770" y="337"/>
                </a:moveTo>
                <a:cubicBezTo>
                  <a:pt x="769" y="338"/>
                  <a:pt x="768" y="338"/>
                  <a:pt x="767" y="337"/>
                </a:cubicBezTo>
                <a:cubicBezTo>
                  <a:pt x="735" y="305"/>
                  <a:pt x="735" y="305"/>
                  <a:pt x="735" y="305"/>
                </a:cubicBezTo>
                <a:cubicBezTo>
                  <a:pt x="739" y="298"/>
                  <a:pt x="741" y="289"/>
                  <a:pt x="741" y="280"/>
                </a:cubicBezTo>
                <a:cubicBezTo>
                  <a:pt x="741" y="269"/>
                  <a:pt x="741" y="269"/>
                  <a:pt x="741" y="269"/>
                </a:cubicBezTo>
                <a:cubicBezTo>
                  <a:pt x="796" y="269"/>
                  <a:pt x="796" y="269"/>
                  <a:pt x="796" y="269"/>
                </a:cubicBezTo>
                <a:cubicBezTo>
                  <a:pt x="796" y="280"/>
                  <a:pt x="796" y="280"/>
                  <a:pt x="796" y="280"/>
                </a:cubicBezTo>
                <a:cubicBezTo>
                  <a:pt x="796" y="289"/>
                  <a:pt x="798" y="298"/>
                  <a:pt x="802" y="305"/>
                </a:cubicBezTo>
                <a:lnTo>
                  <a:pt x="770" y="337"/>
                </a:lnTo>
                <a:close/>
                <a:moveTo>
                  <a:pt x="768" y="224"/>
                </a:moveTo>
                <a:cubicBezTo>
                  <a:pt x="726" y="224"/>
                  <a:pt x="692" y="189"/>
                  <a:pt x="692" y="147"/>
                </a:cubicBezTo>
                <a:cubicBezTo>
                  <a:pt x="692" y="97"/>
                  <a:pt x="692" y="97"/>
                  <a:pt x="692" y="97"/>
                </a:cubicBezTo>
                <a:cubicBezTo>
                  <a:pt x="692" y="68"/>
                  <a:pt x="715" y="45"/>
                  <a:pt x="744" y="45"/>
                </a:cubicBezTo>
                <a:cubicBezTo>
                  <a:pt x="793" y="45"/>
                  <a:pt x="793" y="45"/>
                  <a:pt x="793" y="45"/>
                </a:cubicBezTo>
                <a:cubicBezTo>
                  <a:pt x="822" y="45"/>
                  <a:pt x="845" y="68"/>
                  <a:pt x="845" y="97"/>
                </a:cubicBezTo>
                <a:cubicBezTo>
                  <a:pt x="845" y="147"/>
                  <a:pt x="845" y="147"/>
                  <a:pt x="845" y="147"/>
                </a:cubicBezTo>
                <a:cubicBezTo>
                  <a:pt x="845" y="189"/>
                  <a:pt x="811" y="224"/>
                  <a:pt x="768" y="224"/>
                </a:cubicBezTo>
                <a:close/>
                <a:moveTo>
                  <a:pt x="969" y="759"/>
                </a:moveTo>
                <a:cubicBezTo>
                  <a:pt x="968" y="760"/>
                  <a:pt x="967" y="760"/>
                  <a:pt x="966" y="759"/>
                </a:cubicBezTo>
                <a:cubicBezTo>
                  <a:pt x="933" y="727"/>
                  <a:pt x="933" y="727"/>
                  <a:pt x="933" y="727"/>
                </a:cubicBezTo>
                <a:cubicBezTo>
                  <a:pt x="938" y="720"/>
                  <a:pt x="940" y="712"/>
                  <a:pt x="940" y="703"/>
                </a:cubicBezTo>
                <a:cubicBezTo>
                  <a:pt x="940" y="691"/>
                  <a:pt x="940" y="691"/>
                  <a:pt x="940" y="691"/>
                </a:cubicBezTo>
                <a:cubicBezTo>
                  <a:pt x="994" y="691"/>
                  <a:pt x="994" y="691"/>
                  <a:pt x="994" y="691"/>
                </a:cubicBezTo>
                <a:cubicBezTo>
                  <a:pt x="994" y="703"/>
                  <a:pt x="994" y="703"/>
                  <a:pt x="994" y="703"/>
                </a:cubicBezTo>
                <a:cubicBezTo>
                  <a:pt x="994" y="712"/>
                  <a:pt x="997" y="720"/>
                  <a:pt x="1001" y="727"/>
                </a:cubicBezTo>
                <a:lnTo>
                  <a:pt x="969" y="759"/>
                </a:lnTo>
                <a:close/>
                <a:moveTo>
                  <a:pt x="1044" y="520"/>
                </a:moveTo>
                <a:cubicBezTo>
                  <a:pt x="1044" y="569"/>
                  <a:pt x="1044" y="569"/>
                  <a:pt x="1044" y="569"/>
                </a:cubicBezTo>
                <a:cubicBezTo>
                  <a:pt x="1044" y="612"/>
                  <a:pt x="1010" y="646"/>
                  <a:pt x="967" y="646"/>
                </a:cubicBezTo>
                <a:cubicBezTo>
                  <a:pt x="925" y="646"/>
                  <a:pt x="890" y="612"/>
                  <a:pt x="890" y="569"/>
                </a:cubicBezTo>
                <a:cubicBezTo>
                  <a:pt x="890" y="520"/>
                  <a:pt x="890" y="520"/>
                  <a:pt x="890" y="520"/>
                </a:cubicBezTo>
                <a:cubicBezTo>
                  <a:pt x="890" y="491"/>
                  <a:pt x="914" y="467"/>
                  <a:pt x="942" y="467"/>
                </a:cubicBezTo>
                <a:cubicBezTo>
                  <a:pt x="992" y="467"/>
                  <a:pt x="992" y="467"/>
                  <a:pt x="992" y="467"/>
                </a:cubicBezTo>
                <a:cubicBezTo>
                  <a:pt x="1021" y="467"/>
                  <a:pt x="1044" y="491"/>
                  <a:pt x="1044" y="520"/>
                </a:cubicBezTo>
                <a:close/>
                <a:moveTo>
                  <a:pt x="1168" y="337"/>
                </a:moveTo>
                <a:cubicBezTo>
                  <a:pt x="1167" y="338"/>
                  <a:pt x="1165" y="338"/>
                  <a:pt x="1164" y="337"/>
                </a:cubicBezTo>
                <a:cubicBezTo>
                  <a:pt x="1132" y="305"/>
                  <a:pt x="1132" y="305"/>
                  <a:pt x="1132" y="305"/>
                </a:cubicBezTo>
                <a:cubicBezTo>
                  <a:pt x="1137" y="298"/>
                  <a:pt x="1139" y="289"/>
                  <a:pt x="1139" y="280"/>
                </a:cubicBezTo>
                <a:cubicBezTo>
                  <a:pt x="1139" y="269"/>
                  <a:pt x="1139" y="269"/>
                  <a:pt x="1139" y="269"/>
                </a:cubicBezTo>
                <a:cubicBezTo>
                  <a:pt x="1193" y="269"/>
                  <a:pt x="1193" y="269"/>
                  <a:pt x="1193" y="269"/>
                </a:cubicBezTo>
                <a:cubicBezTo>
                  <a:pt x="1193" y="280"/>
                  <a:pt x="1193" y="280"/>
                  <a:pt x="1193" y="280"/>
                </a:cubicBezTo>
                <a:cubicBezTo>
                  <a:pt x="1193" y="289"/>
                  <a:pt x="1196" y="298"/>
                  <a:pt x="1200" y="305"/>
                </a:cubicBezTo>
                <a:lnTo>
                  <a:pt x="1168" y="337"/>
                </a:lnTo>
                <a:close/>
                <a:moveTo>
                  <a:pt x="1166" y="224"/>
                </a:moveTo>
                <a:cubicBezTo>
                  <a:pt x="1124" y="224"/>
                  <a:pt x="1089" y="189"/>
                  <a:pt x="1089" y="147"/>
                </a:cubicBezTo>
                <a:cubicBezTo>
                  <a:pt x="1089" y="97"/>
                  <a:pt x="1089" y="97"/>
                  <a:pt x="1089" y="97"/>
                </a:cubicBezTo>
                <a:cubicBezTo>
                  <a:pt x="1089" y="68"/>
                  <a:pt x="1113" y="45"/>
                  <a:pt x="1141" y="45"/>
                </a:cubicBezTo>
                <a:cubicBezTo>
                  <a:pt x="1191" y="45"/>
                  <a:pt x="1191" y="45"/>
                  <a:pt x="1191" y="45"/>
                </a:cubicBezTo>
                <a:cubicBezTo>
                  <a:pt x="1220" y="45"/>
                  <a:pt x="1243" y="68"/>
                  <a:pt x="1243" y="97"/>
                </a:cubicBezTo>
                <a:cubicBezTo>
                  <a:pt x="1243" y="147"/>
                  <a:pt x="1243" y="147"/>
                  <a:pt x="1243" y="147"/>
                </a:cubicBezTo>
                <a:cubicBezTo>
                  <a:pt x="1243" y="189"/>
                  <a:pt x="1208" y="224"/>
                  <a:pt x="1166" y="224"/>
                </a:cubicBezTo>
                <a:close/>
                <a:moveTo>
                  <a:pt x="1367" y="759"/>
                </a:moveTo>
                <a:cubicBezTo>
                  <a:pt x="1366" y="760"/>
                  <a:pt x="1364" y="760"/>
                  <a:pt x="1363" y="759"/>
                </a:cubicBezTo>
                <a:cubicBezTo>
                  <a:pt x="1331" y="727"/>
                  <a:pt x="1331" y="727"/>
                  <a:pt x="1331" y="727"/>
                </a:cubicBezTo>
                <a:cubicBezTo>
                  <a:pt x="1335" y="720"/>
                  <a:pt x="1338" y="712"/>
                  <a:pt x="1338" y="703"/>
                </a:cubicBezTo>
                <a:cubicBezTo>
                  <a:pt x="1338" y="691"/>
                  <a:pt x="1338" y="691"/>
                  <a:pt x="1338" y="691"/>
                </a:cubicBezTo>
                <a:cubicBezTo>
                  <a:pt x="1392" y="691"/>
                  <a:pt x="1392" y="691"/>
                  <a:pt x="1392" y="691"/>
                </a:cubicBezTo>
                <a:cubicBezTo>
                  <a:pt x="1392" y="703"/>
                  <a:pt x="1392" y="703"/>
                  <a:pt x="1392" y="703"/>
                </a:cubicBezTo>
                <a:cubicBezTo>
                  <a:pt x="1392" y="712"/>
                  <a:pt x="1394" y="720"/>
                  <a:pt x="1399" y="727"/>
                </a:cubicBezTo>
                <a:lnTo>
                  <a:pt x="1367" y="759"/>
                </a:lnTo>
                <a:close/>
                <a:moveTo>
                  <a:pt x="1365" y="646"/>
                </a:moveTo>
                <a:cubicBezTo>
                  <a:pt x="1322" y="646"/>
                  <a:pt x="1288" y="612"/>
                  <a:pt x="1288" y="569"/>
                </a:cubicBezTo>
                <a:cubicBezTo>
                  <a:pt x="1288" y="520"/>
                  <a:pt x="1288" y="520"/>
                  <a:pt x="1288" y="520"/>
                </a:cubicBezTo>
                <a:cubicBezTo>
                  <a:pt x="1288" y="491"/>
                  <a:pt x="1311" y="467"/>
                  <a:pt x="1340" y="467"/>
                </a:cubicBezTo>
                <a:cubicBezTo>
                  <a:pt x="1390" y="467"/>
                  <a:pt x="1390" y="467"/>
                  <a:pt x="1390" y="467"/>
                </a:cubicBezTo>
                <a:cubicBezTo>
                  <a:pt x="1418" y="467"/>
                  <a:pt x="1442" y="491"/>
                  <a:pt x="1442" y="520"/>
                </a:cubicBezTo>
                <a:cubicBezTo>
                  <a:pt x="1442" y="569"/>
                  <a:pt x="1442" y="569"/>
                  <a:pt x="1442" y="569"/>
                </a:cubicBezTo>
                <a:cubicBezTo>
                  <a:pt x="1442" y="612"/>
                  <a:pt x="1407" y="646"/>
                  <a:pt x="1365" y="646"/>
                </a:cubicBezTo>
                <a:close/>
                <a:moveTo>
                  <a:pt x="1365" y="646"/>
                </a:moveTo>
                <a:cubicBezTo>
                  <a:pt x="1365" y="646"/>
                  <a:pt x="1365" y="646"/>
                  <a:pt x="1365" y="646"/>
                </a:cubicBezTo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6335" t="36770" r="15744" b="15981"/>
          <a:stretch/>
        </p:blipFill>
        <p:spPr>
          <a:xfrm>
            <a:off x="4691130" y="4357756"/>
            <a:ext cx="4836427" cy="21027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0509" t="26374" r="29919" b="11165"/>
          <a:stretch/>
        </p:blipFill>
        <p:spPr>
          <a:xfrm>
            <a:off x="358638" y="2210040"/>
            <a:ext cx="3874282" cy="3822054"/>
          </a:xfrm>
          <a:prstGeom prst="rect">
            <a:avLst/>
          </a:prstGeom>
        </p:spPr>
      </p:pic>
      <p:sp>
        <p:nvSpPr>
          <p:cNvPr id="14" name="Стрелка вправо 13"/>
          <p:cNvSpPr/>
          <p:nvPr/>
        </p:nvSpPr>
        <p:spPr>
          <a:xfrm>
            <a:off x="4376935" y="5267402"/>
            <a:ext cx="301530" cy="360040"/>
          </a:xfrm>
          <a:prstGeom prst="rightArrow">
            <a:avLst/>
          </a:prstGeom>
          <a:solidFill>
            <a:srgbClr val="29A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E213-577E-4457-9019-A6AED571696C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34537" y="2117126"/>
            <a:ext cx="3390871" cy="181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Стрелка вправо 16"/>
          <p:cNvSpPr/>
          <p:nvPr/>
        </p:nvSpPr>
        <p:spPr>
          <a:xfrm rot="5400000">
            <a:off x="4752304" y="4025584"/>
            <a:ext cx="304303" cy="360040"/>
          </a:xfrm>
          <a:prstGeom prst="rightArrow">
            <a:avLst/>
          </a:prstGeom>
          <a:solidFill>
            <a:srgbClr val="29A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 rot="5400000">
            <a:off x="-112438" y="112438"/>
            <a:ext cx="720080" cy="495204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5400000">
            <a:off x="189630" y="320508"/>
            <a:ext cx="395647" cy="341075"/>
          </a:xfrm>
          <a:prstGeom prst="triangle">
            <a:avLst/>
          </a:prstGeom>
          <a:solidFill>
            <a:srgbClr val="70B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247602" y="778729"/>
            <a:ext cx="73467" cy="1082915"/>
          </a:xfrm>
          <a:prstGeom prst="rect">
            <a:avLst/>
          </a:prstGeom>
          <a:solidFill>
            <a:srgbClr val="29A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59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_Верконт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_Верконт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_Верконт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4912</TotalTime>
  <Words>823</Words>
  <Application>Microsoft Office PowerPoint</Application>
  <PresentationFormat>Лист A4 (210x297 мм)</PresentationFormat>
  <Paragraphs>150</Paragraphs>
  <Slides>21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21</vt:i4>
      </vt:variant>
    </vt:vector>
  </HeadingPairs>
  <TitlesOfParts>
    <vt:vector size="35" baseType="lpstr">
      <vt:lpstr>Arial</vt:lpstr>
      <vt:lpstr>Bahnschrift Condensed</vt:lpstr>
      <vt:lpstr>Calibri</vt:lpstr>
      <vt:lpstr>Courier New</vt:lpstr>
      <vt:lpstr>Fira Sans Extra Condensed Medium</vt:lpstr>
      <vt:lpstr>Gill Sans</vt:lpstr>
      <vt:lpstr>Noto Sans</vt:lpstr>
      <vt:lpstr>Open Sans</vt:lpstr>
      <vt:lpstr>Times New Roman</vt:lpstr>
      <vt:lpstr>Verdana</vt:lpstr>
      <vt:lpstr>Wingdings</vt:lpstr>
      <vt:lpstr>Тема_Верконт</vt:lpstr>
      <vt:lpstr>1_Тема_Верконт</vt:lpstr>
      <vt:lpstr>2_Тема_Верконт</vt:lpstr>
      <vt:lpstr>Презентация PowerPoint</vt:lpstr>
      <vt:lpstr>Приложение №1 </vt:lpstr>
      <vt:lpstr>Приложение №1 </vt:lpstr>
      <vt:lpstr>Приложение №1 </vt:lpstr>
      <vt:lpstr>Приложение №1 </vt:lpstr>
      <vt:lpstr>Приложение №1 </vt:lpstr>
      <vt:lpstr>Приложение №1 </vt:lpstr>
      <vt:lpstr>Приложение №1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Приложение №2. Графа «Единица измерения по ОКЕИ»:  «Наименование», «Код»</vt:lpstr>
      <vt:lpstr>Приложение №2. Графа «Плановое значение показателя»</vt:lpstr>
      <vt:lpstr>Приложение №2.  Графа «Срок, на который запланировано достижение показателя»</vt:lpstr>
      <vt:lpstr>Презентация PowerPoint</vt:lpstr>
      <vt:lpstr>Презентация PowerPoint</vt:lpstr>
      <vt:lpstr>Приложение №3 </vt:lpstr>
      <vt:lpstr>Приложения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Анализ существующего опыта и повышение квалификации управленческих работников системы общего образования по вопросам развития форм государственно-общественного управления образованием по выработке и реализации нормативно-подушевого финансирования образовательных организаций демонстрирующих стабильно высокие результаты по ГИА и ЕГЭ</dc:title>
  <dc:creator>Natasha</dc:creator>
  <cp:lastModifiedBy>Пользователь</cp:lastModifiedBy>
  <cp:revision>296</cp:revision>
  <dcterms:created xsi:type="dcterms:W3CDTF">2014-12-16T13:47:58Z</dcterms:created>
  <dcterms:modified xsi:type="dcterms:W3CDTF">2020-10-12T14:15:26Z</dcterms:modified>
</cp:coreProperties>
</file>