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6"/>
  </p:notesMasterIdLst>
  <p:handoutMasterIdLst>
    <p:handoutMasterId r:id="rId37"/>
  </p:handoutMasterIdLst>
  <p:sldIdLst>
    <p:sldId id="268" r:id="rId3"/>
    <p:sldId id="269" r:id="rId4"/>
    <p:sldId id="280" r:id="rId5"/>
    <p:sldId id="281" r:id="rId6"/>
    <p:sldId id="273" r:id="rId7"/>
    <p:sldId id="282" r:id="rId8"/>
    <p:sldId id="286" r:id="rId9"/>
    <p:sldId id="283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84" r:id="rId19"/>
    <p:sldId id="295" r:id="rId20"/>
    <p:sldId id="296" r:id="rId21"/>
    <p:sldId id="297" r:id="rId22"/>
    <p:sldId id="298" r:id="rId23"/>
    <p:sldId id="299" r:id="rId24"/>
    <p:sldId id="300" r:id="rId25"/>
    <p:sldId id="302" r:id="rId26"/>
    <p:sldId id="301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2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85"/>
    <a:srgbClr val="D1F8FF"/>
    <a:srgbClr val="3CBCDC"/>
    <a:srgbClr val="11A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7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420"/>
      </p:cViewPr>
      <p:guideLst>
        <p:guide pos="312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87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EB637-01DD-474E-A36A-A25350E40F79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F8C1B9F-EA2C-4A9F-99C1-D0437AD2AADE}">
      <dgm:prSet phldrT="[Текст]"/>
      <dgm:spPr>
        <a:solidFill>
          <a:srgbClr val="006885"/>
        </a:solidFill>
      </dgm:spPr>
      <dgm:t>
        <a:bodyPr/>
        <a:lstStyle/>
        <a:p>
          <a:r>
            <a:rPr lang="ru-RU" dirty="0" smtClean="0"/>
            <a:t>Задача 1</a:t>
          </a:r>
          <a:endParaRPr lang="ru-RU" dirty="0"/>
        </a:p>
      </dgm:t>
    </dgm:pt>
    <dgm:pt modelId="{B56368F5-B8E6-4A1F-8251-4F7BD6E23D8C}" type="parTrans" cxnId="{1ED060E3-D7BF-437C-BDD7-F48D0B20C7F9}">
      <dgm:prSet/>
      <dgm:spPr/>
      <dgm:t>
        <a:bodyPr/>
        <a:lstStyle/>
        <a:p>
          <a:endParaRPr lang="ru-RU"/>
        </a:p>
      </dgm:t>
    </dgm:pt>
    <dgm:pt modelId="{EF466459-3CA2-43A7-B2C4-7A688D43D8F8}" type="sibTrans" cxnId="{1ED060E3-D7BF-437C-BDD7-F48D0B20C7F9}">
      <dgm:prSet/>
      <dgm:spPr/>
      <dgm:t>
        <a:bodyPr/>
        <a:lstStyle/>
        <a:p>
          <a:endParaRPr lang="ru-RU"/>
        </a:p>
      </dgm:t>
    </dgm:pt>
    <dgm:pt modelId="{E16922F6-A5A8-434D-A2CD-780A27604A62}">
      <dgm:prSet phldrT="[Текст]"/>
      <dgm:spPr/>
      <dgm:t>
        <a:bodyPr/>
        <a:lstStyle/>
        <a:p>
          <a:r>
            <a:rPr lang="ru-RU" dirty="0" smtClean="0"/>
            <a:t>Выявить и описать процессы адаптации молодых педагогов, которые решаются в течение первых нескольких лет профессиональной деятельности. </a:t>
          </a:r>
          <a:endParaRPr lang="ru-RU" dirty="0"/>
        </a:p>
      </dgm:t>
    </dgm:pt>
    <dgm:pt modelId="{DA5D9F7B-B764-4085-8E4D-632FB1D497E8}" type="parTrans" cxnId="{D9D44C47-534D-40DC-9902-FFF38CBA2627}">
      <dgm:prSet/>
      <dgm:spPr/>
      <dgm:t>
        <a:bodyPr/>
        <a:lstStyle/>
        <a:p>
          <a:endParaRPr lang="ru-RU"/>
        </a:p>
      </dgm:t>
    </dgm:pt>
    <dgm:pt modelId="{EBE5602C-C53D-40D3-B038-C3092AA2D615}" type="sibTrans" cxnId="{D9D44C47-534D-40DC-9902-FFF38CBA2627}">
      <dgm:prSet/>
      <dgm:spPr/>
      <dgm:t>
        <a:bodyPr/>
        <a:lstStyle/>
        <a:p>
          <a:endParaRPr lang="ru-RU"/>
        </a:p>
      </dgm:t>
    </dgm:pt>
    <dgm:pt modelId="{AD7FCF74-EAED-4BE2-9A7E-A6D11978B526}">
      <dgm:prSet phldrT="[Текст]"/>
      <dgm:spPr>
        <a:solidFill>
          <a:srgbClr val="006885"/>
        </a:solidFill>
      </dgm:spPr>
      <dgm:t>
        <a:bodyPr/>
        <a:lstStyle/>
        <a:p>
          <a:r>
            <a:rPr lang="ru-RU" smtClean="0"/>
            <a:t>Задача 2</a:t>
          </a:r>
          <a:endParaRPr lang="ru-RU" dirty="0"/>
        </a:p>
      </dgm:t>
    </dgm:pt>
    <dgm:pt modelId="{55CD268C-4A33-422C-B60D-E43478280CCE}" type="parTrans" cxnId="{BD04885A-BCC3-4CC7-A71F-414FCF1E1F4D}">
      <dgm:prSet/>
      <dgm:spPr/>
      <dgm:t>
        <a:bodyPr/>
        <a:lstStyle/>
        <a:p>
          <a:endParaRPr lang="ru-RU"/>
        </a:p>
      </dgm:t>
    </dgm:pt>
    <dgm:pt modelId="{32FA8103-DECA-4802-AAC5-27506D199493}" type="sibTrans" cxnId="{BD04885A-BCC3-4CC7-A71F-414FCF1E1F4D}">
      <dgm:prSet/>
      <dgm:spPr/>
      <dgm:t>
        <a:bodyPr/>
        <a:lstStyle/>
        <a:p>
          <a:endParaRPr lang="ru-RU"/>
        </a:p>
      </dgm:t>
    </dgm:pt>
    <dgm:pt modelId="{2B59F4F9-3653-4C13-8C84-9F7036D39D9D}">
      <dgm:prSet phldrT="[Текст]"/>
      <dgm:spPr/>
      <dgm:t>
        <a:bodyPr/>
        <a:lstStyle/>
        <a:p>
          <a:r>
            <a:rPr lang="ru-RU" dirty="0" smtClean="0"/>
            <a:t>Выявить и описать территориальные практики, в которых наиболее эффективно решаются задачи закрепления (удержания) в профессиональной учительской (педагогической) деятельности молодых специалистов в течение первых 3-5 лет с начала профессиональной педагогической карьеры</a:t>
          </a:r>
          <a:endParaRPr lang="ru-RU" dirty="0"/>
        </a:p>
      </dgm:t>
    </dgm:pt>
    <dgm:pt modelId="{1E6D942A-9EF0-4F18-9EFE-3A97E6769079}" type="parTrans" cxnId="{D329E6AD-5678-4B1F-8B41-52F6F4E45380}">
      <dgm:prSet/>
      <dgm:spPr/>
      <dgm:t>
        <a:bodyPr/>
        <a:lstStyle/>
        <a:p>
          <a:endParaRPr lang="ru-RU"/>
        </a:p>
      </dgm:t>
    </dgm:pt>
    <dgm:pt modelId="{E940E1CF-7C73-4EC8-8663-C57E0F28A70B}" type="sibTrans" cxnId="{D329E6AD-5678-4B1F-8B41-52F6F4E45380}">
      <dgm:prSet/>
      <dgm:spPr/>
      <dgm:t>
        <a:bodyPr/>
        <a:lstStyle/>
        <a:p>
          <a:endParaRPr lang="ru-RU"/>
        </a:p>
      </dgm:t>
    </dgm:pt>
    <dgm:pt modelId="{3B94EB44-11D3-48BE-8D69-2670E0CFC31F}">
      <dgm:prSet phldrT="[Текст]"/>
      <dgm:spPr>
        <a:solidFill>
          <a:srgbClr val="006885"/>
        </a:solidFill>
      </dgm:spPr>
      <dgm:t>
        <a:bodyPr/>
        <a:lstStyle/>
        <a:p>
          <a:r>
            <a:rPr lang="ru-RU" dirty="0" smtClean="0"/>
            <a:t>Задача 3</a:t>
          </a:r>
          <a:endParaRPr lang="ru-RU" dirty="0"/>
        </a:p>
      </dgm:t>
    </dgm:pt>
    <dgm:pt modelId="{C2C975A2-8BEA-4620-AF48-3697F4875FDB}" type="parTrans" cxnId="{B7EF1B9F-F88F-4A43-AE7B-6E0B7099984F}">
      <dgm:prSet/>
      <dgm:spPr/>
      <dgm:t>
        <a:bodyPr/>
        <a:lstStyle/>
        <a:p>
          <a:endParaRPr lang="ru-RU"/>
        </a:p>
      </dgm:t>
    </dgm:pt>
    <dgm:pt modelId="{15336DEA-BC2D-4E7B-A38E-39D32B70BC2A}" type="sibTrans" cxnId="{B7EF1B9F-F88F-4A43-AE7B-6E0B7099984F}">
      <dgm:prSet/>
      <dgm:spPr/>
      <dgm:t>
        <a:bodyPr/>
        <a:lstStyle/>
        <a:p>
          <a:endParaRPr lang="ru-RU"/>
        </a:p>
      </dgm:t>
    </dgm:pt>
    <dgm:pt modelId="{D6D77B02-2468-4776-819B-BB2AA51434A5}">
      <dgm:prSet phldrT="[Текст]"/>
      <dgm:spPr/>
      <dgm:t>
        <a:bodyPr/>
        <a:lstStyle/>
        <a:p>
          <a:r>
            <a:rPr lang="ru-RU" dirty="0" smtClean="0"/>
            <a:t>Выявить и описать территориальные практики, в которых наилучшим образом решаются задачи обеспечения профессионального развития молодых педагогов (со стажем до 3 </a:t>
          </a:r>
          <a:r>
            <a:rPr lang="ru-RU" smtClean="0"/>
            <a:t>лет)</a:t>
          </a:r>
          <a:endParaRPr lang="ru-RU" dirty="0"/>
        </a:p>
      </dgm:t>
    </dgm:pt>
    <dgm:pt modelId="{E7AB236C-7D28-487B-ADA0-15A1E108F93E}" type="parTrans" cxnId="{01223B03-4695-4E6A-8B42-9FDE7E1E98FE}">
      <dgm:prSet/>
      <dgm:spPr/>
      <dgm:t>
        <a:bodyPr/>
        <a:lstStyle/>
        <a:p>
          <a:endParaRPr lang="ru-RU"/>
        </a:p>
      </dgm:t>
    </dgm:pt>
    <dgm:pt modelId="{6606F191-F74A-4A0F-AAFF-9E31364F34D8}" type="sibTrans" cxnId="{01223B03-4695-4E6A-8B42-9FDE7E1E98FE}">
      <dgm:prSet/>
      <dgm:spPr/>
      <dgm:t>
        <a:bodyPr/>
        <a:lstStyle/>
        <a:p>
          <a:endParaRPr lang="ru-RU"/>
        </a:p>
      </dgm:t>
    </dgm:pt>
    <dgm:pt modelId="{363157CF-8A92-42F5-809A-99C839379834}">
      <dgm:prSet phldrT="[Текст]"/>
      <dgm:spPr>
        <a:solidFill>
          <a:srgbClr val="006885"/>
        </a:solidFill>
      </dgm:spPr>
      <dgm:t>
        <a:bodyPr/>
        <a:lstStyle/>
        <a:p>
          <a:r>
            <a:rPr lang="ru-RU" dirty="0" smtClean="0"/>
            <a:t>Задача 4</a:t>
          </a:r>
          <a:endParaRPr lang="ru-RU" dirty="0"/>
        </a:p>
      </dgm:t>
    </dgm:pt>
    <dgm:pt modelId="{D84F3BF7-F2A3-4BD8-BD06-F31E022B0B4E}" type="parTrans" cxnId="{F6185B57-659E-4EED-BB3C-54F4C124E9F2}">
      <dgm:prSet/>
      <dgm:spPr/>
      <dgm:t>
        <a:bodyPr/>
        <a:lstStyle/>
        <a:p>
          <a:endParaRPr lang="ru-RU"/>
        </a:p>
      </dgm:t>
    </dgm:pt>
    <dgm:pt modelId="{3EECC5A7-17C3-43D9-819F-0F0FD6A1A0A8}" type="sibTrans" cxnId="{F6185B57-659E-4EED-BB3C-54F4C124E9F2}">
      <dgm:prSet/>
      <dgm:spPr/>
      <dgm:t>
        <a:bodyPr/>
        <a:lstStyle/>
        <a:p>
          <a:endParaRPr lang="ru-RU"/>
        </a:p>
      </dgm:t>
    </dgm:pt>
    <dgm:pt modelId="{484C1F1D-A528-4BED-AA8E-C4D2C4DD8A25}">
      <dgm:prSet phldrT="[Текст]"/>
      <dgm:spPr/>
      <dgm:t>
        <a:bodyPr/>
        <a:lstStyle/>
        <a:p>
          <a:r>
            <a:rPr lang="ru-RU" dirty="0" smtClean="0"/>
            <a:t>Выявить и описать такие территориальные практики, в которых наилучшим образом сочетаются решения задач адаптации, закрепления и развития профессионального педагогического человеческого потенциала, в которой учитываются и сочетаются притязания и ресурсный потенциал молодежи и управленческие решения, обеспечивающие капитализацию этого потенциала в интересах развития территориальной системы образования и достижения ею значимых качественных результатов</a:t>
          </a:r>
          <a:endParaRPr lang="ru-RU" dirty="0"/>
        </a:p>
      </dgm:t>
    </dgm:pt>
    <dgm:pt modelId="{8AAB6A5E-3E9F-4C32-80A9-D1BB6A9AD24B}" type="parTrans" cxnId="{53F1A0D1-639E-4693-ADD4-4AEA1AC2CD07}">
      <dgm:prSet/>
      <dgm:spPr/>
      <dgm:t>
        <a:bodyPr/>
        <a:lstStyle/>
        <a:p>
          <a:endParaRPr lang="ru-RU"/>
        </a:p>
      </dgm:t>
    </dgm:pt>
    <dgm:pt modelId="{CABF42F5-54D9-4E69-8A98-F18CEA06DA97}" type="sibTrans" cxnId="{53F1A0D1-639E-4693-ADD4-4AEA1AC2CD07}">
      <dgm:prSet/>
      <dgm:spPr/>
      <dgm:t>
        <a:bodyPr/>
        <a:lstStyle/>
        <a:p>
          <a:endParaRPr lang="ru-RU"/>
        </a:p>
      </dgm:t>
    </dgm:pt>
    <dgm:pt modelId="{D015196F-A370-481D-8EA6-011610196F97}" type="pres">
      <dgm:prSet presAssocID="{EDDEB637-01DD-474E-A36A-A25350E40F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0B6D13-404C-4CBD-8786-5995CD06408F}" type="pres">
      <dgm:prSet presAssocID="{DF8C1B9F-EA2C-4A9F-99C1-D0437AD2AAD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CEAB6-A4FF-4C78-8C8B-AA5B6F35ADED}" type="pres">
      <dgm:prSet presAssocID="{DF8C1B9F-EA2C-4A9F-99C1-D0437AD2AADE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A0804-9DC9-4AB4-A307-505333699023}" type="pres">
      <dgm:prSet presAssocID="{AD7FCF74-EAED-4BE2-9A7E-A6D11978B52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2988-44B0-4F23-AA14-6EEF36F1E9FA}" type="pres">
      <dgm:prSet presAssocID="{AD7FCF74-EAED-4BE2-9A7E-A6D11978B526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27610-CDA4-4317-9C23-B507FE0F6298}" type="pres">
      <dgm:prSet presAssocID="{3B94EB44-11D3-48BE-8D69-2670E0CFC31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58A31-57E8-48E1-8F31-885A7D57AC7E}" type="pres">
      <dgm:prSet presAssocID="{3B94EB44-11D3-48BE-8D69-2670E0CFC31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83338-C05D-4B35-A8B2-A11AB147FC88}" type="pres">
      <dgm:prSet presAssocID="{363157CF-8A92-42F5-809A-99C83937983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C8A41-473A-4A5C-BA81-B6E8A9BC99CA}" type="pres">
      <dgm:prSet presAssocID="{363157CF-8A92-42F5-809A-99C839379834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3323BA-9BE4-47AB-A82D-288E560DBB07}" type="presOf" srcId="{363157CF-8A92-42F5-809A-99C839379834}" destId="{7EE83338-C05D-4B35-A8B2-A11AB147FC88}" srcOrd="0" destOrd="0" presId="urn:microsoft.com/office/officeart/2005/8/layout/vList2"/>
    <dgm:cxn modelId="{559F0894-15D9-496F-9C0C-0A5D23C78D8A}" type="presOf" srcId="{EDDEB637-01DD-474E-A36A-A25350E40F79}" destId="{D015196F-A370-481D-8EA6-011610196F97}" srcOrd="0" destOrd="0" presId="urn:microsoft.com/office/officeart/2005/8/layout/vList2"/>
    <dgm:cxn modelId="{2EA47423-67F5-4DCB-B7BE-6F4B87A519A6}" type="presOf" srcId="{AD7FCF74-EAED-4BE2-9A7E-A6D11978B526}" destId="{9A0A0804-9DC9-4AB4-A307-505333699023}" srcOrd="0" destOrd="0" presId="urn:microsoft.com/office/officeart/2005/8/layout/vList2"/>
    <dgm:cxn modelId="{60DA7CC4-8C23-463E-9977-01FF7E11DF45}" type="presOf" srcId="{484C1F1D-A528-4BED-AA8E-C4D2C4DD8A25}" destId="{CE3C8A41-473A-4A5C-BA81-B6E8A9BC99CA}" srcOrd="0" destOrd="0" presId="urn:microsoft.com/office/officeart/2005/8/layout/vList2"/>
    <dgm:cxn modelId="{F6185B57-659E-4EED-BB3C-54F4C124E9F2}" srcId="{EDDEB637-01DD-474E-A36A-A25350E40F79}" destId="{363157CF-8A92-42F5-809A-99C839379834}" srcOrd="3" destOrd="0" parTransId="{D84F3BF7-F2A3-4BD8-BD06-F31E022B0B4E}" sibTransId="{3EECC5A7-17C3-43D9-819F-0F0FD6A1A0A8}"/>
    <dgm:cxn modelId="{01223B03-4695-4E6A-8B42-9FDE7E1E98FE}" srcId="{3B94EB44-11D3-48BE-8D69-2670E0CFC31F}" destId="{D6D77B02-2468-4776-819B-BB2AA51434A5}" srcOrd="0" destOrd="0" parTransId="{E7AB236C-7D28-487B-ADA0-15A1E108F93E}" sibTransId="{6606F191-F74A-4A0F-AAFF-9E31364F34D8}"/>
    <dgm:cxn modelId="{66B6680B-1269-4F81-9078-AF1C4F40C322}" type="presOf" srcId="{3B94EB44-11D3-48BE-8D69-2670E0CFC31F}" destId="{C0127610-CDA4-4317-9C23-B507FE0F6298}" srcOrd="0" destOrd="0" presId="urn:microsoft.com/office/officeart/2005/8/layout/vList2"/>
    <dgm:cxn modelId="{53F1A0D1-639E-4693-ADD4-4AEA1AC2CD07}" srcId="{363157CF-8A92-42F5-809A-99C839379834}" destId="{484C1F1D-A528-4BED-AA8E-C4D2C4DD8A25}" srcOrd="0" destOrd="0" parTransId="{8AAB6A5E-3E9F-4C32-80A9-D1BB6A9AD24B}" sibTransId="{CABF42F5-54D9-4E69-8A98-F18CEA06DA97}"/>
    <dgm:cxn modelId="{D9D44C47-534D-40DC-9902-FFF38CBA2627}" srcId="{DF8C1B9F-EA2C-4A9F-99C1-D0437AD2AADE}" destId="{E16922F6-A5A8-434D-A2CD-780A27604A62}" srcOrd="0" destOrd="0" parTransId="{DA5D9F7B-B764-4085-8E4D-632FB1D497E8}" sibTransId="{EBE5602C-C53D-40D3-B038-C3092AA2D615}"/>
    <dgm:cxn modelId="{1ED060E3-D7BF-437C-BDD7-F48D0B20C7F9}" srcId="{EDDEB637-01DD-474E-A36A-A25350E40F79}" destId="{DF8C1B9F-EA2C-4A9F-99C1-D0437AD2AADE}" srcOrd="0" destOrd="0" parTransId="{B56368F5-B8E6-4A1F-8251-4F7BD6E23D8C}" sibTransId="{EF466459-3CA2-43A7-B2C4-7A688D43D8F8}"/>
    <dgm:cxn modelId="{B7EF1B9F-F88F-4A43-AE7B-6E0B7099984F}" srcId="{EDDEB637-01DD-474E-A36A-A25350E40F79}" destId="{3B94EB44-11D3-48BE-8D69-2670E0CFC31F}" srcOrd="2" destOrd="0" parTransId="{C2C975A2-8BEA-4620-AF48-3697F4875FDB}" sibTransId="{15336DEA-BC2D-4E7B-A38E-39D32B70BC2A}"/>
    <dgm:cxn modelId="{A6BFBD1F-4978-4DEB-A0D1-ED1CD39D9837}" type="presOf" srcId="{E16922F6-A5A8-434D-A2CD-780A27604A62}" destId="{11ECEAB6-A4FF-4C78-8C8B-AA5B6F35ADED}" srcOrd="0" destOrd="0" presId="urn:microsoft.com/office/officeart/2005/8/layout/vList2"/>
    <dgm:cxn modelId="{DD37FE9D-48B5-4FCD-B338-77190C14134C}" type="presOf" srcId="{2B59F4F9-3653-4C13-8C84-9F7036D39D9D}" destId="{F3772988-44B0-4F23-AA14-6EEF36F1E9FA}" srcOrd="0" destOrd="0" presId="urn:microsoft.com/office/officeart/2005/8/layout/vList2"/>
    <dgm:cxn modelId="{D329E6AD-5678-4B1F-8B41-52F6F4E45380}" srcId="{AD7FCF74-EAED-4BE2-9A7E-A6D11978B526}" destId="{2B59F4F9-3653-4C13-8C84-9F7036D39D9D}" srcOrd="0" destOrd="0" parTransId="{1E6D942A-9EF0-4F18-9EFE-3A97E6769079}" sibTransId="{E940E1CF-7C73-4EC8-8663-C57E0F28A70B}"/>
    <dgm:cxn modelId="{252EB8B0-5FF8-4646-A756-31ECB78DD8FB}" type="presOf" srcId="{D6D77B02-2468-4776-819B-BB2AA51434A5}" destId="{86958A31-57E8-48E1-8F31-885A7D57AC7E}" srcOrd="0" destOrd="0" presId="urn:microsoft.com/office/officeart/2005/8/layout/vList2"/>
    <dgm:cxn modelId="{843E98FA-081D-41AE-816E-CBA0C21D4526}" type="presOf" srcId="{DF8C1B9F-EA2C-4A9F-99C1-D0437AD2AADE}" destId="{FA0B6D13-404C-4CBD-8786-5995CD06408F}" srcOrd="0" destOrd="0" presId="urn:microsoft.com/office/officeart/2005/8/layout/vList2"/>
    <dgm:cxn modelId="{BD04885A-BCC3-4CC7-A71F-414FCF1E1F4D}" srcId="{EDDEB637-01DD-474E-A36A-A25350E40F79}" destId="{AD7FCF74-EAED-4BE2-9A7E-A6D11978B526}" srcOrd="1" destOrd="0" parTransId="{55CD268C-4A33-422C-B60D-E43478280CCE}" sibTransId="{32FA8103-DECA-4802-AAC5-27506D199493}"/>
    <dgm:cxn modelId="{4488C9B4-50C2-4AE6-9FAD-D5092ED480EF}" type="presParOf" srcId="{D015196F-A370-481D-8EA6-011610196F97}" destId="{FA0B6D13-404C-4CBD-8786-5995CD06408F}" srcOrd="0" destOrd="0" presId="urn:microsoft.com/office/officeart/2005/8/layout/vList2"/>
    <dgm:cxn modelId="{C8263BB2-FC89-4D60-BCDC-BF0AB6B2E453}" type="presParOf" srcId="{D015196F-A370-481D-8EA6-011610196F97}" destId="{11ECEAB6-A4FF-4C78-8C8B-AA5B6F35ADED}" srcOrd="1" destOrd="0" presId="urn:microsoft.com/office/officeart/2005/8/layout/vList2"/>
    <dgm:cxn modelId="{C5A2B1FE-6445-4482-A821-35BBEDA1FCFA}" type="presParOf" srcId="{D015196F-A370-481D-8EA6-011610196F97}" destId="{9A0A0804-9DC9-4AB4-A307-505333699023}" srcOrd="2" destOrd="0" presId="urn:microsoft.com/office/officeart/2005/8/layout/vList2"/>
    <dgm:cxn modelId="{E32D1B99-EC5F-42BC-9869-2392DEE6AE99}" type="presParOf" srcId="{D015196F-A370-481D-8EA6-011610196F97}" destId="{F3772988-44B0-4F23-AA14-6EEF36F1E9FA}" srcOrd="3" destOrd="0" presId="urn:microsoft.com/office/officeart/2005/8/layout/vList2"/>
    <dgm:cxn modelId="{8A8AFAF3-2DC8-4896-86C0-89C5A6A2E657}" type="presParOf" srcId="{D015196F-A370-481D-8EA6-011610196F97}" destId="{C0127610-CDA4-4317-9C23-B507FE0F6298}" srcOrd="4" destOrd="0" presId="urn:microsoft.com/office/officeart/2005/8/layout/vList2"/>
    <dgm:cxn modelId="{E50385A4-33C6-4D88-8A86-2B708E147E3C}" type="presParOf" srcId="{D015196F-A370-481D-8EA6-011610196F97}" destId="{86958A31-57E8-48E1-8F31-885A7D57AC7E}" srcOrd="5" destOrd="0" presId="urn:microsoft.com/office/officeart/2005/8/layout/vList2"/>
    <dgm:cxn modelId="{0DC2553A-3904-4A50-AC1E-08192C692F8B}" type="presParOf" srcId="{D015196F-A370-481D-8EA6-011610196F97}" destId="{7EE83338-C05D-4B35-A8B2-A11AB147FC88}" srcOrd="6" destOrd="0" presId="urn:microsoft.com/office/officeart/2005/8/layout/vList2"/>
    <dgm:cxn modelId="{885FB82A-3E7C-4BDC-A555-736FDD7F96E1}" type="presParOf" srcId="{D015196F-A370-481D-8EA6-011610196F97}" destId="{CE3C8A41-473A-4A5C-BA81-B6E8A9BC99CA}" srcOrd="7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BB867A-D5C2-4F91-809B-54908DFBAF66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FEF2B8-BBA6-46D5-B131-92CB9B6E67FA}">
      <dgm:prSet phldrT="[Текст]" custT="1"/>
      <dgm:spPr>
        <a:solidFill>
          <a:srgbClr val="006885"/>
        </a:solidFill>
      </dgm:spPr>
      <dgm:t>
        <a:bodyPr/>
        <a:lstStyle/>
        <a:p>
          <a:r>
            <a:rPr lang="ru-RU" sz="2400" dirty="0" smtClean="0"/>
            <a:t>По действующим целевым программам лидируют:</a:t>
          </a:r>
          <a:endParaRPr lang="ru-RU" sz="2400" dirty="0"/>
        </a:p>
      </dgm:t>
    </dgm:pt>
    <dgm:pt modelId="{3FC64A87-6536-45A8-B4B4-9C63FCC73EC7}" type="parTrans" cxnId="{9F748FC5-6B67-4450-ABE0-34D2E138FB7D}">
      <dgm:prSet/>
      <dgm:spPr/>
      <dgm:t>
        <a:bodyPr/>
        <a:lstStyle/>
        <a:p>
          <a:endParaRPr lang="ru-RU" sz="1200"/>
        </a:p>
      </dgm:t>
    </dgm:pt>
    <dgm:pt modelId="{FBA9437A-4518-49A1-9E26-2DECB2C80F40}" type="sibTrans" cxnId="{9F748FC5-6B67-4450-ABE0-34D2E138FB7D}">
      <dgm:prSet/>
      <dgm:spPr/>
      <dgm:t>
        <a:bodyPr/>
        <a:lstStyle/>
        <a:p>
          <a:endParaRPr lang="ru-RU" sz="1200"/>
        </a:p>
      </dgm:t>
    </dgm:pt>
    <dgm:pt modelId="{C162E713-A59A-4307-8897-E2AB1B3CC669}">
      <dgm:prSet phldrT="[Текст]" custT="1"/>
      <dgm:spPr/>
      <dgm:t>
        <a:bodyPr/>
        <a:lstStyle/>
        <a:p>
          <a:r>
            <a:rPr lang="ru-RU" sz="1400" dirty="0" smtClean="0"/>
            <a:t>Алтайский край</a:t>
          </a:r>
          <a:endParaRPr lang="ru-RU" sz="1400" dirty="0"/>
        </a:p>
      </dgm:t>
    </dgm:pt>
    <dgm:pt modelId="{43255704-6B85-402D-B90B-8FB5941D6BED}" type="parTrans" cxnId="{CAC8AC30-3F93-4F27-8BF6-BC5F9232921B}">
      <dgm:prSet/>
      <dgm:spPr/>
      <dgm:t>
        <a:bodyPr/>
        <a:lstStyle/>
        <a:p>
          <a:endParaRPr lang="ru-RU" sz="1200"/>
        </a:p>
      </dgm:t>
    </dgm:pt>
    <dgm:pt modelId="{7CC3C236-6F47-4E23-B142-93499E70E857}" type="sibTrans" cxnId="{CAC8AC30-3F93-4F27-8BF6-BC5F9232921B}">
      <dgm:prSet/>
      <dgm:spPr/>
      <dgm:t>
        <a:bodyPr/>
        <a:lstStyle/>
        <a:p>
          <a:endParaRPr lang="ru-RU" sz="1200"/>
        </a:p>
      </dgm:t>
    </dgm:pt>
    <dgm:pt modelId="{1368A680-EE09-4C46-A989-8D67AE448176}">
      <dgm:prSet phldrT="[Текст]" custT="1"/>
      <dgm:spPr/>
      <dgm:t>
        <a:bodyPr/>
        <a:lstStyle/>
        <a:p>
          <a:r>
            <a:rPr lang="ru-RU" sz="1400" dirty="0" smtClean="0"/>
            <a:t>Рязанская область</a:t>
          </a:r>
          <a:endParaRPr lang="ru-RU" sz="1400" dirty="0"/>
        </a:p>
      </dgm:t>
    </dgm:pt>
    <dgm:pt modelId="{B3FCACB6-577F-48A6-8C3F-85D1B22B9A34}" type="parTrans" cxnId="{CF3B8DA9-2A4E-463E-AEFC-CBE3E6B7BBD2}">
      <dgm:prSet/>
      <dgm:spPr/>
      <dgm:t>
        <a:bodyPr/>
        <a:lstStyle/>
        <a:p>
          <a:endParaRPr lang="ru-RU" sz="1200"/>
        </a:p>
      </dgm:t>
    </dgm:pt>
    <dgm:pt modelId="{C258E226-B11B-440E-BD82-6D523D93A835}" type="sibTrans" cxnId="{CF3B8DA9-2A4E-463E-AEFC-CBE3E6B7BBD2}">
      <dgm:prSet/>
      <dgm:spPr/>
      <dgm:t>
        <a:bodyPr/>
        <a:lstStyle/>
        <a:p>
          <a:endParaRPr lang="ru-RU" sz="1200"/>
        </a:p>
      </dgm:t>
    </dgm:pt>
    <dgm:pt modelId="{5C7C8E7B-A284-4796-A758-3B14E693A521}">
      <dgm:prSet phldrT="[Текст]" custT="1"/>
      <dgm:spPr/>
      <dgm:t>
        <a:bodyPr/>
        <a:lstStyle/>
        <a:p>
          <a:r>
            <a:rPr lang="ru-RU" sz="1400" dirty="0" smtClean="0"/>
            <a:t>Брянская область</a:t>
          </a:r>
        </a:p>
        <a:p>
          <a:r>
            <a:rPr lang="ru-RU" sz="1400" dirty="0" smtClean="0"/>
            <a:t>Пермский край</a:t>
          </a:r>
          <a:endParaRPr lang="ru-RU" sz="1400" dirty="0"/>
        </a:p>
      </dgm:t>
    </dgm:pt>
    <dgm:pt modelId="{D455C203-A200-45AC-93A8-DBE7D750A1F0}" type="parTrans" cxnId="{30E0B98E-E699-4B5A-B8C2-E185F492181D}">
      <dgm:prSet/>
      <dgm:spPr/>
      <dgm:t>
        <a:bodyPr/>
        <a:lstStyle/>
        <a:p>
          <a:endParaRPr lang="ru-RU" sz="1200"/>
        </a:p>
      </dgm:t>
    </dgm:pt>
    <dgm:pt modelId="{8C3E7EBB-4DDF-4FBB-ACBC-55EC342BC3BB}" type="sibTrans" cxnId="{30E0B98E-E699-4B5A-B8C2-E185F492181D}">
      <dgm:prSet/>
      <dgm:spPr/>
      <dgm:t>
        <a:bodyPr/>
        <a:lstStyle/>
        <a:p>
          <a:endParaRPr lang="ru-RU" sz="1200"/>
        </a:p>
      </dgm:t>
    </dgm:pt>
    <dgm:pt modelId="{729DF306-69D4-4B21-924C-E0A50C24197D}">
      <dgm:prSet phldrT="[Текст]" custT="1"/>
      <dgm:spPr/>
      <dgm:t>
        <a:bodyPr/>
        <a:lstStyle/>
        <a:p>
          <a:r>
            <a:rPr lang="ru-RU" sz="1400" dirty="0" smtClean="0"/>
            <a:t>Курская область</a:t>
          </a:r>
          <a:endParaRPr lang="ru-RU" sz="1400" dirty="0"/>
        </a:p>
      </dgm:t>
    </dgm:pt>
    <dgm:pt modelId="{2E1D36A7-0E7E-40F6-8891-449CCBFD6E3F}" type="parTrans" cxnId="{F0D5C267-559C-415E-B5B7-59CC89B7B9E3}">
      <dgm:prSet/>
      <dgm:spPr/>
      <dgm:t>
        <a:bodyPr/>
        <a:lstStyle/>
        <a:p>
          <a:endParaRPr lang="ru-RU" sz="1200"/>
        </a:p>
      </dgm:t>
    </dgm:pt>
    <dgm:pt modelId="{099FD8F3-0FA4-499C-96CD-E5C1A4AB6231}" type="sibTrans" cxnId="{F0D5C267-559C-415E-B5B7-59CC89B7B9E3}">
      <dgm:prSet/>
      <dgm:spPr/>
      <dgm:t>
        <a:bodyPr/>
        <a:lstStyle/>
        <a:p>
          <a:endParaRPr lang="ru-RU" sz="1200"/>
        </a:p>
      </dgm:t>
    </dgm:pt>
    <dgm:pt modelId="{964409BE-F8FE-4B68-B83B-2ABAFDD71E3D}">
      <dgm:prSet phldrT="[Текст]" custT="1"/>
      <dgm:spPr/>
      <dgm:t>
        <a:bodyPr/>
        <a:lstStyle/>
        <a:p>
          <a:r>
            <a:rPr lang="ru-RU" sz="1400" dirty="0" smtClean="0"/>
            <a:t>г. Санкт-Петербург</a:t>
          </a:r>
          <a:endParaRPr lang="ru-RU" sz="1400" dirty="0"/>
        </a:p>
      </dgm:t>
    </dgm:pt>
    <dgm:pt modelId="{5A04C63C-65DA-4A66-A14A-E1661A5135E2}" type="parTrans" cxnId="{DA1304E1-40D9-47E0-9C69-945EA02FA9C9}">
      <dgm:prSet/>
      <dgm:spPr/>
      <dgm:t>
        <a:bodyPr/>
        <a:lstStyle/>
        <a:p>
          <a:endParaRPr lang="ru-RU" sz="1200"/>
        </a:p>
      </dgm:t>
    </dgm:pt>
    <dgm:pt modelId="{D374C5FA-1AEE-49B1-833A-9DC67F7410FD}" type="sibTrans" cxnId="{DA1304E1-40D9-47E0-9C69-945EA02FA9C9}">
      <dgm:prSet/>
      <dgm:spPr/>
      <dgm:t>
        <a:bodyPr/>
        <a:lstStyle/>
        <a:p>
          <a:endParaRPr lang="ru-RU" sz="1200"/>
        </a:p>
      </dgm:t>
    </dgm:pt>
    <dgm:pt modelId="{97DA5BE0-1EB6-48A3-B2D2-5B91B57D3D45}">
      <dgm:prSet phldrT="[Текст]" custT="1"/>
      <dgm:spPr/>
      <dgm:t>
        <a:bodyPr/>
        <a:lstStyle/>
        <a:p>
          <a:r>
            <a:rPr lang="ru-RU" sz="1400" dirty="0" smtClean="0"/>
            <a:t>Омская область</a:t>
          </a:r>
          <a:endParaRPr lang="ru-RU" sz="1400" dirty="0"/>
        </a:p>
      </dgm:t>
    </dgm:pt>
    <dgm:pt modelId="{898AEA5E-8B06-49A0-9355-4233DFD29918}" type="parTrans" cxnId="{BEA05660-DCD7-412E-9411-87FD91C87CB1}">
      <dgm:prSet/>
      <dgm:spPr/>
      <dgm:t>
        <a:bodyPr/>
        <a:lstStyle/>
        <a:p>
          <a:endParaRPr lang="ru-RU" sz="1200"/>
        </a:p>
      </dgm:t>
    </dgm:pt>
    <dgm:pt modelId="{584B52A1-44AD-4611-A036-D55862E815B4}" type="sibTrans" cxnId="{BEA05660-DCD7-412E-9411-87FD91C87CB1}">
      <dgm:prSet/>
      <dgm:spPr/>
      <dgm:t>
        <a:bodyPr/>
        <a:lstStyle/>
        <a:p>
          <a:endParaRPr lang="ru-RU" sz="1200"/>
        </a:p>
      </dgm:t>
    </dgm:pt>
    <dgm:pt modelId="{DE49C7C5-21F9-499C-AA82-7AF87A4FE7E7}">
      <dgm:prSet phldrT="[Текст]" custT="1"/>
      <dgm:spPr/>
      <dgm:t>
        <a:bodyPr/>
        <a:lstStyle/>
        <a:p>
          <a:r>
            <a:rPr lang="ru-RU" sz="1400" dirty="0" smtClean="0"/>
            <a:t>Ханты-Мансийский АО – Югра</a:t>
          </a:r>
          <a:endParaRPr lang="ru-RU" sz="1400" dirty="0"/>
        </a:p>
      </dgm:t>
    </dgm:pt>
    <dgm:pt modelId="{5541C539-1B2D-429E-A2FE-130D60F1BEDE}" type="parTrans" cxnId="{ABB1FEE7-F7EA-4960-943F-570414021DC7}">
      <dgm:prSet/>
      <dgm:spPr/>
      <dgm:t>
        <a:bodyPr/>
        <a:lstStyle/>
        <a:p>
          <a:endParaRPr lang="ru-RU" sz="1200"/>
        </a:p>
      </dgm:t>
    </dgm:pt>
    <dgm:pt modelId="{771D41E0-78DE-4E59-A7F5-165074C7F652}" type="sibTrans" cxnId="{ABB1FEE7-F7EA-4960-943F-570414021DC7}">
      <dgm:prSet/>
      <dgm:spPr/>
      <dgm:t>
        <a:bodyPr/>
        <a:lstStyle/>
        <a:p>
          <a:endParaRPr lang="ru-RU" sz="1200"/>
        </a:p>
      </dgm:t>
    </dgm:pt>
    <dgm:pt modelId="{3BAAD96C-4D16-4FEB-9F96-21E50073077C}">
      <dgm:prSet phldrT="[Текст]" custT="1"/>
      <dgm:spPr/>
      <dgm:t>
        <a:bodyPr/>
        <a:lstStyle/>
        <a:p>
          <a:r>
            <a:rPr lang="ru-RU" sz="1400" dirty="0" smtClean="0"/>
            <a:t>Ивановская область</a:t>
          </a:r>
          <a:endParaRPr lang="ru-RU" sz="1400" dirty="0"/>
        </a:p>
      </dgm:t>
    </dgm:pt>
    <dgm:pt modelId="{2028DEFA-6897-4B59-86E2-410D50D910FC}" type="parTrans" cxnId="{FAD7F147-D5E2-483B-8A29-09E7E51D09CC}">
      <dgm:prSet/>
      <dgm:spPr/>
      <dgm:t>
        <a:bodyPr/>
        <a:lstStyle/>
        <a:p>
          <a:endParaRPr lang="ru-RU" sz="1200"/>
        </a:p>
      </dgm:t>
    </dgm:pt>
    <dgm:pt modelId="{EC5B49A5-5C51-445F-80AD-0A6DA637D7ED}" type="sibTrans" cxnId="{FAD7F147-D5E2-483B-8A29-09E7E51D09CC}">
      <dgm:prSet/>
      <dgm:spPr/>
      <dgm:t>
        <a:bodyPr/>
        <a:lstStyle/>
        <a:p>
          <a:endParaRPr lang="ru-RU" sz="1200"/>
        </a:p>
      </dgm:t>
    </dgm:pt>
    <dgm:pt modelId="{C0B54FC3-CA44-40C2-A8B5-E84411783F4B}">
      <dgm:prSet phldrT="[Текст]" custT="1"/>
      <dgm:spPr/>
      <dgm:t>
        <a:bodyPr/>
        <a:lstStyle/>
        <a:p>
          <a:r>
            <a:rPr lang="ru-RU" sz="1400" dirty="0" smtClean="0"/>
            <a:t>Ямало-Ненецкий АО</a:t>
          </a:r>
          <a:endParaRPr lang="ru-RU" sz="1400" dirty="0"/>
        </a:p>
      </dgm:t>
    </dgm:pt>
    <dgm:pt modelId="{812CE72F-D803-4FE8-91AC-BC52D74446D3}" type="parTrans" cxnId="{DC097313-C2DA-4C23-9D46-36072A9145B5}">
      <dgm:prSet/>
      <dgm:spPr/>
      <dgm:t>
        <a:bodyPr/>
        <a:lstStyle/>
        <a:p>
          <a:endParaRPr lang="ru-RU" sz="1200"/>
        </a:p>
      </dgm:t>
    </dgm:pt>
    <dgm:pt modelId="{A821739F-6FC2-40B5-8D27-5FF9FBF73547}" type="sibTrans" cxnId="{DC097313-C2DA-4C23-9D46-36072A9145B5}">
      <dgm:prSet/>
      <dgm:spPr/>
      <dgm:t>
        <a:bodyPr/>
        <a:lstStyle/>
        <a:p>
          <a:endParaRPr lang="ru-RU" sz="1200"/>
        </a:p>
      </dgm:t>
    </dgm:pt>
    <dgm:pt modelId="{59569A34-CCDD-4083-BF29-DFB0BDF80888}">
      <dgm:prSet phldrT="[Текст]" custT="1"/>
      <dgm:spPr/>
      <dgm:t>
        <a:bodyPr/>
        <a:lstStyle/>
        <a:p>
          <a:r>
            <a:rPr lang="ru-RU" sz="1400" dirty="0" smtClean="0"/>
            <a:t>Новосибирская область</a:t>
          </a:r>
          <a:endParaRPr lang="ru-RU" sz="1400" dirty="0"/>
        </a:p>
      </dgm:t>
    </dgm:pt>
    <dgm:pt modelId="{4725673D-B111-478B-BF59-787623DF9D92}" type="parTrans" cxnId="{7BF29203-918D-47AF-B97F-68362D6A5554}">
      <dgm:prSet/>
      <dgm:spPr/>
      <dgm:t>
        <a:bodyPr/>
        <a:lstStyle/>
        <a:p>
          <a:endParaRPr lang="ru-RU" sz="1200"/>
        </a:p>
      </dgm:t>
    </dgm:pt>
    <dgm:pt modelId="{C3A308CE-2557-471D-8222-EF5A1AD7B929}" type="sibTrans" cxnId="{7BF29203-918D-47AF-B97F-68362D6A5554}">
      <dgm:prSet/>
      <dgm:spPr/>
      <dgm:t>
        <a:bodyPr/>
        <a:lstStyle/>
        <a:p>
          <a:endParaRPr lang="ru-RU" sz="1200"/>
        </a:p>
      </dgm:t>
    </dgm:pt>
    <dgm:pt modelId="{668D1EA6-DCA4-40DC-BC69-DDBD89E30A8F}">
      <dgm:prSet phldrT="[Текст]" custT="1"/>
      <dgm:spPr/>
      <dgm:t>
        <a:bodyPr/>
        <a:lstStyle/>
        <a:p>
          <a:r>
            <a:rPr lang="ru-RU" sz="1400" dirty="0" smtClean="0"/>
            <a:t>г. Москва</a:t>
          </a:r>
          <a:endParaRPr lang="ru-RU" sz="1400" dirty="0"/>
        </a:p>
      </dgm:t>
    </dgm:pt>
    <dgm:pt modelId="{36A01002-10C0-4E61-9661-F8DCCC5BA337}" type="parTrans" cxnId="{A3588108-864E-477B-BA56-9A8D60C87B96}">
      <dgm:prSet/>
      <dgm:spPr/>
      <dgm:t>
        <a:bodyPr/>
        <a:lstStyle/>
        <a:p>
          <a:endParaRPr lang="ru-RU" sz="1200"/>
        </a:p>
      </dgm:t>
    </dgm:pt>
    <dgm:pt modelId="{EC900B5E-BBCD-4195-B3F4-DB7BF2010217}" type="sibTrans" cxnId="{A3588108-864E-477B-BA56-9A8D60C87B96}">
      <dgm:prSet/>
      <dgm:spPr/>
      <dgm:t>
        <a:bodyPr/>
        <a:lstStyle/>
        <a:p>
          <a:endParaRPr lang="ru-RU" sz="1200"/>
        </a:p>
      </dgm:t>
    </dgm:pt>
    <dgm:pt modelId="{108D9DC0-FCDE-4369-A288-7808D92BCC3F}">
      <dgm:prSet phldrT="[Текст]" custT="1"/>
      <dgm:spPr/>
      <dgm:t>
        <a:bodyPr/>
        <a:lstStyle/>
        <a:p>
          <a:r>
            <a:rPr lang="ru-RU" sz="1400" dirty="0" smtClean="0"/>
            <a:t>Белгородская область</a:t>
          </a:r>
          <a:endParaRPr lang="ru-RU" sz="1400" dirty="0"/>
        </a:p>
      </dgm:t>
    </dgm:pt>
    <dgm:pt modelId="{AE4EA9E6-32AC-4674-BC6A-E168BB192FE2}" type="parTrans" cxnId="{29B5EB72-FFD1-48CE-B1B5-B800759007E9}">
      <dgm:prSet/>
      <dgm:spPr/>
      <dgm:t>
        <a:bodyPr/>
        <a:lstStyle/>
        <a:p>
          <a:endParaRPr lang="ru-RU" sz="1200"/>
        </a:p>
      </dgm:t>
    </dgm:pt>
    <dgm:pt modelId="{418FF460-7DF4-4D76-9436-2E27FBB566D5}" type="sibTrans" cxnId="{29B5EB72-FFD1-48CE-B1B5-B800759007E9}">
      <dgm:prSet/>
      <dgm:spPr/>
      <dgm:t>
        <a:bodyPr/>
        <a:lstStyle/>
        <a:p>
          <a:endParaRPr lang="ru-RU" sz="1200"/>
        </a:p>
      </dgm:t>
    </dgm:pt>
    <dgm:pt modelId="{3F535BFC-251F-4771-8D31-79F23CB968ED}">
      <dgm:prSet phldrT="[Текст]" custT="1"/>
      <dgm:spPr/>
      <dgm:t>
        <a:bodyPr/>
        <a:lstStyle/>
        <a:p>
          <a:r>
            <a:rPr lang="ru-RU" sz="1400" dirty="0" smtClean="0"/>
            <a:t>Кемеровская область</a:t>
          </a:r>
          <a:endParaRPr lang="ru-RU" sz="1400" dirty="0"/>
        </a:p>
      </dgm:t>
    </dgm:pt>
    <dgm:pt modelId="{AD650871-8A13-4407-825D-C6203115B9DD}" type="parTrans" cxnId="{C0AAA294-474B-4017-85AC-FBA618420254}">
      <dgm:prSet/>
      <dgm:spPr/>
      <dgm:t>
        <a:bodyPr/>
        <a:lstStyle/>
        <a:p>
          <a:endParaRPr lang="ru-RU" sz="1200"/>
        </a:p>
      </dgm:t>
    </dgm:pt>
    <dgm:pt modelId="{28AD7B2D-28F7-4BE5-95F0-254E59E3877D}" type="sibTrans" cxnId="{C0AAA294-474B-4017-85AC-FBA618420254}">
      <dgm:prSet/>
      <dgm:spPr/>
      <dgm:t>
        <a:bodyPr/>
        <a:lstStyle/>
        <a:p>
          <a:endParaRPr lang="ru-RU" sz="1200"/>
        </a:p>
      </dgm:t>
    </dgm:pt>
    <dgm:pt modelId="{84996A6C-EE7F-4127-859B-C0AB0A52BFAC}">
      <dgm:prSet phldrT="[Текст]" custT="1"/>
      <dgm:spPr/>
      <dgm:t>
        <a:bodyPr/>
        <a:lstStyle/>
        <a:p>
          <a:r>
            <a:rPr lang="ru-RU" sz="1400" dirty="0" smtClean="0"/>
            <a:t>Томская область</a:t>
          </a:r>
          <a:endParaRPr lang="ru-RU" sz="1400" dirty="0"/>
        </a:p>
      </dgm:t>
    </dgm:pt>
    <dgm:pt modelId="{EBC0C84B-2A43-447D-A329-3B97CF91C3D1}" type="parTrans" cxnId="{189F8A1E-D8F8-4DC1-8758-415E32D69B4A}">
      <dgm:prSet/>
      <dgm:spPr/>
      <dgm:t>
        <a:bodyPr/>
        <a:lstStyle/>
        <a:p>
          <a:endParaRPr lang="ru-RU" sz="1200"/>
        </a:p>
      </dgm:t>
    </dgm:pt>
    <dgm:pt modelId="{942955CA-87A9-41FB-ADCD-150F58B5B208}" type="sibTrans" cxnId="{189F8A1E-D8F8-4DC1-8758-415E32D69B4A}">
      <dgm:prSet/>
      <dgm:spPr/>
      <dgm:t>
        <a:bodyPr/>
        <a:lstStyle/>
        <a:p>
          <a:endParaRPr lang="ru-RU" sz="1200"/>
        </a:p>
      </dgm:t>
    </dgm:pt>
    <dgm:pt modelId="{9D92FB61-DB14-42EF-8776-48ED1CC69EEA}">
      <dgm:prSet phldrT="[Текст]" custT="1"/>
      <dgm:spPr/>
      <dgm:t>
        <a:bodyPr/>
        <a:lstStyle/>
        <a:p>
          <a:r>
            <a:rPr lang="ru-RU" sz="1400" dirty="0" smtClean="0"/>
            <a:t>Камчатский край</a:t>
          </a:r>
          <a:endParaRPr lang="ru-RU" sz="1400" dirty="0"/>
        </a:p>
      </dgm:t>
    </dgm:pt>
    <dgm:pt modelId="{18644FCF-A0E4-475B-A7C0-705FE95831A3}" type="parTrans" cxnId="{396C84AC-3E0A-4A05-A7FF-C9D4669EB623}">
      <dgm:prSet/>
      <dgm:spPr/>
      <dgm:t>
        <a:bodyPr/>
        <a:lstStyle/>
        <a:p>
          <a:endParaRPr lang="ru-RU" sz="1200"/>
        </a:p>
      </dgm:t>
    </dgm:pt>
    <dgm:pt modelId="{2BDD9FB7-23CA-4F78-AAF2-3A6BB1B88E0F}" type="sibTrans" cxnId="{396C84AC-3E0A-4A05-A7FF-C9D4669EB623}">
      <dgm:prSet/>
      <dgm:spPr/>
      <dgm:t>
        <a:bodyPr/>
        <a:lstStyle/>
        <a:p>
          <a:endParaRPr lang="ru-RU" sz="1200"/>
        </a:p>
      </dgm:t>
    </dgm:pt>
    <dgm:pt modelId="{30D69162-D2EF-42F3-B3D8-720C4794C967}">
      <dgm:prSet phldrT="[Текст]" custT="1"/>
      <dgm:spPr/>
      <dgm:t>
        <a:bodyPr/>
        <a:lstStyle/>
        <a:p>
          <a:r>
            <a:rPr lang="ru-RU" sz="1400" dirty="0" smtClean="0"/>
            <a:t>Хабаровский край</a:t>
          </a:r>
          <a:endParaRPr lang="ru-RU" sz="1400" dirty="0"/>
        </a:p>
      </dgm:t>
    </dgm:pt>
    <dgm:pt modelId="{0B588F82-FDAC-4B05-8E45-AD38229A3B2B}" type="parTrans" cxnId="{EE13DA02-F880-4DC7-9292-7DCF4CB50B64}">
      <dgm:prSet/>
      <dgm:spPr/>
      <dgm:t>
        <a:bodyPr/>
        <a:lstStyle/>
        <a:p>
          <a:endParaRPr lang="ru-RU" sz="1200"/>
        </a:p>
      </dgm:t>
    </dgm:pt>
    <dgm:pt modelId="{372F90B4-2EE0-417D-8746-F883AB26A89B}" type="sibTrans" cxnId="{EE13DA02-F880-4DC7-9292-7DCF4CB50B64}">
      <dgm:prSet/>
      <dgm:spPr/>
      <dgm:t>
        <a:bodyPr/>
        <a:lstStyle/>
        <a:p>
          <a:endParaRPr lang="ru-RU" sz="1200"/>
        </a:p>
      </dgm:t>
    </dgm:pt>
    <dgm:pt modelId="{80D5D697-9C75-4581-8B2B-9ADD5C4E5622}">
      <dgm:prSet phldrT="[Текст]" custT="1"/>
      <dgm:spPr/>
      <dgm:t>
        <a:bodyPr/>
        <a:lstStyle/>
        <a:p>
          <a:r>
            <a:rPr lang="ru-RU" sz="1400" dirty="0" smtClean="0"/>
            <a:t>Самарская область</a:t>
          </a:r>
          <a:endParaRPr lang="ru-RU" sz="1400" dirty="0"/>
        </a:p>
      </dgm:t>
    </dgm:pt>
    <dgm:pt modelId="{FDB81A8B-1D40-4EAE-985E-A7F660EE7BB7}" type="parTrans" cxnId="{AB1687F2-3C78-4C2E-8437-2C3E632127FE}">
      <dgm:prSet/>
      <dgm:spPr/>
      <dgm:t>
        <a:bodyPr/>
        <a:lstStyle/>
        <a:p>
          <a:endParaRPr lang="ru-RU" sz="1200"/>
        </a:p>
      </dgm:t>
    </dgm:pt>
    <dgm:pt modelId="{CF78A078-52F3-4036-A4F5-28A8C4F659F5}" type="sibTrans" cxnId="{AB1687F2-3C78-4C2E-8437-2C3E632127FE}">
      <dgm:prSet/>
      <dgm:spPr/>
      <dgm:t>
        <a:bodyPr/>
        <a:lstStyle/>
        <a:p>
          <a:endParaRPr lang="ru-RU" sz="1200"/>
        </a:p>
      </dgm:t>
    </dgm:pt>
    <dgm:pt modelId="{07965FC3-91E7-4B5C-8121-85D87518E907}">
      <dgm:prSet phldrT="[Текст]" custT="1"/>
      <dgm:spPr/>
      <dgm:t>
        <a:bodyPr/>
        <a:lstStyle/>
        <a:p>
          <a:r>
            <a:rPr lang="ru-RU" sz="1400" dirty="0" smtClean="0"/>
            <a:t>Еврейская АО</a:t>
          </a:r>
          <a:endParaRPr lang="ru-RU" sz="1400" dirty="0"/>
        </a:p>
      </dgm:t>
    </dgm:pt>
    <dgm:pt modelId="{01EDB89A-5EF4-43EC-ACAA-F897075B329B}" type="parTrans" cxnId="{979E0A9A-061F-43DD-ACA1-7F2B7119BF13}">
      <dgm:prSet/>
      <dgm:spPr/>
      <dgm:t>
        <a:bodyPr/>
        <a:lstStyle/>
        <a:p>
          <a:endParaRPr lang="ru-RU" sz="1200"/>
        </a:p>
      </dgm:t>
    </dgm:pt>
    <dgm:pt modelId="{234A42C3-0489-43DE-AF9D-1D6227E9BC90}" type="sibTrans" cxnId="{979E0A9A-061F-43DD-ACA1-7F2B7119BF13}">
      <dgm:prSet/>
      <dgm:spPr/>
      <dgm:t>
        <a:bodyPr/>
        <a:lstStyle/>
        <a:p>
          <a:endParaRPr lang="ru-RU" sz="1200"/>
        </a:p>
      </dgm:t>
    </dgm:pt>
    <dgm:pt modelId="{8B9FD2AE-AFEC-468F-93D0-482904AA7DBA}">
      <dgm:prSet phldrT="[Текст]" custT="1"/>
      <dgm:spPr/>
      <dgm:t>
        <a:bodyPr/>
        <a:lstStyle/>
        <a:p>
          <a:r>
            <a:rPr lang="ru-RU" sz="1400" dirty="0" smtClean="0"/>
            <a:t>Орловская область</a:t>
          </a:r>
          <a:endParaRPr lang="ru-RU" sz="1400" dirty="0"/>
        </a:p>
      </dgm:t>
    </dgm:pt>
    <dgm:pt modelId="{92829953-CD99-4FC2-9BC6-541EB25B1D24}" type="parTrans" cxnId="{8D0CA0A5-BCAB-47AA-A774-277537770763}">
      <dgm:prSet/>
      <dgm:spPr/>
      <dgm:t>
        <a:bodyPr/>
        <a:lstStyle/>
        <a:p>
          <a:endParaRPr lang="ru-RU" sz="1200"/>
        </a:p>
      </dgm:t>
    </dgm:pt>
    <dgm:pt modelId="{F2C285B2-23AE-4345-A25C-19BFD61AA3B9}" type="sibTrans" cxnId="{8D0CA0A5-BCAB-47AA-A774-277537770763}">
      <dgm:prSet/>
      <dgm:spPr/>
      <dgm:t>
        <a:bodyPr/>
        <a:lstStyle/>
        <a:p>
          <a:endParaRPr lang="ru-RU" sz="1200"/>
        </a:p>
      </dgm:t>
    </dgm:pt>
    <dgm:pt modelId="{636A915D-F3D5-4E38-8EAF-C67AE968F1F3}">
      <dgm:prSet phldrT="[Текст]" custT="1"/>
      <dgm:spPr/>
      <dgm:t>
        <a:bodyPr/>
        <a:lstStyle/>
        <a:p>
          <a:r>
            <a:rPr lang="ru-RU" sz="1400" dirty="0" smtClean="0"/>
            <a:t>Ульяновская область</a:t>
          </a:r>
          <a:endParaRPr lang="ru-RU" sz="1400" dirty="0"/>
        </a:p>
      </dgm:t>
    </dgm:pt>
    <dgm:pt modelId="{8CBA4285-6256-49C0-A6A6-126F1EE13E66}" type="parTrans" cxnId="{630B795D-5A30-4F5A-9771-97ECD02F3997}">
      <dgm:prSet/>
      <dgm:spPr/>
      <dgm:t>
        <a:bodyPr/>
        <a:lstStyle/>
        <a:p>
          <a:endParaRPr lang="ru-RU" sz="1200"/>
        </a:p>
      </dgm:t>
    </dgm:pt>
    <dgm:pt modelId="{90091C10-F2BF-4930-B491-E45BFE92CCE0}" type="sibTrans" cxnId="{630B795D-5A30-4F5A-9771-97ECD02F3997}">
      <dgm:prSet/>
      <dgm:spPr/>
      <dgm:t>
        <a:bodyPr/>
        <a:lstStyle/>
        <a:p>
          <a:endParaRPr lang="ru-RU" sz="1200"/>
        </a:p>
      </dgm:t>
    </dgm:pt>
    <dgm:pt modelId="{3F467284-7771-42F9-91AE-29E633724382}" type="pres">
      <dgm:prSet presAssocID="{12BB867A-D5C2-4F91-809B-54908DFBAF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A2D76C-0DD0-42E4-BCEF-04395CDB38DF}" type="pres">
      <dgm:prSet presAssocID="{BFFEF2B8-BBA6-46D5-B131-92CB9B6E67FA}" presName="compositeNode" presStyleCnt="0">
        <dgm:presLayoutVars>
          <dgm:bulletEnabled val="1"/>
        </dgm:presLayoutVars>
      </dgm:prSet>
      <dgm:spPr/>
    </dgm:pt>
    <dgm:pt modelId="{2DC9BF91-6918-4598-A22E-D8BAF2AD4A78}" type="pres">
      <dgm:prSet presAssocID="{BFFEF2B8-BBA6-46D5-B131-92CB9B6E67FA}" presName="bgRect" presStyleLbl="node1" presStyleIdx="0" presStyleCnt="1" custScaleX="68760"/>
      <dgm:spPr/>
      <dgm:t>
        <a:bodyPr/>
        <a:lstStyle/>
        <a:p>
          <a:endParaRPr lang="ru-RU"/>
        </a:p>
      </dgm:t>
    </dgm:pt>
    <dgm:pt modelId="{5006B6B7-D152-407E-AC89-08B21DADF532}" type="pres">
      <dgm:prSet presAssocID="{BFFEF2B8-BBA6-46D5-B131-92CB9B6E67FA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C6406-3A80-4CA7-A28C-501DE1DB510A}" type="pres">
      <dgm:prSet presAssocID="{BFFEF2B8-BBA6-46D5-B131-92CB9B6E67FA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D5C267-559C-415E-B5B7-59CC89B7B9E3}" srcId="{BFFEF2B8-BBA6-46D5-B131-92CB9B6E67FA}" destId="{729DF306-69D4-4B21-924C-E0A50C24197D}" srcOrd="3" destOrd="0" parTransId="{2E1D36A7-0E7E-40F6-8891-449CCBFD6E3F}" sibTransId="{099FD8F3-0FA4-499C-96CD-E5C1A4AB6231}"/>
    <dgm:cxn modelId="{DC097313-C2DA-4C23-9D46-36072A9145B5}" srcId="{BFFEF2B8-BBA6-46D5-B131-92CB9B6E67FA}" destId="{C0B54FC3-CA44-40C2-A8B5-E84411783F4B}" srcOrd="8" destOrd="0" parTransId="{812CE72F-D803-4FE8-91AC-BC52D74446D3}" sibTransId="{A821739F-6FC2-40B5-8D27-5FF9FBF73547}"/>
    <dgm:cxn modelId="{E825466F-A19D-44BE-9FDF-E4DEF82A2C4E}" type="presOf" srcId="{C162E713-A59A-4307-8897-E2AB1B3CC669}" destId="{B10C6406-3A80-4CA7-A28C-501DE1DB510A}" srcOrd="0" destOrd="0" presId="urn:microsoft.com/office/officeart/2005/8/layout/hProcess7"/>
    <dgm:cxn modelId="{C5D06F50-B825-40E2-ADFB-F4CE8FFB6151}" type="presOf" srcId="{07965FC3-91E7-4B5C-8121-85D87518E907}" destId="{B10C6406-3A80-4CA7-A28C-501DE1DB510A}" srcOrd="0" destOrd="17" presId="urn:microsoft.com/office/officeart/2005/8/layout/hProcess7"/>
    <dgm:cxn modelId="{29B5EB72-FFD1-48CE-B1B5-B800759007E9}" srcId="{BFFEF2B8-BBA6-46D5-B131-92CB9B6E67FA}" destId="{108D9DC0-FCDE-4369-A288-7808D92BCC3F}" srcOrd="11" destOrd="0" parTransId="{AE4EA9E6-32AC-4674-BC6A-E168BB192FE2}" sibTransId="{418FF460-7DF4-4D76-9436-2E27FBB566D5}"/>
    <dgm:cxn modelId="{A3588108-864E-477B-BA56-9A8D60C87B96}" srcId="{BFFEF2B8-BBA6-46D5-B131-92CB9B6E67FA}" destId="{668D1EA6-DCA4-40DC-BC69-DDBD89E30A8F}" srcOrd="10" destOrd="0" parTransId="{36A01002-10C0-4E61-9661-F8DCCC5BA337}" sibTransId="{EC900B5E-BBCD-4195-B3F4-DB7BF2010217}"/>
    <dgm:cxn modelId="{62E7841C-4FC7-4CB7-BA79-FED6D9573098}" type="presOf" srcId="{108D9DC0-FCDE-4369-A288-7808D92BCC3F}" destId="{B10C6406-3A80-4CA7-A28C-501DE1DB510A}" srcOrd="0" destOrd="11" presId="urn:microsoft.com/office/officeart/2005/8/layout/hProcess7"/>
    <dgm:cxn modelId="{9F748FC5-6B67-4450-ABE0-34D2E138FB7D}" srcId="{12BB867A-D5C2-4F91-809B-54908DFBAF66}" destId="{BFFEF2B8-BBA6-46D5-B131-92CB9B6E67FA}" srcOrd="0" destOrd="0" parTransId="{3FC64A87-6536-45A8-B4B4-9C63FCC73EC7}" sibTransId="{FBA9437A-4518-49A1-9E26-2DECB2C80F40}"/>
    <dgm:cxn modelId="{7BF29203-918D-47AF-B97F-68362D6A5554}" srcId="{BFFEF2B8-BBA6-46D5-B131-92CB9B6E67FA}" destId="{59569A34-CCDD-4083-BF29-DFB0BDF80888}" srcOrd="9" destOrd="0" parTransId="{4725673D-B111-478B-BF59-787623DF9D92}" sibTransId="{C3A308CE-2557-471D-8222-EF5A1AD7B929}"/>
    <dgm:cxn modelId="{C2F0FA0D-342B-4F08-AFA1-0B97193F23D8}" type="presOf" srcId="{BFFEF2B8-BBA6-46D5-B131-92CB9B6E67FA}" destId="{2DC9BF91-6918-4598-A22E-D8BAF2AD4A78}" srcOrd="0" destOrd="0" presId="urn:microsoft.com/office/officeart/2005/8/layout/hProcess7"/>
    <dgm:cxn modelId="{C0AAA294-474B-4017-85AC-FBA618420254}" srcId="{BFFEF2B8-BBA6-46D5-B131-92CB9B6E67FA}" destId="{3F535BFC-251F-4771-8D31-79F23CB968ED}" srcOrd="12" destOrd="0" parTransId="{AD650871-8A13-4407-825D-C6203115B9DD}" sibTransId="{28AD7B2D-28F7-4BE5-95F0-254E59E3877D}"/>
    <dgm:cxn modelId="{25D86F2E-3420-447F-950A-7CF04EB56203}" type="presOf" srcId="{729DF306-69D4-4B21-924C-E0A50C24197D}" destId="{B10C6406-3A80-4CA7-A28C-501DE1DB510A}" srcOrd="0" destOrd="3" presId="urn:microsoft.com/office/officeart/2005/8/layout/hProcess7"/>
    <dgm:cxn modelId="{DBAFE5A0-B5CB-40FB-B49A-D730FFACA9A9}" type="presOf" srcId="{C0B54FC3-CA44-40C2-A8B5-E84411783F4B}" destId="{B10C6406-3A80-4CA7-A28C-501DE1DB510A}" srcOrd="0" destOrd="8" presId="urn:microsoft.com/office/officeart/2005/8/layout/hProcess7"/>
    <dgm:cxn modelId="{ABB1FEE7-F7EA-4960-943F-570414021DC7}" srcId="{BFFEF2B8-BBA6-46D5-B131-92CB9B6E67FA}" destId="{DE49C7C5-21F9-499C-AA82-7AF87A4FE7E7}" srcOrd="6" destOrd="0" parTransId="{5541C539-1B2D-429E-A2FE-130D60F1BEDE}" sibTransId="{771D41E0-78DE-4E59-A7F5-165074C7F652}"/>
    <dgm:cxn modelId="{979E0A9A-061F-43DD-ACA1-7F2B7119BF13}" srcId="{BFFEF2B8-BBA6-46D5-B131-92CB9B6E67FA}" destId="{07965FC3-91E7-4B5C-8121-85D87518E907}" srcOrd="17" destOrd="0" parTransId="{01EDB89A-5EF4-43EC-ACAA-F897075B329B}" sibTransId="{234A42C3-0489-43DE-AF9D-1D6227E9BC90}"/>
    <dgm:cxn modelId="{75D9D9DC-B37B-4240-93BA-2DBD0720A3C7}" type="presOf" srcId="{636A915D-F3D5-4E38-8EAF-C67AE968F1F3}" destId="{B10C6406-3A80-4CA7-A28C-501DE1DB510A}" srcOrd="0" destOrd="19" presId="urn:microsoft.com/office/officeart/2005/8/layout/hProcess7"/>
    <dgm:cxn modelId="{FAD7F147-D5E2-483B-8A29-09E7E51D09CC}" srcId="{BFFEF2B8-BBA6-46D5-B131-92CB9B6E67FA}" destId="{3BAAD96C-4D16-4FEB-9F96-21E50073077C}" srcOrd="7" destOrd="0" parTransId="{2028DEFA-6897-4B59-86E2-410D50D910FC}" sibTransId="{EC5B49A5-5C51-445F-80AD-0A6DA637D7ED}"/>
    <dgm:cxn modelId="{EE13DA02-F880-4DC7-9292-7DCF4CB50B64}" srcId="{BFFEF2B8-BBA6-46D5-B131-92CB9B6E67FA}" destId="{30D69162-D2EF-42F3-B3D8-720C4794C967}" srcOrd="15" destOrd="0" parTransId="{0B588F82-FDAC-4B05-8E45-AD38229A3B2B}" sibTransId="{372F90B4-2EE0-417D-8746-F883AB26A89B}"/>
    <dgm:cxn modelId="{108FCDD6-2EBD-4DB9-A140-F0E49DA72665}" type="presOf" srcId="{97DA5BE0-1EB6-48A3-B2D2-5B91B57D3D45}" destId="{B10C6406-3A80-4CA7-A28C-501DE1DB510A}" srcOrd="0" destOrd="5" presId="urn:microsoft.com/office/officeart/2005/8/layout/hProcess7"/>
    <dgm:cxn modelId="{8669D98C-5057-4293-825F-54C1EB9044D2}" type="presOf" srcId="{5C7C8E7B-A284-4796-A758-3B14E693A521}" destId="{B10C6406-3A80-4CA7-A28C-501DE1DB510A}" srcOrd="0" destOrd="2" presId="urn:microsoft.com/office/officeart/2005/8/layout/hProcess7"/>
    <dgm:cxn modelId="{CAC8AC30-3F93-4F27-8BF6-BC5F9232921B}" srcId="{BFFEF2B8-BBA6-46D5-B131-92CB9B6E67FA}" destId="{C162E713-A59A-4307-8897-E2AB1B3CC669}" srcOrd="0" destOrd="0" parTransId="{43255704-6B85-402D-B90B-8FB5941D6BED}" sibTransId="{7CC3C236-6F47-4E23-B142-93499E70E857}"/>
    <dgm:cxn modelId="{189F8A1E-D8F8-4DC1-8758-415E32D69B4A}" srcId="{BFFEF2B8-BBA6-46D5-B131-92CB9B6E67FA}" destId="{84996A6C-EE7F-4127-859B-C0AB0A52BFAC}" srcOrd="13" destOrd="0" parTransId="{EBC0C84B-2A43-447D-A329-3B97CF91C3D1}" sibTransId="{942955CA-87A9-41FB-ADCD-150F58B5B208}"/>
    <dgm:cxn modelId="{90A7ECC3-10E9-420E-B317-642F20A0529B}" type="presOf" srcId="{8B9FD2AE-AFEC-468F-93D0-482904AA7DBA}" destId="{B10C6406-3A80-4CA7-A28C-501DE1DB510A}" srcOrd="0" destOrd="18" presId="urn:microsoft.com/office/officeart/2005/8/layout/hProcess7"/>
    <dgm:cxn modelId="{43518C65-4C8F-4DDE-B211-DF9A7BBC44E8}" type="presOf" srcId="{3F535BFC-251F-4771-8D31-79F23CB968ED}" destId="{B10C6406-3A80-4CA7-A28C-501DE1DB510A}" srcOrd="0" destOrd="12" presId="urn:microsoft.com/office/officeart/2005/8/layout/hProcess7"/>
    <dgm:cxn modelId="{CF3B8DA9-2A4E-463E-AEFC-CBE3E6B7BBD2}" srcId="{BFFEF2B8-BBA6-46D5-B131-92CB9B6E67FA}" destId="{1368A680-EE09-4C46-A989-8D67AE448176}" srcOrd="1" destOrd="0" parTransId="{B3FCACB6-577F-48A6-8C3F-85D1B22B9A34}" sibTransId="{C258E226-B11B-440E-BD82-6D523D93A835}"/>
    <dgm:cxn modelId="{BEA05660-DCD7-412E-9411-87FD91C87CB1}" srcId="{BFFEF2B8-BBA6-46D5-B131-92CB9B6E67FA}" destId="{97DA5BE0-1EB6-48A3-B2D2-5B91B57D3D45}" srcOrd="5" destOrd="0" parTransId="{898AEA5E-8B06-49A0-9355-4233DFD29918}" sibTransId="{584B52A1-44AD-4611-A036-D55862E815B4}"/>
    <dgm:cxn modelId="{DA1304E1-40D9-47E0-9C69-945EA02FA9C9}" srcId="{BFFEF2B8-BBA6-46D5-B131-92CB9B6E67FA}" destId="{964409BE-F8FE-4B68-B83B-2ABAFDD71E3D}" srcOrd="4" destOrd="0" parTransId="{5A04C63C-65DA-4A66-A14A-E1661A5135E2}" sibTransId="{D374C5FA-1AEE-49B1-833A-9DC67F7410FD}"/>
    <dgm:cxn modelId="{396C84AC-3E0A-4A05-A7FF-C9D4669EB623}" srcId="{BFFEF2B8-BBA6-46D5-B131-92CB9B6E67FA}" destId="{9D92FB61-DB14-42EF-8776-48ED1CC69EEA}" srcOrd="14" destOrd="0" parTransId="{18644FCF-A0E4-475B-A7C0-705FE95831A3}" sibTransId="{2BDD9FB7-23CA-4F78-AAF2-3A6BB1B88E0F}"/>
    <dgm:cxn modelId="{004A38AF-0956-4A76-8F5D-74B74D27ACE7}" type="presOf" srcId="{668D1EA6-DCA4-40DC-BC69-DDBD89E30A8F}" destId="{B10C6406-3A80-4CA7-A28C-501DE1DB510A}" srcOrd="0" destOrd="10" presId="urn:microsoft.com/office/officeart/2005/8/layout/hProcess7"/>
    <dgm:cxn modelId="{C789EED7-7B27-4AA9-859F-D4E4DA1F25E8}" type="presOf" srcId="{80D5D697-9C75-4581-8B2B-9ADD5C4E5622}" destId="{B10C6406-3A80-4CA7-A28C-501DE1DB510A}" srcOrd="0" destOrd="16" presId="urn:microsoft.com/office/officeart/2005/8/layout/hProcess7"/>
    <dgm:cxn modelId="{36770753-EABD-4CA4-B45C-DB2C2CB7B874}" type="presOf" srcId="{964409BE-F8FE-4B68-B83B-2ABAFDD71E3D}" destId="{B10C6406-3A80-4CA7-A28C-501DE1DB510A}" srcOrd="0" destOrd="4" presId="urn:microsoft.com/office/officeart/2005/8/layout/hProcess7"/>
    <dgm:cxn modelId="{8DA0FE80-CA6D-4137-B3CA-6F88CF1EA99E}" type="presOf" srcId="{1368A680-EE09-4C46-A989-8D67AE448176}" destId="{B10C6406-3A80-4CA7-A28C-501DE1DB510A}" srcOrd="0" destOrd="1" presId="urn:microsoft.com/office/officeart/2005/8/layout/hProcess7"/>
    <dgm:cxn modelId="{E07C2545-72F2-45DC-A178-CA701AEA5410}" type="presOf" srcId="{12BB867A-D5C2-4F91-809B-54908DFBAF66}" destId="{3F467284-7771-42F9-91AE-29E633724382}" srcOrd="0" destOrd="0" presId="urn:microsoft.com/office/officeart/2005/8/layout/hProcess7"/>
    <dgm:cxn modelId="{D9BEC4BB-09E9-471D-A550-7C02B8DDF32C}" type="presOf" srcId="{3BAAD96C-4D16-4FEB-9F96-21E50073077C}" destId="{B10C6406-3A80-4CA7-A28C-501DE1DB510A}" srcOrd="0" destOrd="7" presId="urn:microsoft.com/office/officeart/2005/8/layout/hProcess7"/>
    <dgm:cxn modelId="{381DE27F-63AA-4B77-ABB7-A49EAAF11F9C}" type="presOf" srcId="{DE49C7C5-21F9-499C-AA82-7AF87A4FE7E7}" destId="{B10C6406-3A80-4CA7-A28C-501DE1DB510A}" srcOrd="0" destOrd="6" presId="urn:microsoft.com/office/officeart/2005/8/layout/hProcess7"/>
    <dgm:cxn modelId="{5BEFE147-1707-4170-8637-CC671F0C37CB}" type="presOf" srcId="{59569A34-CCDD-4083-BF29-DFB0BDF80888}" destId="{B10C6406-3A80-4CA7-A28C-501DE1DB510A}" srcOrd="0" destOrd="9" presId="urn:microsoft.com/office/officeart/2005/8/layout/hProcess7"/>
    <dgm:cxn modelId="{30E0B98E-E699-4B5A-B8C2-E185F492181D}" srcId="{BFFEF2B8-BBA6-46D5-B131-92CB9B6E67FA}" destId="{5C7C8E7B-A284-4796-A758-3B14E693A521}" srcOrd="2" destOrd="0" parTransId="{D455C203-A200-45AC-93A8-DBE7D750A1F0}" sibTransId="{8C3E7EBB-4DDF-4FBB-ACBC-55EC342BC3BB}"/>
    <dgm:cxn modelId="{AB1687F2-3C78-4C2E-8437-2C3E632127FE}" srcId="{BFFEF2B8-BBA6-46D5-B131-92CB9B6E67FA}" destId="{80D5D697-9C75-4581-8B2B-9ADD5C4E5622}" srcOrd="16" destOrd="0" parTransId="{FDB81A8B-1D40-4EAE-985E-A7F660EE7BB7}" sibTransId="{CF78A078-52F3-4036-A4F5-28A8C4F659F5}"/>
    <dgm:cxn modelId="{C84414AE-6382-448E-8874-82066E16A804}" type="presOf" srcId="{BFFEF2B8-BBA6-46D5-B131-92CB9B6E67FA}" destId="{5006B6B7-D152-407E-AC89-08B21DADF532}" srcOrd="1" destOrd="0" presId="urn:microsoft.com/office/officeart/2005/8/layout/hProcess7"/>
    <dgm:cxn modelId="{E985CC17-05B9-4FEB-BFBF-5D11A5DA5326}" type="presOf" srcId="{30D69162-D2EF-42F3-B3D8-720C4794C967}" destId="{B10C6406-3A80-4CA7-A28C-501DE1DB510A}" srcOrd="0" destOrd="15" presId="urn:microsoft.com/office/officeart/2005/8/layout/hProcess7"/>
    <dgm:cxn modelId="{3684E2EC-485A-4EBE-9DDA-709926D4D381}" type="presOf" srcId="{84996A6C-EE7F-4127-859B-C0AB0A52BFAC}" destId="{B10C6406-3A80-4CA7-A28C-501DE1DB510A}" srcOrd="0" destOrd="13" presId="urn:microsoft.com/office/officeart/2005/8/layout/hProcess7"/>
    <dgm:cxn modelId="{8D0CA0A5-BCAB-47AA-A774-277537770763}" srcId="{BFFEF2B8-BBA6-46D5-B131-92CB9B6E67FA}" destId="{8B9FD2AE-AFEC-468F-93D0-482904AA7DBA}" srcOrd="18" destOrd="0" parTransId="{92829953-CD99-4FC2-9BC6-541EB25B1D24}" sibTransId="{F2C285B2-23AE-4345-A25C-19BFD61AA3B9}"/>
    <dgm:cxn modelId="{630B795D-5A30-4F5A-9771-97ECD02F3997}" srcId="{BFFEF2B8-BBA6-46D5-B131-92CB9B6E67FA}" destId="{636A915D-F3D5-4E38-8EAF-C67AE968F1F3}" srcOrd="19" destOrd="0" parTransId="{8CBA4285-6256-49C0-A6A6-126F1EE13E66}" sibTransId="{90091C10-F2BF-4930-B491-E45BFE92CCE0}"/>
    <dgm:cxn modelId="{9506CE9E-5DA1-43CB-A0FE-7F1E4A5D8599}" type="presOf" srcId="{9D92FB61-DB14-42EF-8776-48ED1CC69EEA}" destId="{B10C6406-3A80-4CA7-A28C-501DE1DB510A}" srcOrd="0" destOrd="14" presId="urn:microsoft.com/office/officeart/2005/8/layout/hProcess7"/>
    <dgm:cxn modelId="{27731B53-5B91-4C80-BE4D-20795AF126CA}" type="presParOf" srcId="{3F467284-7771-42F9-91AE-29E633724382}" destId="{8CA2D76C-0DD0-42E4-BCEF-04395CDB38DF}" srcOrd="0" destOrd="0" presId="urn:microsoft.com/office/officeart/2005/8/layout/hProcess7"/>
    <dgm:cxn modelId="{4EEDA07B-4812-4213-B659-2F7FEE3F9D2A}" type="presParOf" srcId="{8CA2D76C-0DD0-42E4-BCEF-04395CDB38DF}" destId="{2DC9BF91-6918-4598-A22E-D8BAF2AD4A78}" srcOrd="0" destOrd="0" presId="urn:microsoft.com/office/officeart/2005/8/layout/hProcess7"/>
    <dgm:cxn modelId="{23265047-EA4C-409F-957B-FAE16329C793}" type="presParOf" srcId="{8CA2D76C-0DD0-42E4-BCEF-04395CDB38DF}" destId="{5006B6B7-D152-407E-AC89-08B21DADF532}" srcOrd="1" destOrd="0" presId="urn:microsoft.com/office/officeart/2005/8/layout/hProcess7"/>
    <dgm:cxn modelId="{5468ABE7-907B-448E-B9B8-5CBE602EAA1E}" type="presParOf" srcId="{8CA2D76C-0DD0-42E4-BCEF-04395CDB38DF}" destId="{B10C6406-3A80-4CA7-A28C-501DE1DB510A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806DFA-EBF8-4960-AEE5-D04DCA3E80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46882A-4B76-4969-9FAF-8086BA954FEF}">
      <dgm:prSet phldrT="[Текст]" custT="1"/>
      <dgm:spPr>
        <a:solidFill>
          <a:srgbClr val="006885"/>
        </a:solidFill>
      </dgm:spPr>
      <dgm:t>
        <a:bodyPr/>
        <a:lstStyle/>
        <a:p>
          <a:r>
            <a:rPr lang="ru-RU" sz="1600" dirty="0" smtClean="0"/>
            <a:t>Адаптация - присвоение профессиональной позиции, роли, переживание профессиональной деятельности как своей, а себя как уместного и востребованного в профессиональном сообществе и в конкретном коллективе</a:t>
          </a:r>
          <a:endParaRPr lang="ru-RU" sz="1600" dirty="0"/>
        </a:p>
      </dgm:t>
    </dgm:pt>
    <dgm:pt modelId="{8F724A0F-193E-4942-AF0C-9D0C9C6CFD10}" type="parTrans" cxnId="{92CBC178-1F51-4565-8DF0-4B201B7F522A}">
      <dgm:prSet/>
      <dgm:spPr/>
      <dgm:t>
        <a:bodyPr/>
        <a:lstStyle/>
        <a:p>
          <a:endParaRPr lang="ru-RU"/>
        </a:p>
      </dgm:t>
    </dgm:pt>
    <dgm:pt modelId="{C02331CF-D436-44DD-B67E-1CE962C73AD3}" type="sibTrans" cxnId="{92CBC178-1F51-4565-8DF0-4B201B7F522A}">
      <dgm:prSet/>
      <dgm:spPr/>
      <dgm:t>
        <a:bodyPr/>
        <a:lstStyle/>
        <a:p>
          <a:endParaRPr lang="ru-RU"/>
        </a:p>
      </dgm:t>
    </dgm:pt>
    <dgm:pt modelId="{ABDB994D-8C0A-4D6D-90BC-D61F0BC214C5}">
      <dgm:prSet custT="1"/>
      <dgm:spPr>
        <a:solidFill>
          <a:srgbClr val="006885"/>
        </a:solidFill>
      </dgm:spPr>
      <dgm:t>
        <a:bodyPr/>
        <a:lstStyle/>
        <a:p>
          <a:r>
            <a:rPr lang="ru-RU" sz="1600" dirty="0" smtClean="0"/>
            <a:t>Закрепление понимается как целевая деятельность управляющих структур, направленная на создание условий, обеспечивающих удержание специалиста в статусе педагога в штате образовательной организации до различных позиций в сфере образования муниципального и регионального масштаба (профессиональной педагогической деятельности в различных ролях)</a:t>
          </a:r>
          <a:endParaRPr lang="ru-RU" sz="1600" dirty="0"/>
        </a:p>
      </dgm:t>
    </dgm:pt>
    <dgm:pt modelId="{33E56CDC-C95A-40E7-9C12-CDD4B227FE4D}" type="parTrans" cxnId="{D06E99B1-0A8B-49DA-A7D4-15CCD59E2C19}">
      <dgm:prSet/>
      <dgm:spPr/>
      <dgm:t>
        <a:bodyPr/>
        <a:lstStyle/>
        <a:p>
          <a:endParaRPr lang="ru-RU"/>
        </a:p>
      </dgm:t>
    </dgm:pt>
    <dgm:pt modelId="{1F33B45E-B6BE-49F8-AFBD-B58D0D66FFA7}" type="sibTrans" cxnId="{D06E99B1-0A8B-49DA-A7D4-15CCD59E2C19}">
      <dgm:prSet/>
      <dgm:spPr/>
      <dgm:t>
        <a:bodyPr/>
        <a:lstStyle/>
        <a:p>
          <a:endParaRPr lang="ru-RU"/>
        </a:p>
      </dgm:t>
    </dgm:pt>
    <dgm:pt modelId="{22E2E677-D14A-4733-A683-011CBA55C563}">
      <dgm:prSet custT="1"/>
      <dgm:spPr>
        <a:solidFill>
          <a:srgbClr val="006885"/>
        </a:solidFill>
      </dgm:spPr>
      <dgm:t>
        <a:bodyPr/>
        <a:lstStyle/>
        <a:p>
          <a:r>
            <a:rPr lang="ru-RU" sz="1400" dirty="0" smtClean="0"/>
            <a:t>Профессиональное развитие  - здесь обсуждается персональная оценка собственной профессиональной </a:t>
          </a:r>
          <a:r>
            <a:rPr lang="ru-RU" sz="1400" dirty="0" smtClean="0"/>
            <a:t>перспективы:</a:t>
          </a:r>
          <a:br>
            <a:rPr lang="ru-RU" sz="1400" dirty="0" smtClean="0"/>
          </a:br>
          <a:r>
            <a:rPr lang="ru-RU" sz="1400" dirty="0" smtClean="0"/>
            <a:t>как приращение новых способов реализации себя как педагога или деятеля образования; возможность действовать как педагог или деятель образования с большей эффективностью в условиях своей образовательной организации или в определенном образовательном пространстве;</a:t>
          </a:r>
          <a:br>
            <a:rPr lang="ru-RU" sz="1400" dirty="0" smtClean="0"/>
          </a:br>
          <a:r>
            <a:rPr lang="ru-RU" sz="1400" dirty="0" smtClean="0"/>
            <a:t>как конкурентное преимущество по сравнению с другими представителями профессионального цеха в форме получения различного рода признаний и статуса (победы в конкурсах, получение званий, степеней, приобретение известности).</a:t>
          </a:r>
          <a:endParaRPr lang="ru-RU" sz="1400" dirty="0"/>
        </a:p>
      </dgm:t>
    </dgm:pt>
    <dgm:pt modelId="{01A30ED5-6485-4369-976D-B510F22E4231}" type="parTrans" cxnId="{63116E25-475F-41D8-8C9D-338E57D9CACD}">
      <dgm:prSet/>
      <dgm:spPr/>
      <dgm:t>
        <a:bodyPr/>
        <a:lstStyle/>
        <a:p>
          <a:endParaRPr lang="ru-RU"/>
        </a:p>
      </dgm:t>
    </dgm:pt>
    <dgm:pt modelId="{8F1FFFC9-2C1A-4906-8131-6899023AE740}" type="sibTrans" cxnId="{63116E25-475F-41D8-8C9D-338E57D9CACD}">
      <dgm:prSet/>
      <dgm:spPr/>
      <dgm:t>
        <a:bodyPr/>
        <a:lstStyle/>
        <a:p>
          <a:endParaRPr lang="ru-RU"/>
        </a:p>
      </dgm:t>
    </dgm:pt>
    <dgm:pt modelId="{343A32CC-C4D3-4DFD-8F19-EF9283B4BF74}" type="pres">
      <dgm:prSet presAssocID="{7D806DFA-EBF8-4960-AEE5-D04DCA3E80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D513E1-F0B8-4941-90A7-740C88DC1EFE}" type="pres">
      <dgm:prSet presAssocID="{7146882A-4B76-4969-9FAF-8086BA954FEF}" presName="parentText" presStyleLbl="node1" presStyleIdx="0" presStyleCnt="3" custLinFactNeighborY="39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72E2B-DB61-43F9-B715-006B21ED75B3}" type="pres">
      <dgm:prSet presAssocID="{C02331CF-D436-44DD-B67E-1CE962C73AD3}" presName="spacer" presStyleCnt="0"/>
      <dgm:spPr/>
    </dgm:pt>
    <dgm:pt modelId="{768BB1C1-1A89-435B-ABEF-FACE588BA01A}" type="pres">
      <dgm:prSet presAssocID="{ABDB994D-8C0A-4D6D-90BC-D61F0BC214C5}" presName="parentText" presStyleLbl="node1" presStyleIdx="1" presStyleCnt="3" custLinFactNeighborY="39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14C9A-B73E-4A95-9AF8-09E91ED468B7}" type="pres">
      <dgm:prSet presAssocID="{1F33B45E-B6BE-49F8-AFBD-B58D0D66FFA7}" presName="spacer" presStyleCnt="0"/>
      <dgm:spPr/>
    </dgm:pt>
    <dgm:pt modelId="{F08DD540-9586-4F12-9685-968DEB722E04}" type="pres">
      <dgm:prSet presAssocID="{22E2E677-D14A-4733-A683-011CBA55C563}" presName="parentText" presStyleLbl="node1" presStyleIdx="2" presStyleCnt="3" custLinFactNeighborY="39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CBC178-1F51-4565-8DF0-4B201B7F522A}" srcId="{7D806DFA-EBF8-4960-AEE5-D04DCA3E805D}" destId="{7146882A-4B76-4969-9FAF-8086BA954FEF}" srcOrd="0" destOrd="0" parTransId="{8F724A0F-193E-4942-AF0C-9D0C9C6CFD10}" sibTransId="{C02331CF-D436-44DD-B67E-1CE962C73AD3}"/>
    <dgm:cxn modelId="{30DD045B-F945-4E3C-B9B7-2716F807F577}" type="presOf" srcId="{7146882A-4B76-4969-9FAF-8086BA954FEF}" destId="{FED513E1-F0B8-4941-90A7-740C88DC1EFE}" srcOrd="0" destOrd="0" presId="urn:microsoft.com/office/officeart/2005/8/layout/vList2"/>
    <dgm:cxn modelId="{574F04B7-2795-4499-9666-C7A73CF34889}" type="presOf" srcId="{22E2E677-D14A-4733-A683-011CBA55C563}" destId="{F08DD540-9586-4F12-9685-968DEB722E04}" srcOrd="0" destOrd="0" presId="urn:microsoft.com/office/officeart/2005/8/layout/vList2"/>
    <dgm:cxn modelId="{4412F3CF-2711-4F95-86A2-2AEDF415282A}" type="presOf" srcId="{ABDB994D-8C0A-4D6D-90BC-D61F0BC214C5}" destId="{768BB1C1-1A89-435B-ABEF-FACE588BA01A}" srcOrd="0" destOrd="0" presId="urn:microsoft.com/office/officeart/2005/8/layout/vList2"/>
    <dgm:cxn modelId="{8CAA36F9-DAAC-4DA6-952C-929C4BE14231}" type="presOf" srcId="{7D806DFA-EBF8-4960-AEE5-D04DCA3E805D}" destId="{343A32CC-C4D3-4DFD-8F19-EF9283B4BF74}" srcOrd="0" destOrd="0" presId="urn:microsoft.com/office/officeart/2005/8/layout/vList2"/>
    <dgm:cxn modelId="{63116E25-475F-41D8-8C9D-338E57D9CACD}" srcId="{7D806DFA-EBF8-4960-AEE5-D04DCA3E805D}" destId="{22E2E677-D14A-4733-A683-011CBA55C563}" srcOrd="2" destOrd="0" parTransId="{01A30ED5-6485-4369-976D-B510F22E4231}" sibTransId="{8F1FFFC9-2C1A-4906-8131-6899023AE740}"/>
    <dgm:cxn modelId="{D06E99B1-0A8B-49DA-A7D4-15CCD59E2C19}" srcId="{7D806DFA-EBF8-4960-AEE5-D04DCA3E805D}" destId="{ABDB994D-8C0A-4D6D-90BC-D61F0BC214C5}" srcOrd="1" destOrd="0" parTransId="{33E56CDC-C95A-40E7-9C12-CDD4B227FE4D}" sibTransId="{1F33B45E-B6BE-49F8-AFBD-B58D0D66FFA7}"/>
    <dgm:cxn modelId="{82FF572C-749C-45BF-A9EB-99E38ACC6598}" type="presParOf" srcId="{343A32CC-C4D3-4DFD-8F19-EF9283B4BF74}" destId="{FED513E1-F0B8-4941-90A7-740C88DC1EFE}" srcOrd="0" destOrd="0" presId="urn:microsoft.com/office/officeart/2005/8/layout/vList2"/>
    <dgm:cxn modelId="{21F2AC19-71BE-455B-9F4F-AAD649EC23E6}" type="presParOf" srcId="{343A32CC-C4D3-4DFD-8F19-EF9283B4BF74}" destId="{14C72E2B-DB61-43F9-B715-006B21ED75B3}" srcOrd="1" destOrd="0" presId="urn:microsoft.com/office/officeart/2005/8/layout/vList2"/>
    <dgm:cxn modelId="{3E60786A-0045-4517-AFB0-4A56E373FDC8}" type="presParOf" srcId="{343A32CC-C4D3-4DFD-8F19-EF9283B4BF74}" destId="{768BB1C1-1A89-435B-ABEF-FACE588BA01A}" srcOrd="2" destOrd="0" presId="urn:microsoft.com/office/officeart/2005/8/layout/vList2"/>
    <dgm:cxn modelId="{F55A5ED9-C7DF-4568-B023-FFB62DE8978C}" type="presParOf" srcId="{343A32CC-C4D3-4DFD-8F19-EF9283B4BF74}" destId="{3AA14C9A-B73E-4A95-9AF8-09E91ED468B7}" srcOrd="3" destOrd="0" presId="urn:microsoft.com/office/officeart/2005/8/layout/vList2"/>
    <dgm:cxn modelId="{48266FD3-6BD0-4AF0-BB59-5DA2D573E34F}" type="presParOf" srcId="{343A32CC-C4D3-4DFD-8F19-EF9283B4BF74}" destId="{F08DD540-9586-4F12-9685-968DEB722E0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058560-C839-4F14-BC4E-C4E8663B208A}" type="doc">
      <dgm:prSet loTypeId="urn:microsoft.com/office/officeart/2005/8/layout/arrow4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0573995-697A-4F3A-AA90-FDBB1ECB7F4C}">
      <dgm:prSet phldrT="[Текст]" custT="1"/>
      <dgm:spPr/>
      <dgm:t>
        <a:bodyPr/>
        <a:lstStyle/>
        <a:p>
          <a:r>
            <a:rPr lang="ru-RU" sz="1500" dirty="0" smtClean="0"/>
            <a:t>Предмет исследования – связность представлений разных профессиональных позиций об условиях адаптации, закрепления и профессионального развития молодых педагогов</a:t>
          </a:r>
          <a:endParaRPr lang="ru-RU" sz="1500" dirty="0"/>
        </a:p>
      </dgm:t>
    </dgm:pt>
    <dgm:pt modelId="{3834FA64-E7DF-415C-A785-D46C0A3C30E5}" type="parTrans" cxnId="{DC40CB57-CF9B-48D1-947F-C9F4376BF478}">
      <dgm:prSet/>
      <dgm:spPr/>
      <dgm:t>
        <a:bodyPr/>
        <a:lstStyle/>
        <a:p>
          <a:endParaRPr lang="ru-RU" sz="1500"/>
        </a:p>
      </dgm:t>
    </dgm:pt>
    <dgm:pt modelId="{35305169-39F7-4674-B9B2-92229C24A1D6}" type="sibTrans" cxnId="{DC40CB57-CF9B-48D1-947F-C9F4376BF478}">
      <dgm:prSet/>
      <dgm:spPr/>
      <dgm:t>
        <a:bodyPr/>
        <a:lstStyle/>
        <a:p>
          <a:endParaRPr lang="ru-RU" sz="1500"/>
        </a:p>
      </dgm:t>
    </dgm:pt>
    <dgm:pt modelId="{A3D1DC12-BD47-4CE2-8811-6136EB5AEFCF}">
      <dgm:prSet phldrT="[Текст]" custT="1"/>
      <dgm:spPr/>
      <dgm:t>
        <a:bodyPr/>
        <a:lstStyle/>
        <a:p>
          <a:r>
            <a:rPr lang="ru-RU" sz="1500" dirty="0" smtClean="0"/>
            <a:t>Общая гипотеза исследования:  эффективность практики работы с молодыми педагогами на территориях может быть обнаружена в тех случаях, когда реальные переживания молодой части учительского корпуса, находящейся на старте профессиональной карьеры относительно своей собственной идентичности и перспективности соответствует тем управленческим усилиям, которые по усмотрению инстанции управления предпринимаются для обеспечения их профессиональной идентичности и перспективности</a:t>
          </a:r>
          <a:endParaRPr lang="ru-RU" sz="1500" dirty="0"/>
        </a:p>
      </dgm:t>
    </dgm:pt>
    <dgm:pt modelId="{FF70721A-C554-418C-B5CE-59CD707D9FE8}" type="parTrans" cxnId="{341B272E-AC07-4E2A-9D90-858B5DEFF963}">
      <dgm:prSet/>
      <dgm:spPr/>
      <dgm:t>
        <a:bodyPr/>
        <a:lstStyle/>
        <a:p>
          <a:endParaRPr lang="ru-RU" sz="1500"/>
        </a:p>
      </dgm:t>
    </dgm:pt>
    <dgm:pt modelId="{D9391300-7944-4F44-B001-3E9A85330368}" type="sibTrans" cxnId="{341B272E-AC07-4E2A-9D90-858B5DEFF963}">
      <dgm:prSet/>
      <dgm:spPr/>
      <dgm:t>
        <a:bodyPr/>
        <a:lstStyle/>
        <a:p>
          <a:endParaRPr lang="ru-RU" sz="1500"/>
        </a:p>
      </dgm:t>
    </dgm:pt>
    <dgm:pt modelId="{A408126B-4850-43F0-989B-0E2913CBD8C9}" type="pres">
      <dgm:prSet presAssocID="{6A058560-C839-4F14-BC4E-C4E8663B208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B2DB90-79A6-496F-8CED-2C17AFBE9B24}" type="pres">
      <dgm:prSet presAssocID="{70573995-697A-4F3A-AA90-FDBB1ECB7F4C}" presName="upArrow" presStyleLbl="node1" presStyleIdx="0" presStyleCnt="2"/>
      <dgm:spPr/>
    </dgm:pt>
    <dgm:pt modelId="{F443996A-A3E4-4F49-BB5F-7625E916266B}" type="pres">
      <dgm:prSet presAssocID="{70573995-697A-4F3A-AA90-FDBB1ECB7F4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AABEF-0AC7-47F9-8D5D-E0AD49C993EC}" type="pres">
      <dgm:prSet presAssocID="{A3D1DC12-BD47-4CE2-8811-6136EB5AEFCF}" presName="downArrow" presStyleLbl="node1" presStyleIdx="1" presStyleCnt="2"/>
      <dgm:spPr/>
    </dgm:pt>
    <dgm:pt modelId="{9467532A-929C-4D9C-A94C-87D22FA1064F}" type="pres">
      <dgm:prSet presAssocID="{A3D1DC12-BD47-4CE2-8811-6136EB5AEFC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1B272E-AC07-4E2A-9D90-858B5DEFF963}" srcId="{6A058560-C839-4F14-BC4E-C4E8663B208A}" destId="{A3D1DC12-BD47-4CE2-8811-6136EB5AEFCF}" srcOrd="1" destOrd="0" parTransId="{FF70721A-C554-418C-B5CE-59CD707D9FE8}" sibTransId="{D9391300-7944-4F44-B001-3E9A85330368}"/>
    <dgm:cxn modelId="{DC40CB57-CF9B-48D1-947F-C9F4376BF478}" srcId="{6A058560-C839-4F14-BC4E-C4E8663B208A}" destId="{70573995-697A-4F3A-AA90-FDBB1ECB7F4C}" srcOrd="0" destOrd="0" parTransId="{3834FA64-E7DF-415C-A785-D46C0A3C30E5}" sibTransId="{35305169-39F7-4674-B9B2-92229C24A1D6}"/>
    <dgm:cxn modelId="{E3076313-C000-4B75-9C77-C70DAD372A39}" type="presOf" srcId="{A3D1DC12-BD47-4CE2-8811-6136EB5AEFCF}" destId="{9467532A-929C-4D9C-A94C-87D22FA1064F}" srcOrd="0" destOrd="0" presId="urn:microsoft.com/office/officeart/2005/8/layout/arrow4"/>
    <dgm:cxn modelId="{E2319E01-C24D-4093-B7AA-9AAB77CAF877}" type="presOf" srcId="{6A058560-C839-4F14-BC4E-C4E8663B208A}" destId="{A408126B-4850-43F0-989B-0E2913CBD8C9}" srcOrd="0" destOrd="0" presId="urn:microsoft.com/office/officeart/2005/8/layout/arrow4"/>
    <dgm:cxn modelId="{84DBE7E9-DA08-49BF-922F-7922A3752B0B}" type="presOf" srcId="{70573995-697A-4F3A-AA90-FDBB1ECB7F4C}" destId="{F443996A-A3E4-4F49-BB5F-7625E916266B}" srcOrd="0" destOrd="0" presId="urn:microsoft.com/office/officeart/2005/8/layout/arrow4"/>
    <dgm:cxn modelId="{086D67CB-E3EF-4582-B18C-5B10BA0D3591}" type="presParOf" srcId="{A408126B-4850-43F0-989B-0E2913CBD8C9}" destId="{7AB2DB90-79A6-496F-8CED-2C17AFBE9B24}" srcOrd="0" destOrd="0" presId="urn:microsoft.com/office/officeart/2005/8/layout/arrow4"/>
    <dgm:cxn modelId="{C47D9378-A57D-473A-BE9A-7445014D7F4F}" type="presParOf" srcId="{A408126B-4850-43F0-989B-0E2913CBD8C9}" destId="{F443996A-A3E4-4F49-BB5F-7625E916266B}" srcOrd="1" destOrd="0" presId="urn:microsoft.com/office/officeart/2005/8/layout/arrow4"/>
    <dgm:cxn modelId="{786BF722-B6C4-433F-A8E2-5DACCB4A73DF}" type="presParOf" srcId="{A408126B-4850-43F0-989B-0E2913CBD8C9}" destId="{F48AABEF-0AC7-47F9-8D5D-E0AD49C993EC}" srcOrd="2" destOrd="0" presId="urn:microsoft.com/office/officeart/2005/8/layout/arrow4"/>
    <dgm:cxn modelId="{F16B8471-0050-4B98-B4B4-78432B316ADF}" type="presParOf" srcId="{A408126B-4850-43F0-989B-0E2913CBD8C9}" destId="{9467532A-929C-4D9C-A94C-87D22FA1064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EC7ED2-F5AF-415D-B8CD-897563A9698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839002-D905-478D-AEB2-F423C8EC1BB1}">
      <dgm:prSet phldrT="[Текст]" custT="1"/>
      <dgm:spPr>
        <a:solidFill>
          <a:srgbClr val="006885"/>
        </a:solidFill>
      </dgm:spPr>
      <dgm:t>
        <a:bodyPr/>
        <a:lstStyle/>
        <a:p>
          <a:r>
            <a:rPr lang="ru-RU" sz="1600" dirty="0" smtClean="0"/>
            <a:t>Факторы привлекательности профессиональной деятельности</a:t>
          </a:r>
          <a:endParaRPr lang="ru-RU" sz="1600" dirty="0"/>
        </a:p>
      </dgm:t>
    </dgm:pt>
    <dgm:pt modelId="{6466136C-0F93-40FD-B841-AAAF579550ED}" type="parTrans" cxnId="{E33A041D-1530-426D-A865-498A29A7D915}">
      <dgm:prSet/>
      <dgm:spPr/>
      <dgm:t>
        <a:bodyPr/>
        <a:lstStyle/>
        <a:p>
          <a:endParaRPr lang="ru-RU" sz="1400"/>
        </a:p>
      </dgm:t>
    </dgm:pt>
    <dgm:pt modelId="{301C3DD9-092F-4C7B-A7C9-2F8563E1BB2F}" type="sibTrans" cxnId="{E33A041D-1530-426D-A865-498A29A7D915}">
      <dgm:prSet/>
      <dgm:spPr/>
      <dgm:t>
        <a:bodyPr/>
        <a:lstStyle/>
        <a:p>
          <a:endParaRPr lang="ru-RU" sz="1400"/>
        </a:p>
      </dgm:t>
    </dgm:pt>
    <dgm:pt modelId="{132863DA-4F1E-47E2-87B4-A7568B875437}">
      <dgm:prSet phldrT="[Текст]" custT="1"/>
      <dgm:spPr>
        <a:solidFill>
          <a:srgbClr val="006885"/>
        </a:solidFill>
      </dgm:spPr>
      <dgm:t>
        <a:bodyPr/>
        <a:lstStyle/>
        <a:p>
          <a:r>
            <a:rPr lang="ru-RU" sz="1600" dirty="0" smtClean="0"/>
            <a:t>Содержательные</a:t>
          </a:r>
          <a:endParaRPr lang="ru-RU" sz="1600" dirty="0"/>
        </a:p>
      </dgm:t>
    </dgm:pt>
    <dgm:pt modelId="{F13932D0-979A-42C9-907B-2E182850E6A7}" type="parTrans" cxnId="{CC463E5D-4020-4F68-B001-830F4564F4E4}">
      <dgm:prSet/>
      <dgm:spPr/>
      <dgm:t>
        <a:bodyPr/>
        <a:lstStyle/>
        <a:p>
          <a:endParaRPr lang="ru-RU" sz="1400"/>
        </a:p>
      </dgm:t>
    </dgm:pt>
    <dgm:pt modelId="{348D5E17-E913-4333-8092-9681C42A01A2}" type="sibTrans" cxnId="{CC463E5D-4020-4F68-B001-830F4564F4E4}">
      <dgm:prSet/>
      <dgm:spPr/>
      <dgm:t>
        <a:bodyPr/>
        <a:lstStyle/>
        <a:p>
          <a:endParaRPr lang="ru-RU" sz="1400"/>
        </a:p>
      </dgm:t>
    </dgm:pt>
    <dgm:pt modelId="{B77564AF-00F9-4385-8FFF-44A214CB5F1F}">
      <dgm:prSet phldrT="[Текст]" custT="1"/>
      <dgm:spPr>
        <a:solidFill>
          <a:srgbClr val="006885"/>
        </a:solidFill>
      </dgm:spPr>
      <dgm:t>
        <a:bodyPr/>
        <a:lstStyle/>
        <a:p>
          <a:r>
            <a:rPr lang="ru-RU" sz="1600" dirty="0" smtClean="0"/>
            <a:t>Контекстные</a:t>
          </a:r>
          <a:endParaRPr lang="ru-RU" sz="1600" dirty="0"/>
        </a:p>
      </dgm:t>
    </dgm:pt>
    <dgm:pt modelId="{99164853-2F4C-4D17-B0D4-30E3603EAC54}" type="parTrans" cxnId="{588671B5-E656-4450-9E26-694EE2CF4A15}">
      <dgm:prSet/>
      <dgm:spPr/>
      <dgm:t>
        <a:bodyPr/>
        <a:lstStyle/>
        <a:p>
          <a:endParaRPr lang="ru-RU" sz="1400"/>
        </a:p>
      </dgm:t>
    </dgm:pt>
    <dgm:pt modelId="{85A5AB57-3E44-4E58-A744-DA62F425C5AF}" type="sibTrans" cxnId="{588671B5-E656-4450-9E26-694EE2CF4A15}">
      <dgm:prSet/>
      <dgm:spPr/>
      <dgm:t>
        <a:bodyPr/>
        <a:lstStyle/>
        <a:p>
          <a:endParaRPr lang="ru-RU" sz="1400"/>
        </a:p>
      </dgm:t>
    </dgm:pt>
    <dgm:pt modelId="{3365A41B-88D2-40A0-905F-BDD06D63DCC8}">
      <dgm:prSet phldrT="[Текст]" custT="1"/>
      <dgm:spPr>
        <a:solidFill>
          <a:srgbClr val="006885"/>
        </a:solidFill>
      </dgm:spPr>
      <dgm:t>
        <a:bodyPr/>
        <a:lstStyle/>
        <a:p>
          <a:r>
            <a:rPr lang="ru-RU" sz="1600" dirty="0" smtClean="0"/>
            <a:t>Миссия</a:t>
          </a:r>
          <a:endParaRPr lang="ru-RU" sz="1600" dirty="0"/>
        </a:p>
      </dgm:t>
    </dgm:pt>
    <dgm:pt modelId="{E939E8DF-910A-4FF8-BD6D-7782A45A73E5}" type="parTrans" cxnId="{6C3DBC6F-36DD-4989-942D-30711F97621E}">
      <dgm:prSet/>
      <dgm:spPr/>
      <dgm:t>
        <a:bodyPr/>
        <a:lstStyle/>
        <a:p>
          <a:endParaRPr lang="ru-RU" sz="1400"/>
        </a:p>
      </dgm:t>
    </dgm:pt>
    <dgm:pt modelId="{FEBB7F6B-8595-453C-980D-30490F331E74}" type="sibTrans" cxnId="{6C3DBC6F-36DD-4989-942D-30711F97621E}">
      <dgm:prSet/>
      <dgm:spPr/>
      <dgm:t>
        <a:bodyPr/>
        <a:lstStyle/>
        <a:p>
          <a:endParaRPr lang="ru-RU" sz="1400"/>
        </a:p>
      </dgm:t>
    </dgm:pt>
    <dgm:pt modelId="{56940E7F-F6F7-4F50-BDD6-50F8649B4B77}">
      <dgm:prSet phldrT="[Текст]" custT="1"/>
      <dgm:spPr>
        <a:solidFill>
          <a:srgbClr val="006885"/>
        </a:solidFill>
      </dgm:spPr>
      <dgm:t>
        <a:bodyPr/>
        <a:lstStyle/>
        <a:p>
          <a:r>
            <a:rPr lang="ru-RU" sz="1600" dirty="0" smtClean="0"/>
            <a:t>Профессиональный интерес</a:t>
          </a:r>
          <a:endParaRPr lang="ru-RU" sz="1600" dirty="0"/>
        </a:p>
      </dgm:t>
    </dgm:pt>
    <dgm:pt modelId="{DA712E33-1227-4802-84D8-1A895BD9F892}" type="parTrans" cxnId="{D2B28A67-5A53-4E63-AFB3-56B8CD206BDD}">
      <dgm:prSet/>
      <dgm:spPr/>
      <dgm:t>
        <a:bodyPr/>
        <a:lstStyle/>
        <a:p>
          <a:endParaRPr lang="ru-RU" sz="1400"/>
        </a:p>
      </dgm:t>
    </dgm:pt>
    <dgm:pt modelId="{AE3D0D2C-E23D-4BB1-958C-B0C6EC0DB156}" type="sibTrans" cxnId="{D2B28A67-5A53-4E63-AFB3-56B8CD206BDD}">
      <dgm:prSet/>
      <dgm:spPr/>
      <dgm:t>
        <a:bodyPr/>
        <a:lstStyle/>
        <a:p>
          <a:endParaRPr lang="ru-RU" sz="1400"/>
        </a:p>
      </dgm:t>
    </dgm:pt>
    <dgm:pt modelId="{85FB6955-F38C-4654-B942-C527CD8DE790}">
      <dgm:prSet phldrT="[Текст]" custT="1"/>
      <dgm:spPr>
        <a:solidFill>
          <a:srgbClr val="006885"/>
        </a:solidFill>
      </dgm:spPr>
      <dgm:t>
        <a:bodyPr/>
        <a:lstStyle/>
        <a:p>
          <a:r>
            <a:rPr lang="ru-RU" sz="1600" dirty="0" smtClean="0"/>
            <a:t>Финансовые</a:t>
          </a:r>
          <a:endParaRPr lang="ru-RU" sz="1600" dirty="0"/>
        </a:p>
      </dgm:t>
    </dgm:pt>
    <dgm:pt modelId="{EB23779C-BB5D-46F4-911E-CFD38A136C89}" type="parTrans" cxnId="{AD64C8DF-4B7B-4AC5-8441-20CD6FB19941}">
      <dgm:prSet/>
      <dgm:spPr/>
      <dgm:t>
        <a:bodyPr/>
        <a:lstStyle/>
        <a:p>
          <a:endParaRPr lang="ru-RU" sz="1400"/>
        </a:p>
      </dgm:t>
    </dgm:pt>
    <dgm:pt modelId="{222F4269-E0E9-4911-B001-9FAEAF781A45}" type="sibTrans" cxnId="{AD64C8DF-4B7B-4AC5-8441-20CD6FB19941}">
      <dgm:prSet/>
      <dgm:spPr/>
      <dgm:t>
        <a:bodyPr/>
        <a:lstStyle/>
        <a:p>
          <a:endParaRPr lang="ru-RU" sz="1400"/>
        </a:p>
      </dgm:t>
    </dgm:pt>
    <dgm:pt modelId="{19F3FCAF-1956-4129-8C87-9FAC16E3503F}">
      <dgm:prSet phldrT="[Текст]" custT="1"/>
      <dgm:spPr>
        <a:solidFill>
          <a:srgbClr val="006885"/>
        </a:solidFill>
      </dgm:spPr>
      <dgm:t>
        <a:bodyPr/>
        <a:lstStyle/>
        <a:p>
          <a:r>
            <a:rPr lang="ru-RU" sz="1600" dirty="0" smtClean="0"/>
            <a:t>Условия труда</a:t>
          </a:r>
          <a:endParaRPr lang="ru-RU" sz="1600" dirty="0"/>
        </a:p>
      </dgm:t>
    </dgm:pt>
    <dgm:pt modelId="{02F69EBB-BE1A-4680-90EB-20D02AE98B29}" type="parTrans" cxnId="{9E511D65-139E-4961-88F3-59C070DAFF8B}">
      <dgm:prSet/>
      <dgm:spPr/>
      <dgm:t>
        <a:bodyPr/>
        <a:lstStyle/>
        <a:p>
          <a:endParaRPr lang="ru-RU" sz="1400"/>
        </a:p>
      </dgm:t>
    </dgm:pt>
    <dgm:pt modelId="{C93546D1-0965-4B23-9385-71C8E4A2CE54}" type="sibTrans" cxnId="{9E511D65-139E-4961-88F3-59C070DAFF8B}">
      <dgm:prSet/>
      <dgm:spPr/>
      <dgm:t>
        <a:bodyPr/>
        <a:lstStyle/>
        <a:p>
          <a:endParaRPr lang="ru-RU" sz="1400"/>
        </a:p>
      </dgm:t>
    </dgm:pt>
    <dgm:pt modelId="{5510E2BA-5C61-4C17-B3BD-3985E98CFDFB}" type="pres">
      <dgm:prSet presAssocID="{3DEC7ED2-F5AF-415D-B8CD-897563A969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AF0706-66F8-4187-A019-D6ACBF98C072}" type="pres">
      <dgm:prSet presAssocID="{09839002-D905-478D-AEB2-F423C8EC1BB1}" presName="root1" presStyleCnt="0"/>
      <dgm:spPr/>
    </dgm:pt>
    <dgm:pt modelId="{EC3D22E7-9327-44B0-8A88-0ACAF3A56BAB}" type="pres">
      <dgm:prSet presAssocID="{09839002-D905-478D-AEB2-F423C8EC1BB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0F47F1-CFA3-4458-ABE3-72E8C6A732BB}" type="pres">
      <dgm:prSet presAssocID="{09839002-D905-478D-AEB2-F423C8EC1BB1}" presName="level2hierChild" presStyleCnt="0"/>
      <dgm:spPr/>
    </dgm:pt>
    <dgm:pt modelId="{A808DA84-984B-49A6-8219-B2733DBA98C2}" type="pres">
      <dgm:prSet presAssocID="{F13932D0-979A-42C9-907B-2E182850E6A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63C48B0-36A3-4532-906C-9958DF606F0F}" type="pres">
      <dgm:prSet presAssocID="{F13932D0-979A-42C9-907B-2E182850E6A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07488DE-760B-49C5-9611-A86723F34E80}" type="pres">
      <dgm:prSet presAssocID="{132863DA-4F1E-47E2-87B4-A7568B875437}" presName="root2" presStyleCnt="0"/>
      <dgm:spPr/>
    </dgm:pt>
    <dgm:pt modelId="{75B5CD55-4385-42DE-94B9-F7694D3A2762}" type="pres">
      <dgm:prSet presAssocID="{132863DA-4F1E-47E2-87B4-A7568B87543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831140-6622-4DCB-B104-6EFD288FDFCB}" type="pres">
      <dgm:prSet presAssocID="{132863DA-4F1E-47E2-87B4-A7568B875437}" presName="level3hierChild" presStyleCnt="0"/>
      <dgm:spPr/>
    </dgm:pt>
    <dgm:pt modelId="{38650E76-C64C-42F1-AD89-8C88D850AE10}" type="pres">
      <dgm:prSet presAssocID="{E939E8DF-910A-4FF8-BD6D-7782A45A73E5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076E21BD-7C83-4E0F-9C6E-6EB8E17AE81D}" type="pres">
      <dgm:prSet presAssocID="{E939E8DF-910A-4FF8-BD6D-7782A45A73E5}" presName="connTx" presStyleLbl="parChTrans1D3" presStyleIdx="0" presStyleCnt="4"/>
      <dgm:spPr/>
      <dgm:t>
        <a:bodyPr/>
        <a:lstStyle/>
        <a:p>
          <a:endParaRPr lang="ru-RU"/>
        </a:p>
      </dgm:t>
    </dgm:pt>
    <dgm:pt modelId="{5BB694CB-FBB6-4E8D-B134-B5DABD26D522}" type="pres">
      <dgm:prSet presAssocID="{3365A41B-88D2-40A0-905F-BDD06D63DCC8}" presName="root2" presStyleCnt="0"/>
      <dgm:spPr/>
    </dgm:pt>
    <dgm:pt modelId="{951D0463-B260-4A18-B1AC-BD4572EB605D}" type="pres">
      <dgm:prSet presAssocID="{3365A41B-88D2-40A0-905F-BDD06D63DCC8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F5E065-284C-468A-B1A9-C71969A1575C}" type="pres">
      <dgm:prSet presAssocID="{3365A41B-88D2-40A0-905F-BDD06D63DCC8}" presName="level3hierChild" presStyleCnt="0"/>
      <dgm:spPr/>
    </dgm:pt>
    <dgm:pt modelId="{D403ABD0-DAF6-400D-9391-26E1721C8C87}" type="pres">
      <dgm:prSet presAssocID="{DA712E33-1227-4802-84D8-1A895BD9F892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1C3C2D29-FF9C-457A-BF1E-E2FCFAC51926}" type="pres">
      <dgm:prSet presAssocID="{DA712E33-1227-4802-84D8-1A895BD9F892}" presName="connTx" presStyleLbl="parChTrans1D3" presStyleIdx="1" presStyleCnt="4"/>
      <dgm:spPr/>
      <dgm:t>
        <a:bodyPr/>
        <a:lstStyle/>
        <a:p>
          <a:endParaRPr lang="ru-RU"/>
        </a:p>
      </dgm:t>
    </dgm:pt>
    <dgm:pt modelId="{9DE55F13-D81D-4A1E-B52B-3C7E695CB18B}" type="pres">
      <dgm:prSet presAssocID="{56940E7F-F6F7-4F50-BDD6-50F8649B4B77}" presName="root2" presStyleCnt="0"/>
      <dgm:spPr/>
    </dgm:pt>
    <dgm:pt modelId="{551070A3-C11A-4661-861B-052BDD3CE4BB}" type="pres">
      <dgm:prSet presAssocID="{56940E7F-F6F7-4F50-BDD6-50F8649B4B77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87C06D-721C-463E-9BB0-B29AFF30E31C}" type="pres">
      <dgm:prSet presAssocID="{56940E7F-F6F7-4F50-BDD6-50F8649B4B77}" presName="level3hierChild" presStyleCnt="0"/>
      <dgm:spPr/>
    </dgm:pt>
    <dgm:pt modelId="{744A6683-64F1-4899-BC1B-37824B9B503E}" type="pres">
      <dgm:prSet presAssocID="{99164853-2F4C-4D17-B0D4-30E3603EAC5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9D12E8F-9CF3-4804-8F7B-4DC81AE270CE}" type="pres">
      <dgm:prSet presAssocID="{99164853-2F4C-4D17-B0D4-30E3603EAC5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252B89EA-DA28-4318-AB2C-CC8567BE8AAF}" type="pres">
      <dgm:prSet presAssocID="{B77564AF-00F9-4385-8FFF-44A214CB5F1F}" presName="root2" presStyleCnt="0"/>
      <dgm:spPr/>
    </dgm:pt>
    <dgm:pt modelId="{DEB0C689-1D38-4610-BC63-E522CEABA888}" type="pres">
      <dgm:prSet presAssocID="{B77564AF-00F9-4385-8FFF-44A214CB5F1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A99269-F983-4872-B915-022B331961A3}" type="pres">
      <dgm:prSet presAssocID="{B77564AF-00F9-4385-8FFF-44A214CB5F1F}" presName="level3hierChild" presStyleCnt="0"/>
      <dgm:spPr/>
    </dgm:pt>
    <dgm:pt modelId="{C7BFDA86-66E1-42EB-BEC4-97A40839B2EF}" type="pres">
      <dgm:prSet presAssocID="{EB23779C-BB5D-46F4-911E-CFD38A136C89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B7634F58-A9BE-49D1-BFD2-968AED3BBD7C}" type="pres">
      <dgm:prSet presAssocID="{EB23779C-BB5D-46F4-911E-CFD38A136C89}" presName="connTx" presStyleLbl="parChTrans1D3" presStyleIdx="2" presStyleCnt="4"/>
      <dgm:spPr/>
      <dgm:t>
        <a:bodyPr/>
        <a:lstStyle/>
        <a:p>
          <a:endParaRPr lang="ru-RU"/>
        </a:p>
      </dgm:t>
    </dgm:pt>
    <dgm:pt modelId="{1B9ED724-CFFB-4592-BEC6-B100E7C35621}" type="pres">
      <dgm:prSet presAssocID="{85FB6955-F38C-4654-B942-C527CD8DE790}" presName="root2" presStyleCnt="0"/>
      <dgm:spPr/>
    </dgm:pt>
    <dgm:pt modelId="{A70890D4-E32C-4095-AB78-B90A561C4DB3}" type="pres">
      <dgm:prSet presAssocID="{85FB6955-F38C-4654-B942-C527CD8DE790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AB1DC1-B9C9-4037-908A-5AB9B68A4BAA}" type="pres">
      <dgm:prSet presAssocID="{85FB6955-F38C-4654-B942-C527CD8DE790}" presName="level3hierChild" presStyleCnt="0"/>
      <dgm:spPr/>
    </dgm:pt>
    <dgm:pt modelId="{8C65DB77-2376-453D-BB70-14BE84CF3B7F}" type="pres">
      <dgm:prSet presAssocID="{02F69EBB-BE1A-4680-90EB-20D02AE98B29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91F25D46-12A8-4186-97D0-FCC72A41C53E}" type="pres">
      <dgm:prSet presAssocID="{02F69EBB-BE1A-4680-90EB-20D02AE98B29}" presName="connTx" presStyleLbl="parChTrans1D3" presStyleIdx="3" presStyleCnt="4"/>
      <dgm:spPr/>
      <dgm:t>
        <a:bodyPr/>
        <a:lstStyle/>
        <a:p>
          <a:endParaRPr lang="ru-RU"/>
        </a:p>
      </dgm:t>
    </dgm:pt>
    <dgm:pt modelId="{36CF227F-E47C-4997-A5E4-DD018EBCD106}" type="pres">
      <dgm:prSet presAssocID="{19F3FCAF-1956-4129-8C87-9FAC16E3503F}" presName="root2" presStyleCnt="0"/>
      <dgm:spPr/>
    </dgm:pt>
    <dgm:pt modelId="{6D608503-A8D1-4FD9-8F10-86AC5B0B0D89}" type="pres">
      <dgm:prSet presAssocID="{19F3FCAF-1956-4129-8C87-9FAC16E3503F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8D8C58-3F8C-4A73-AC4A-9610EE414E6C}" type="pres">
      <dgm:prSet presAssocID="{19F3FCAF-1956-4129-8C87-9FAC16E3503F}" presName="level3hierChild" presStyleCnt="0"/>
      <dgm:spPr/>
    </dgm:pt>
  </dgm:ptLst>
  <dgm:cxnLst>
    <dgm:cxn modelId="{6BF6F332-896F-4D53-BA9C-E4E12935B114}" type="presOf" srcId="{E939E8DF-910A-4FF8-BD6D-7782A45A73E5}" destId="{076E21BD-7C83-4E0F-9C6E-6EB8E17AE81D}" srcOrd="1" destOrd="0" presId="urn:microsoft.com/office/officeart/2005/8/layout/hierarchy2"/>
    <dgm:cxn modelId="{1EB80D24-ED5A-4421-A6E1-ED20970274FA}" type="presOf" srcId="{EB23779C-BB5D-46F4-911E-CFD38A136C89}" destId="{C7BFDA86-66E1-42EB-BEC4-97A40839B2EF}" srcOrd="0" destOrd="0" presId="urn:microsoft.com/office/officeart/2005/8/layout/hierarchy2"/>
    <dgm:cxn modelId="{59D6EAA4-6B83-4B4C-A64A-03AB20AC0D36}" type="presOf" srcId="{56940E7F-F6F7-4F50-BDD6-50F8649B4B77}" destId="{551070A3-C11A-4661-861B-052BDD3CE4BB}" srcOrd="0" destOrd="0" presId="urn:microsoft.com/office/officeart/2005/8/layout/hierarchy2"/>
    <dgm:cxn modelId="{CDCA0FBD-1ADB-42F7-8291-BD3D96DA09CE}" type="presOf" srcId="{19F3FCAF-1956-4129-8C87-9FAC16E3503F}" destId="{6D608503-A8D1-4FD9-8F10-86AC5B0B0D89}" srcOrd="0" destOrd="0" presId="urn:microsoft.com/office/officeart/2005/8/layout/hierarchy2"/>
    <dgm:cxn modelId="{898C735B-0645-484E-B084-1EC5A3FFA6B9}" type="presOf" srcId="{DA712E33-1227-4802-84D8-1A895BD9F892}" destId="{1C3C2D29-FF9C-457A-BF1E-E2FCFAC51926}" srcOrd="1" destOrd="0" presId="urn:microsoft.com/office/officeart/2005/8/layout/hierarchy2"/>
    <dgm:cxn modelId="{E33A041D-1530-426D-A865-498A29A7D915}" srcId="{3DEC7ED2-F5AF-415D-B8CD-897563A96983}" destId="{09839002-D905-478D-AEB2-F423C8EC1BB1}" srcOrd="0" destOrd="0" parTransId="{6466136C-0F93-40FD-B841-AAAF579550ED}" sibTransId="{301C3DD9-092F-4C7B-A7C9-2F8563E1BB2F}"/>
    <dgm:cxn modelId="{EDB8A10E-48AB-4B47-B7A1-0A6D9FC6E5E1}" type="presOf" srcId="{F13932D0-979A-42C9-907B-2E182850E6A7}" destId="{963C48B0-36A3-4532-906C-9958DF606F0F}" srcOrd="1" destOrd="0" presId="urn:microsoft.com/office/officeart/2005/8/layout/hierarchy2"/>
    <dgm:cxn modelId="{46E8F41E-37B5-4997-B0A2-7B0098E31B8A}" type="presOf" srcId="{02F69EBB-BE1A-4680-90EB-20D02AE98B29}" destId="{8C65DB77-2376-453D-BB70-14BE84CF3B7F}" srcOrd="0" destOrd="0" presId="urn:microsoft.com/office/officeart/2005/8/layout/hierarchy2"/>
    <dgm:cxn modelId="{CC463E5D-4020-4F68-B001-830F4564F4E4}" srcId="{09839002-D905-478D-AEB2-F423C8EC1BB1}" destId="{132863DA-4F1E-47E2-87B4-A7568B875437}" srcOrd="0" destOrd="0" parTransId="{F13932D0-979A-42C9-907B-2E182850E6A7}" sibTransId="{348D5E17-E913-4333-8092-9681C42A01A2}"/>
    <dgm:cxn modelId="{CD37997B-B771-4716-8143-AE1B65B6D1E3}" type="presOf" srcId="{F13932D0-979A-42C9-907B-2E182850E6A7}" destId="{A808DA84-984B-49A6-8219-B2733DBA98C2}" srcOrd="0" destOrd="0" presId="urn:microsoft.com/office/officeart/2005/8/layout/hierarchy2"/>
    <dgm:cxn modelId="{912919C8-90DB-4982-8F51-4F03E8E392E3}" type="presOf" srcId="{E939E8DF-910A-4FF8-BD6D-7782A45A73E5}" destId="{38650E76-C64C-42F1-AD89-8C88D850AE10}" srcOrd="0" destOrd="0" presId="urn:microsoft.com/office/officeart/2005/8/layout/hierarchy2"/>
    <dgm:cxn modelId="{AD64C8DF-4B7B-4AC5-8441-20CD6FB19941}" srcId="{B77564AF-00F9-4385-8FFF-44A214CB5F1F}" destId="{85FB6955-F38C-4654-B942-C527CD8DE790}" srcOrd="0" destOrd="0" parTransId="{EB23779C-BB5D-46F4-911E-CFD38A136C89}" sibTransId="{222F4269-E0E9-4911-B001-9FAEAF781A45}"/>
    <dgm:cxn modelId="{6C3DBC6F-36DD-4989-942D-30711F97621E}" srcId="{132863DA-4F1E-47E2-87B4-A7568B875437}" destId="{3365A41B-88D2-40A0-905F-BDD06D63DCC8}" srcOrd="0" destOrd="0" parTransId="{E939E8DF-910A-4FF8-BD6D-7782A45A73E5}" sibTransId="{FEBB7F6B-8595-453C-980D-30490F331E74}"/>
    <dgm:cxn modelId="{767B4E3B-3637-4C27-AFA1-212F9E1A9FF9}" type="presOf" srcId="{09839002-D905-478D-AEB2-F423C8EC1BB1}" destId="{EC3D22E7-9327-44B0-8A88-0ACAF3A56BAB}" srcOrd="0" destOrd="0" presId="urn:microsoft.com/office/officeart/2005/8/layout/hierarchy2"/>
    <dgm:cxn modelId="{4AE97018-3560-42DC-A321-08702B71CC33}" type="presOf" srcId="{3365A41B-88D2-40A0-905F-BDD06D63DCC8}" destId="{951D0463-B260-4A18-B1AC-BD4572EB605D}" srcOrd="0" destOrd="0" presId="urn:microsoft.com/office/officeart/2005/8/layout/hierarchy2"/>
    <dgm:cxn modelId="{5DC83446-792E-4F79-95A7-29A19B321699}" type="presOf" srcId="{99164853-2F4C-4D17-B0D4-30E3603EAC54}" destId="{59D12E8F-9CF3-4804-8F7B-4DC81AE270CE}" srcOrd="1" destOrd="0" presId="urn:microsoft.com/office/officeart/2005/8/layout/hierarchy2"/>
    <dgm:cxn modelId="{D2B28A67-5A53-4E63-AFB3-56B8CD206BDD}" srcId="{132863DA-4F1E-47E2-87B4-A7568B875437}" destId="{56940E7F-F6F7-4F50-BDD6-50F8649B4B77}" srcOrd="1" destOrd="0" parTransId="{DA712E33-1227-4802-84D8-1A895BD9F892}" sibTransId="{AE3D0D2C-E23D-4BB1-958C-B0C6EC0DB156}"/>
    <dgm:cxn modelId="{9E511D65-139E-4961-88F3-59C070DAFF8B}" srcId="{B77564AF-00F9-4385-8FFF-44A214CB5F1F}" destId="{19F3FCAF-1956-4129-8C87-9FAC16E3503F}" srcOrd="1" destOrd="0" parTransId="{02F69EBB-BE1A-4680-90EB-20D02AE98B29}" sibTransId="{C93546D1-0965-4B23-9385-71C8E4A2CE54}"/>
    <dgm:cxn modelId="{5AC69994-3905-42F3-9006-D3CD33E5BDD1}" type="presOf" srcId="{02F69EBB-BE1A-4680-90EB-20D02AE98B29}" destId="{91F25D46-12A8-4186-97D0-FCC72A41C53E}" srcOrd="1" destOrd="0" presId="urn:microsoft.com/office/officeart/2005/8/layout/hierarchy2"/>
    <dgm:cxn modelId="{19D66365-3B88-45AA-BE42-CAFC566FDD6C}" type="presOf" srcId="{DA712E33-1227-4802-84D8-1A895BD9F892}" destId="{D403ABD0-DAF6-400D-9391-26E1721C8C87}" srcOrd="0" destOrd="0" presId="urn:microsoft.com/office/officeart/2005/8/layout/hierarchy2"/>
    <dgm:cxn modelId="{8BEE138F-3D7D-46BF-A189-CF4DE06D8621}" type="presOf" srcId="{132863DA-4F1E-47E2-87B4-A7568B875437}" destId="{75B5CD55-4385-42DE-94B9-F7694D3A2762}" srcOrd="0" destOrd="0" presId="urn:microsoft.com/office/officeart/2005/8/layout/hierarchy2"/>
    <dgm:cxn modelId="{1F30A85E-8F9D-4E36-BE03-095DE5301C5F}" type="presOf" srcId="{3DEC7ED2-F5AF-415D-B8CD-897563A96983}" destId="{5510E2BA-5C61-4C17-B3BD-3985E98CFDFB}" srcOrd="0" destOrd="0" presId="urn:microsoft.com/office/officeart/2005/8/layout/hierarchy2"/>
    <dgm:cxn modelId="{B072F400-3C54-4441-BBEC-C4FC88D65BC7}" type="presOf" srcId="{B77564AF-00F9-4385-8FFF-44A214CB5F1F}" destId="{DEB0C689-1D38-4610-BC63-E522CEABA888}" srcOrd="0" destOrd="0" presId="urn:microsoft.com/office/officeart/2005/8/layout/hierarchy2"/>
    <dgm:cxn modelId="{588671B5-E656-4450-9E26-694EE2CF4A15}" srcId="{09839002-D905-478D-AEB2-F423C8EC1BB1}" destId="{B77564AF-00F9-4385-8FFF-44A214CB5F1F}" srcOrd="1" destOrd="0" parTransId="{99164853-2F4C-4D17-B0D4-30E3603EAC54}" sibTransId="{85A5AB57-3E44-4E58-A744-DA62F425C5AF}"/>
    <dgm:cxn modelId="{0D08061E-CEB3-42A0-BC95-8F2FEB769453}" type="presOf" srcId="{EB23779C-BB5D-46F4-911E-CFD38A136C89}" destId="{B7634F58-A9BE-49D1-BFD2-968AED3BBD7C}" srcOrd="1" destOrd="0" presId="urn:microsoft.com/office/officeart/2005/8/layout/hierarchy2"/>
    <dgm:cxn modelId="{20192CC7-D92B-43CD-B8EC-2E4BF3539D36}" type="presOf" srcId="{99164853-2F4C-4D17-B0D4-30E3603EAC54}" destId="{744A6683-64F1-4899-BC1B-37824B9B503E}" srcOrd="0" destOrd="0" presId="urn:microsoft.com/office/officeart/2005/8/layout/hierarchy2"/>
    <dgm:cxn modelId="{C209912D-7103-4220-958A-0C201ED97FF6}" type="presOf" srcId="{85FB6955-F38C-4654-B942-C527CD8DE790}" destId="{A70890D4-E32C-4095-AB78-B90A561C4DB3}" srcOrd="0" destOrd="0" presId="urn:microsoft.com/office/officeart/2005/8/layout/hierarchy2"/>
    <dgm:cxn modelId="{B8CA1617-19ED-40C9-920B-CEC45163F1D1}" type="presParOf" srcId="{5510E2BA-5C61-4C17-B3BD-3985E98CFDFB}" destId="{F9AF0706-66F8-4187-A019-D6ACBF98C072}" srcOrd="0" destOrd="0" presId="urn:microsoft.com/office/officeart/2005/8/layout/hierarchy2"/>
    <dgm:cxn modelId="{60328E21-175A-42CA-8BFA-F6A07653B2DB}" type="presParOf" srcId="{F9AF0706-66F8-4187-A019-D6ACBF98C072}" destId="{EC3D22E7-9327-44B0-8A88-0ACAF3A56BAB}" srcOrd="0" destOrd="0" presId="urn:microsoft.com/office/officeart/2005/8/layout/hierarchy2"/>
    <dgm:cxn modelId="{5C0F0385-6641-42E4-92FF-34EA7535F73A}" type="presParOf" srcId="{F9AF0706-66F8-4187-A019-D6ACBF98C072}" destId="{E90F47F1-CFA3-4458-ABE3-72E8C6A732BB}" srcOrd="1" destOrd="0" presId="urn:microsoft.com/office/officeart/2005/8/layout/hierarchy2"/>
    <dgm:cxn modelId="{9F0015CA-5A06-47C5-976A-502809D89A6F}" type="presParOf" srcId="{E90F47F1-CFA3-4458-ABE3-72E8C6A732BB}" destId="{A808DA84-984B-49A6-8219-B2733DBA98C2}" srcOrd="0" destOrd="0" presId="urn:microsoft.com/office/officeart/2005/8/layout/hierarchy2"/>
    <dgm:cxn modelId="{05527156-9918-41F2-9E4D-C2FC178620A5}" type="presParOf" srcId="{A808DA84-984B-49A6-8219-B2733DBA98C2}" destId="{963C48B0-36A3-4532-906C-9958DF606F0F}" srcOrd="0" destOrd="0" presId="urn:microsoft.com/office/officeart/2005/8/layout/hierarchy2"/>
    <dgm:cxn modelId="{0DD0B5A4-84A8-4625-B131-52DC59F6FC37}" type="presParOf" srcId="{E90F47F1-CFA3-4458-ABE3-72E8C6A732BB}" destId="{F07488DE-760B-49C5-9611-A86723F34E80}" srcOrd="1" destOrd="0" presId="urn:microsoft.com/office/officeart/2005/8/layout/hierarchy2"/>
    <dgm:cxn modelId="{4177BB22-1EDD-45A1-8A76-17DF4AC8947D}" type="presParOf" srcId="{F07488DE-760B-49C5-9611-A86723F34E80}" destId="{75B5CD55-4385-42DE-94B9-F7694D3A2762}" srcOrd="0" destOrd="0" presId="urn:microsoft.com/office/officeart/2005/8/layout/hierarchy2"/>
    <dgm:cxn modelId="{2CB2F63B-DC69-4F96-B21F-F6D2FDB292C2}" type="presParOf" srcId="{F07488DE-760B-49C5-9611-A86723F34E80}" destId="{6F831140-6622-4DCB-B104-6EFD288FDFCB}" srcOrd="1" destOrd="0" presId="urn:microsoft.com/office/officeart/2005/8/layout/hierarchy2"/>
    <dgm:cxn modelId="{CD11BDCF-0BEB-44B4-B0A7-372612A9AFC2}" type="presParOf" srcId="{6F831140-6622-4DCB-B104-6EFD288FDFCB}" destId="{38650E76-C64C-42F1-AD89-8C88D850AE10}" srcOrd="0" destOrd="0" presId="urn:microsoft.com/office/officeart/2005/8/layout/hierarchy2"/>
    <dgm:cxn modelId="{8139AC47-E792-4EAB-BDD4-1A62D0A5B5E5}" type="presParOf" srcId="{38650E76-C64C-42F1-AD89-8C88D850AE10}" destId="{076E21BD-7C83-4E0F-9C6E-6EB8E17AE81D}" srcOrd="0" destOrd="0" presId="urn:microsoft.com/office/officeart/2005/8/layout/hierarchy2"/>
    <dgm:cxn modelId="{1E008156-E4E1-45C4-9F31-7B78D58C4491}" type="presParOf" srcId="{6F831140-6622-4DCB-B104-6EFD288FDFCB}" destId="{5BB694CB-FBB6-4E8D-B134-B5DABD26D522}" srcOrd="1" destOrd="0" presId="urn:microsoft.com/office/officeart/2005/8/layout/hierarchy2"/>
    <dgm:cxn modelId="{DF12BA78-D4B6-4E85-B2DB-F01EF73392B2}" type="presParOf" srcId="{5BB694CB-FBB6-4E8D-B134-B5DABD26D522}" destId="{951D0463-B260-4A18-B1AC-BD4572EB605D}" srcOrd="0" destOrd="0" presId="urn:microsoft.com/office/officeart/2005/8/layout/hierarchy2"/>
    <dgm:cxn modelId="{26329F91-2B86-4116-B6FC-F817905C12EC}" type="presParOf" srcId="{5BB694CB-FBB6-4E8D-B134-B5DABD26D522}" destId="{3AF5E065-284C-468A-B1A9-C71969A1575C}" srcOrd="1" destOrd="0" presId="urn:microsoft.com/office/officeart/2005/8/layout/hierarchy2"/>
    <dgm:cxn modelId="{A56954F3-F5FC-4EB5-8FA3-A53330B1E5F6}" type="presParOf" srcId="{6F831140-6622-4DCB-B104-6EFD288FDFCB}" destId="{D403ABD0-DAF6-400D-9391-26E1721C8C87}" srcOrd="2" destOrd="0" presId="urn:microsoft.com/office/officeart/2005/8/layout/hierarchy2"/>
    <dgm:cxn modelId="{0BC65BB5-9A7A-4B23-BBAB-95B5469C6972}" type="presParOf" srcId="{D403ABD0-DAF6-400D-9391-26E1721C8C87}" destId="{1C3C2D29-FF9C-457A-BF1E-E2FCFAC51926}" srcOrd="0" destOrd="0" presId="urn:microsoft.com/office/officeart/2005/8/layout/hierarchy2"/>
    <dgm:cxn modelId="{ECDCD0E6-3E74-4315-B742-27F59FDC4A97}" type="presParOf" srcId="{6F831140-6622-4DCB-B104-6EFD288FDFCB}" destId="{9DE55F13-D81D-4A1E-B52B-3C7E695CB18B}" srcOrd="3" destOrd="0" presId="urn:microsoft.com/office/officeart/2005/8/layout/hierarchy2"/>
    <dgm:cxn modelId="{98AB8A38-E9DF-42F5-A100-C250E93F2B80}" type="presParOf" srcId="{9DE55F13-D81D-4A1E-B52B-3C7E695CB18B}" destId="{551070A3-C11A-4661-861B-052BDD3CE4BB}" srcOrd="0" destOrd="0" presId="urn:microsoft.com/office/officeart/2005/8/layout/hierarchy2"/>
    <dgm:cxn modelId="{7E85AF26-3E68-406D-8616-6129A05A7F36}" type="presParOf" srcId="{9DE55F13-D81D-4A1E-B52B-3C7E695CB18B}" destId="{1E87C06D-721C-463E-9BB0-B29AFF30E31C}" srcOrd="1" destOrd="0" presId="urn:microsoft.com/office/officeart/2005/8/layout/hierarchy2"/>
    <dgm:cxn modelId="{6EF3DF3E-802D-47D8-A689-135F584CC76D}" type="presParOf" srcId="{E90F47F1-CFA3-4458-ABE3-72E8C6A732BB}" destId="{744A6683-64F1-4899-BC1B-37824B9B503E}" srcOrd="2" destOrd="0" presId="urn:microsoft.com/office/officeart/2005/8/layout/hierarchy2"/>
    <dgm:cxn modelId="{2157A0E6-FF01-4672-8F05-15F5E7781569}" type="presParOf" srcId="{744A6683-64F1-4899-BC1B-37824B9B503E}" destId="{59D12E8F-9CF3-4804-8F7B-4DC81AE270CE}" srcOrd="0" destOrd="0" presId="urn:microsoft.com/office/officeart/2005/8/layout/hierarchy2"/>
    <dgm:cxn modelId="{9C78C28A-3F3D-46BA-B644-DBC388190A46}" type="presParOf" srcId="{E90F47F1-CFA3-4458-ABE3-72E8C6A732BB}" destId="{252B89EA-DA28-4318-AB2C-CC8567BE8AAF}" srcOrd="3" destOrd="0" presId="urn:microsoft.com/office/officeart/2005/8/layout/hierarchy2"/>
    <dgm:cxn modelId="{397A7990-E230-4346-8D30-8CDE0A68972D}" type="presParOf" srcId="{252B89EA-DA28-4318-AB2C-CC8567BE8AAF}" destId="{DEB0C689-1D38-4610-BC63-E522CEABA888}" srcOrd="0" destOrd="0" presId="urn:microsoft.com/office/officeart/2005/8/layout/hierarchy2"/>
    <dgm:cxn modelId="{1BE4F94D-4A19-488C-9BDB-D2215242B60A}" type="presParOf" srcId="{252B89EA-DA28-4318-AB2C-CC8567BE8AAF}" destId="{7CA99269-F983-4872-B915-022B331961A3}" srcOrd="1" destOrd="0" presId="urn:microsoft.com/office/officeart/2005/8/layout/hierarchy2"/>
    <dgm:cxn modelId="{666E2FB7-377E-41FA-8BA4-4EB4350970E5}" type="presParOf" srcId="{7CA99269-F983-4872-B915-022B331961A3}" destId="{C7BFDA86-66E1-42EB-BEC4-97A40839B2EF}" srcOrd="0" destOrd="0" presId="urn:microsoft.com/office/officeart/2005/8/layout/hierarchy2"/>
    <dgm:cxn modelId="{9D345E41-4AED-4843-98F9-20EE2ED229A2}" type="presParOf" srcId="{C7BFDA86-66E1-42EB-BEC4-97A40839B2EF}" destId="{B7634F58-A9BE-49D1-BFD2-968AED3BBD7C}" srcOrd="0" destOrd="0" presId="urn:microsoft.com/office/officeart/2005/8/layout/hierarchy2"/>
    <dgm:cxn modelId="{AE5D3365-DEB8-450E-9750-5461C3A0A570}" type="presParOf" srcId="{7CA99269-F983-4872-B915-022B331961A3}" destId="{1B9ED724-CFFB-4592-BEC6-B100E7C35621}" srcOrd="1" destOrd="0" presId="urn:microsoft.com/office/officeart/2005/8/layout/hierarchy2"/>
    <dgm:cxn modelId="{62A03C4B-DA3B-4DFC-B15C-7A3B7B5DA3F3}" type="presParOf" srcId="{1B9ED724-CFFB-4592-BEC6-B100E7C35621}" destId="{A70890D4-E32C-4095-AB78-B90A561C4DB3}" srcOrd="0" destOrd="0" presId="urn:microsoft.com/office/officeart/2005/8/layout/hierarchy2"/>
    <dgm:cxn modelId="{6A10AE02-9C37-4CAA-95CD-012EFA3FF95F}" type="presParOf" srcId="{1B9ED724-CFFB-4592-BEC6-B100E7C35621}" destId="{A5AB1DC1-B9C9-4037-908A-5AB9B68A4BAA}" srcOrd="1" destOrd="0" presId="urn:microsoft.com/office/officeart/2005/8/layout/hierarchy2"/>
    <dgm:cxn modelId="{D4AD9AAC-D103-4895-A9DA-0F10A4ADACA8}" type="presParOf" srcId="{7CA99269-F983-4872-B915-022B331961A3}" destId="{8C65DB77-2376-453D-BB70-14BE84CF3B7F}" srcOrd="2" destOrd="0" presId="urn:microsoft.com/office/officeart/2005/8/layout/hierarchy2"/>
    <dgm:cxn modelId="{F93C7C04-8BA2-413A-99F2-C81387897A2B}" type="presParOf" srcId="{8C65DB77-2376-453D-BB70-14BE84CF3B7F}" destId="{91F25D46-12A8-4186-97D0-FCC72A41C53E}" srcOrd="0" destOrd="0" presId="urn:microsoft.com/office/officeart/2005/8/layout/hierarchy2"/>
    <dgm:cxn modelId="{BBE0105C-900E-47C5-B79D-C523FE4D7CBE}" type="presParOf" srcId="{7CA99269-F983-4872-B915-022B331961A3}" destId="{36CF227F-E47C-4997-A5E4-DD018EBCD106}" srcOrd="3" destOrd="0" presId="urn:microsoft.com/office/officeart/2005/8/layout/hierarchy2"/>
    <dgm:cxn modelId="{109D1591-83D9-4EB7-A556-E230F8661B87}" type="presParOf" srcId="{36CF227F-E47C-4997-A5E4-DD018EBCD106}" destId="{6D608503-A8D1-4FD9-8F10-86AC5B0B0D89}" srcOrd="0" destOrd="0" presId="urn:microsoft.com/office/officeart/2005/8/layout/hierarchy2"/>
    <dgm:cxn modelId="{EB3C2DD7-F089-4666-9BF5-9F5AF1974204}" type="presParOf" srcId="{36CF227F-E47C-4997-A5E4-DD018EBCD106}" destId="{568D8C58-3F8C-4A73-AC4A-9610EE414E6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91460D-1D87-48AF-AD08-A08EB7E6E67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A9730CD-F4B0-4423-BA8A-B056345EBE94}">
      <dgm:prSet phldrT="[Текст]" custT="1"/>
      <dgm:spPr>
        <a:solidFill>
          <a:srgbClr val="006885"/>
        </a:solidFill>
      </dgm:spPr>
      <dgm:t>
        <a:bodyPr/>
        <a:lstStyle/>
        <a:p>
          <a:r>
            <a:rPr lang="ru-RU" sz="1800" dirty="0" smtClean="0"/>
            <a:t>Между формами, разворачиваемыми для профессионализации молодых педагогов и содержанием, обусловленного современными вызовами и трендами</a:t>
          </a:r>
          <a:endParaRPr lang="ru-RU" sz="1800" dirty="0"/>
        </a:p>
      </dgm:t>
    </dgm:pt>
    <dgm:pt modelId="{F396D0EA-8648-4C30-8F0F-D6F37D725A31}" type="parTrans" cxnId="{959FDDDA-2D18-4B0C-A586-04F7D7CF37BE}">
      <dgm:prSet/>
      <dgm:spPr/>
      <dgm:t>
        <a:bodyPr/>
        <a:lstStyle/>
        <a:p>
          <a:endParaRPr lang="ru-RU" sz="1800"/>
        </a:p>
      </dgm:t>
    </dgm:pt>
    <dgm:pt modelId="{77952F77-3F51-4AE8-8824-1DC536119280}" type="sibTrans" cxnId="{959FDDDA-2D18-4B0C-A586-04F7D7CF37BE}">
      <dgm:prSet/>
      <dgm:spPr>
        <a:solidFill>
          <a:srgbClr val="006885"/>
        </a:solidFill>
        <a:ln>
          <a:solidFill>
            <a:srgbClr val="006885"/>
          </a:solidFill>
        </a:ln>
      </dgm:spPr>
      <dgm:t>
        <a:bodyPr/>
        <a:lstStyle/>
        <a:p>
          <a:endParaRPr lang="ru-RU" sz="1800"/>
        </a:p>
      </dgm:t>
    </dgm:pt>
    <dgm:pt modelId="{CF4DB44D-A6B4-4984-9F6A-7C37840F05A6}">
      <dgm:prSet custT="1"/>
      <dgm:spPr>
        <a:solidFill>
          <a:srgbClr val="006885"/>
        </a:solidFill>
      </dgm:spPr>
      <dgm:t>
        <a:bodyPr/>
        <a:lstStyle/>
        <a:p>
          <a:r>
            <a:rPr lang="ru-RU" sz="1800" dirty="0" smtClean="0"/>
            <a:t> Между  представлениями (мнением) директоров школ и сотрудников органов управления образования разных уровней относительно эффективности средств профессионального развития молодых педагогов</a:t>
          </a:r>
          <a:endParaRPr lang="ru-RU" sz="1800" dirty="0"/>
        </a:p>
      </dgm:t>
    </dgm:pt>
    <dgm:pt modelId="{EB111F0E-BC35-4FDC-9804-9FE8B1AAAF45}" type="parTrans" cxnId="{931443AD-981B-4E42-8F46-F88357F6DF5B}">
      <dgm:prSet/>
      <dgm:spPr/>
      <dgm:t>
        <a:bodyPr/>
        <a:lstStyle/>
        <a:p>
          <a:endParaRPr lang="ru-RU" sz="1800"/>
        </a:p>
      </dgm:t>
    </dgm:pt>
    <dgm:pt modelId="{33264769-9E06-458D-92A5-C0000E7B6A67}" type="sibTrans" cxnId="{931443AD-981B-4E42-8F46-F88357F6DF5B}">
      <dgm:prSet/>
      <dgm:spPr/>
      <dgm:t>
        <a:bodyPr/>
        <a:lstStyle/>
        <a:p>
          <a:endParaRPr lang="ru-RU" sz="1800"/>
        </a:p>
      </dgm:t>
    </dgm:pt>
    <dgm:pt modelId="{8A365922-C55D-4037-A8A6-63CABD058106}">
      <dgm:prSet custT="1"/>
      <dgm:spPr>
        <a:solidFill>
          <a:srgbClr val="006885"/>
        </a:solidFill>
      </dgm:spPr>
      <dgm:t>
        <a:bodyPr/>
        <a:lstStyle/>
        <a:p>
          <a:r>
            <a:rPr lang="ru-RU" sz="1800" smtClean="0"/>
            <a:t> Между  потребностями самих молодых педагогов в области профессионализации и предлагаемым им формами работы</a:t>
          </a:r>
          <a:endParaRPr lang="ru-RU" sz="1800"/>
        </a:p>
      </dgm:t>
    </dgm:pt>
    <dgm:pt modelId="{6A43489C-DDF8-45C5-B4B3-9AFE9D71AA76}" type="parTrans" cxnId="{5F7CD199-7158-4861-8515-A24BE89ADFB2}">
      <dgm:prSet/>
      <dgm:spPr/>
      <dgm:t>
        <a:bodyPr/>
        <a:lstStyle/>
        <a:p>
          <a:endParaRPr lang="ru-RU" sz="1800"/>
        </a:p>
      </dgm:t>
    </dgm:pt>
    <dgm:pt modelId="{BA1F81E7-7BC8-4474-AC83-9BDA34B87A7B}" type="sibTrans" cxnId="{5F7CD199-7158-4861-8515-A24BE89ADFB2}">
      <dgm:prSet/>
      <dgm:spPr/>
      <dgm:t>
        <a:bodyPr/>
        <a:lstStyle/>
        <a:p>
          <a:endParaRPr lang="ru-RU" sz="1800"/>
        </a:p>
      </dgm:t>
    </dgm:pt>
    <dgm:pt modelId="{A3520B0C-A02D-41B9-850A-A25F2D7F50B1}" type="pres">
      <dgm:prSet presAssocID="{8491460D-1D87-48AF-AD08-A08EB7E6E67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E73CDFC-DEF0-40A0-B116-FB8019DFD4DB}" type="pres">
      <dgm:prSet presAssocID="{8491460D-1D87-48AF-AD08-A08EB7E6E672}" presName="Name1" presStyleCnt="0"/>
      <dgm:spPr/>
    </dgm:pt>
    <dgm:pt modelId="{71E70424-2451-4C8C-A02A-F622DA2D6203}" type="pres">
      <dgm:prSet presAssocID="{8491460D-1D87-48AF-AD08-A08EB7E6E672}" presName="cycle" presStyleCnt="0"/>
      <dgm:spPr/>
    </dgm:pt>
    <dgm:pt modelId="{4D0FEFB7-A9CB-4EFE-9490-CDBB54A5EEC4}" type="pres">
      <dgm:prSet presAssocID="{8491460D-1D87-48AF-AD08-A08EB7E6E672}" presName="srcNode" presStyleLbl="node1" presStyleIdx="0" presStyleCnt="3"/>
      <dgm:spPr/>
    </dgm:pt>
    <dgm:pt modelId="{494F58C4-188D-4646-999F-E7B5B912D666}" type="pres">
      <dgm:prSet presAssocID="{8491460D-1D87-48AF-AD08-A08EB7E6E672}" presName="conn" presStyleLbl="parChTrans1D2" presStyleIdx="0" presStyleCnt="1" custLinFactNeighborX="-141" custLinFactNeighborY="4643"/>
      <dgm:spPr/>
      <dgm:t>
        <a:bodyPr/>
        <a:lstStyle/>
        <a:p>
          <a:endParaRPr lang="ru-RU"/>
        </a:p>
      </dgm:t>
    </dgm:pt>
    <dgm:pt modelId="{DC7B1DDE-5006-4F9D-AC58-658CE8A45F9F}" type="pres">
      <dgm:prSet presAssocID="{8491460D-1D87-48AF-AD08-A08EB7E6E672}" presName="extraNode" presStyleLbl="node1" presStyleIdx="0" presStyleCnt="3"/>
      <dgm:spPr/>
    </dgm:pt>
    <dgm:pt modelId="{9E7F033C-E3EF-4411-AF70-717E591076ED}" type="pres">
      <dgm:prSet presAssocID="{8491460D-1D87-48AF-AD08-A08EB7E6E672}" presName="dstNode" presStyleLbl="node1" presStyleIdx="0" presStyleCnt="3"/>
      <dgm:spPr/>
    </dgm:pt>
    <dgm:pt modelId="{FAEF58CB-DCDA-46C7-B503-5E8C956E85C5}" type="pres">
      <dgm:prSet presAssocID="{9A9730CD-F4B0-4423-BA8A-B056345EBE9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6309B-15C4-4D78-8EA5-3270EE46233C}" type="pres">
      <dgm:prSet presAssocID="{9A9730CD-F4B0-4423-BA8A-B056345EBE94}" presName="accent_1" presStyleCnt="0"/>
      <dgm:spPr/>
    </dgm:pt>
    <dgm:pt modelId="{19FFAA6C-011B-4AFD-8988-8D26279BA06C}" type="pres">
      <dgm:prSet presAssocID="{9A9730CD-F4B0-4423-BA8A-B056345EBE94}" presName="accentRepeatNode" presStyleLbl="solidFgAcc1" presStyleIdx="0" presStyleCnt="3"/>
      <dgm:spPr>
        <a:ln>
          <a:solidFill>
            <a:srgbClr val="006885"/>
          </a:solidFill>
        </a:ln>
      </dgm:spPr>
    </dgm:pt>
    <dgm:pt modelId="{F6F015CF-125E-4454-8566-C363E8BF572A}" type="pres">
      <dgm:prSet presAssocID="{CF4DB44D-A6B4-4984-9F6A-7C37840F05A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EE461-BE75-42A3-ACFF-629A6E8CCBFA}" type="pres">
      <dgm:prSet presAssocID="{CF4DB44D-A6B4-4984-9F6A-7C37840F05A6}" presName="accent_2" presStyleCnt="0"/>
      <dgm:spPr/>
    </dgm:pt>
    <dgm:pt modelId="{DE7EE43D-E3A5-414D-8D05-237E76C5ECAE}" type="pres">
      <dgm:prSet presAssocID="{CF4DB44D-A6B4-4984-9F6A-7C37840F05A6}" presName="accentRepeatNode" presStyleLbl="solidFgAcc1" presStyleIdx="1" presStyleCnt="3"/>
      <dgm:spPr>
        <a:ln>
          <a:solidFill>
            <a:srgbClr val="006885"/>
          </a:solidFill>
        </a:ln>
      </dgm:spPr>
    </dgm:pt>
    <dgm:pt modelId="{FC08965F-7F89-4941-ABE7-73277AF66471}" type="pres">
      <dgm:prSet presAssocID="{8A365922-C55D-4037-A8A6-63CABD05810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595B9-CFC5-452D-89E1-3356180B58E5}" type="pres">
      <dgm:prSet presAssocID="{8A365922-C55D-4037-A8A6-63CABD058106}" presName="accent_3" presStyleCnt="0"/>
      <dgm:spPr/>
    </dgm:pt>
    <dgm:pt modelId="{1FDBC864-C496-49A4-A6C8-B633634ABCFE}" type="pres">
      <dgm:prSet presAssocID="{8A365922-C55D-4037-A8A6-63CABD058106}" presName="accentRepeatNode" presStyleLbl="solidFgAcc1" presStyleIdx="2" presStyleCnt="3"/>
      <dgm:spPr>
        <a:ln>
          <a:solidFill>
            <a:srgbClr val="006885"/>
          </a:solidFill>
        </a:ln>
      </dgm:spPr>
    </dgm:pt>
  </dgm:ptLst>
  <dgm:cxnLst>
    <dgm:cxn modelId="{672B2D37-6533-4B45-9B00-C9998F0663A5}" type="presOf" srcId="{9A9730CD-F4B0-4423-BA8A-B056345EBE94}" destId="{FAEF58CB-DCDA-46C7-B503-5E8C956E85C5}" srcOrd="0" destOrd="0" presId="urn:microsoft.com/office/officeart/2008/layout/VerticalCurvedList"/>
    <dgm:cxn modelId="{712B8EF6-3F80-4C29-A2BD-C21A4E93E662}" type="presOf" srcId="{8491460D-1D87-48AF-AD08-A08EB7E6E672}" destId="{A3520B0C-A02D-41B9-850A-A25F2D7F50B1}" srcOrd="0" destOrd="0" presId="urn:microsoft.com/office/officeart/2008/layout/VerticalCurvedList"/>
    <dgm:cxn modelId="{5E2215BE-8E51-436D-9FDD-8B33B3ED08F7}" type="presOf" srcId="{77952F77-3F51-4AE8-8824-1DC536119280}" destId="{494F58C4-188D-4646-999F-E7B5B912D666}" srcOrd="0" destOrd="0" presId="urn:microsoft.com/office/officeart/2008/layout/VerticalCurvedList"/>
    <dgm:cxn modelId="{931443AD-981B-4E42-8F46-F88357F6DF5B}" srcId="{8491460D-1D87-48AF-AD08-A08EB7E6E672}" destId="{CF4DB44D-A6B4-4984-9F6A-7C37840F05A6}" srcOrd="1" destOrd="0" parTransId="{EB111F0E-BC35-4FDC-9804-9FE8B1AAAF45}" sibTransId="{33264769-9E06-458D-92A5-C0000E7B6A67}"/>
    <dgm:cxn modelId="{D1ADCF53-F395-419E-A856-AE4FECC7F3C6}" type="presOf" srcId="{8A365922-C55D-4037-A8A6-63CABD058106}" destId="{FC08965F-7F89-4941-ABE7-73277AF66471}" srcOrd="0" destOrd="0" presId="urn:microsoft.com/office/officeart/2008/layout/VerticalCurvedList"/>
    <dgm:cxn modelId="{7974F241-9E82-4485-B226-34ADDD2C8DDB}" type="presOf" srcId="{CF4DB44D-A6B4-4984-9F6A-7C37840F05A6}" destId="{F6F015CF-125E-4454-8566-C363E8BF572A}" srcOrd="0" destOrd="0" presId="urn:microsoft.com/office/officeart/2008/layout/VerticalCurvedList"/>
    <dgm:cxn modelId="{5F7CD199-7158-4861-8515-A24BE89ADFB2}" srcId="{8491460D-1D87-48AF-AD08-A08EB7E6E672}" destId="{8A365922-C55D-4037-A8A6-63CABD058106}" srcOrd="2" destOrd="0" parTransId="{6A43489C-DDF8-45C5-B4B3-9AFE9D71AA76}" sibTransId="{BA1F81E7-7BC8-4474-AC83-9BDA34B87A7B}"/>
    <dgm:cxn modelId="{959FDDDA-2D18-4B0C-A586-04F7D7CF37BE}" srcId="{8491460D-1D87-48AF-AD08-A08EB7E6E672}" destId="{9A9730CD-F4B0-4423-BA8A-B056345EBE94}" srcOrd="0" destOrd="0" parTransId="{F396D0EA-8648-4C30-8F0F-D6F37D725A31}" sibTransId="{77952F77-3F51-4AE8-8824-1DC536119280}"/>
    <dgm:cxn modelId="{C6BEBEB1-6039-4D10-9A31-959E60D89B94}" type="presParOf" srcId="{A3520B0C-A02D-41B9-850A-A25F2D7F50B1}" destId="{3E73CDFC-DEF0-40A0-B116-FB8019DFD4DB}" srcOrd="0" destOrd="0" presId="urn:microsoft.com/office/officeart/2008/layout/VerticalCurvedList"/>
    <dgm:cxn modelId="{9F0B0B6D-0C74-4641-8F73-27369DF2C986}" type="presParOf" srcId="{3E73CDFC-DEF0-40A0-B116-FB8019DFD4DB}" destId="{71E70424-2451-4C8C-A02A-F622DA2D6203}" srcOrd="0" destOrd="0" presId="urn:microsoft.com/office/officeart/2008/layout/VerticalCurvedList"/>
    <dgm:cxn modelId="{03664670-906F-4FB0-ADE1-188A0FBC7B7D}" type="presParOf" srcId="{71E70424-2451-4C8C-A02A-F622DA2D6203}" destId="{4D0FEFB7-A9CB-4EFE-9490-CDBB54A5EEC4}" srcOrd="0" destOrd="0" presId="urn:microsoft.com/office/officeart/2008/layout/VerticalCurvedList"/>
    <dgm:cxn modelId="{E57F73DF-9BC4-4694-A6D0-E019D06683D2}" type="presParOf" srcId="{71E70424-2451-4C8C-A02A-F622DA2D6203}" destId="{494F58C4-188D-4646-999F-E7B5B912D666}" srcOrd="1" destOrd="0" presId="urn:microsoft.com/office/officeart/2008/layout/VerticalCurvedList"/>
    <dgm:cxn modelId="{67E715FB-D498-49E5-9FC8-231F06145C3E}" type="presParOf" srcId="{71E70424-2451-4C8C-A02A-F622DA2D6203}" destId="{DC7B1DDE-5006-4F9D-AC58-658CE8A45F9F}" srcOrd="2" destOrd="0" presId="urn:microsoft.com/office/officeart/2008/layout/VerticalCurvedList"/>
    <dgm:cxn modelId="{F05F0D66-0DA6-45F2-AC25-EE3711B414F8}" type="presParOf" srcId="{71E70424-2451-4C8C-A02A-F622DA2D6203}" destId="{9E7F033C-E3EF-4411-AF70-717E591076ED}" srcOrd="3" destOrd="0" presId="urn:microsoft.com/office/officeart/2008/layout/VerticalCurvedList"/>
    <dgm:cxn modelId="{C56D155A-8F3F-4A36-8E98-3CF13327B819}" type="presParOf" srcId="{3E73CDFC-DEF0-40A0-B116-FB8019DFD4DB}" destId="{FAEF58CB-DCDA-46C7-B503-5E8C956E85C5}" srcOrd="1" destOrd="0" presId="urn:microsoft.com/office/officeart/2008/layout/VerticalCurvedList"/>
    <dgm:cxn modelId="{7367B386-75EB-485D-8095-8E40BBD59678}" type="presParOf" srcId="{3E73CDFC-DEF0-40A0-B116-FB8019DFD4DB}" destId="{A076309B-15C4-4D78-8EA5-3270EE46233C}" srcOrd="2" destOrd="0" presId="urn:microsoft.com/office/officeart/2008/layout/VerticalCurvedList"/>
    <dgm:cxn modelId="{435628E2-3DD9-4D25-B32B-891D91ED9D7C}" type="presParOf" srcId="{A076309B-15C4-4D78-8EA5-3270EE46233C}" destId="{19FFAA6C-011B-4AFD-8988-8D26279BA06C}" srcOrd="0" destOrd="0" presId="urn:microsoft.com/office/officeart/2008/layout/VerticalCurvedList"/>
    <dgm:cxn modelId="{D804AAE0-E77D-482F-B765-7E63EA3E9A33}" type="presParOf" srcId="{3E73CDFC-DEF0-40A0-B116-FB8019DFD4DB}" destId="{F6F015CF-125E-4454-8566-C363E8BF572A}" srcOrd="3" destOrd="0" presId="urn:microsoft.com/office/officeart/2008/layout/VerticalCurvedList"/>
    <dgm:cxn modelId="{063BA884-1AE7-447B-A7DF-456EFE837869}" type="presParOf" srcId="{3E73CDFC-DEF0-40A0-B116-FB8019DFD4DB}" destId="{A94EE461-BE75-42A3-ACFF-629A6E8CCBFA}" srcOrd="4" destOrd="0" presId="urn:microsoft.com/office/officeart/2008/layout/VerticalCurvedList"/>
    <dgm:cxn modelId="{FC15A8C6-6CE2-475B-93CD-4D6D78B2FD14}" type="presParOf" srcId="{A94EE461-BE75-42A3-ACFF-629A6E8CCBFA}" destId="{DE7EE43D-E3A5-414D-8D05-237E76C5ECAE}" srcOrd="0" destOrd="0" presId="urn:microsoft.com/office/officeart/2008/layout/VerticalCurvedList"/>
    <dgm:cxn modelId="{1338893F-AD62-41E3-B075-036B6EB42F15}" type="presParOf" srcId="{3E73CDFC-DEF0-40A0-B116-FB8019DFD4DB}" destId="{FC08965F-7F89-4941-ABE7-73277AF66471}" srcOrd="5" destOrd="0" presId="urn:microsoft.com/office/officeart/2008/layout/VerticalCurvedList"/>
    <dgm:cxn modelId="{2145F99D-EE32-43C3-BB20-DD0892CA9262}" type="presParOf" srcId="{3E73CDFC-DEF0-40A0-B116-FB8019DFD4DB}" destId="{9C2595B9-CFC5-452D-89E1-3356180B58E5}" srcOrd="6" destOrd="0" presId="urn:microsoft.com/office/officeart/2008/layout/VerticalCurvedList"/>
    <dgm:cxn modelId="{EDD07420-0D3B-4E14-909A-883C8B13A26C}" type="presParOf" srcId="{9C2595B9-CFC5-452D-89E1-3356180B58E5}" destId="{1FDBC864-C496-49A4-A6C8-B633634ABC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826280-1B6D-4443-911D-B6F5E9BD72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E7391B-FC63-4F4B-AC91-27FBDC8A3E73}">
      <dgm:prSet phldrT="[Текст]"/>
      <dgm:spPr>
        <a:solidFill>
          <a:srgbClr val="006885"/>
        </a:solidFill>
      </dgm:spPr>
      <dgm:t>
        <a:bodyPr/>
        <a:lstStyle/>
        <a:p>
          <a:r>
            <a:rPr lang="ru-RU" dirty="0" smtClean="0"/>
            <a:t>Только одна форма оценивается молодыми педагогами страны, как эффективная – денежные выплаты в виде грантов за работу в сельской школе (62,1%)</a:t>
          </a:r>
          <a:endParaRPr lang="ru-RU" dirty="0"/>
        </a:p>
      </dgm:t>
    </dgm:pt>
    <dgm:pt modelId="{3F8B556A-5C69-4200-B744-A77A8E16688C}" type="parTrans" cxnId="{2AC0DDAB-3A0E-4CD1-BE7C-8D584136FB4F}">
      <dgm:prSet/>
      <dgm:spPr/>
      <dgm:t>
        <a:bodyPr/>
        <a:lstStyle/>
        <a:p>
          <a:endParaRPr lang="ru-RU"/>
        </a:p>
      </dgm:t>
    </dgm:pt>
    <dgm:pt modelId="{C02CAC1A-9C9F-4DFE-B62E-508A8B24FDDE}" type="sibTrans" cxnId="{2AC0DDAB-3A0E-4CD1-BE7C-8D584136FB4F}">
      <dgm:prSet/>
      <dgm:spPr/>
      <dgm:t>
        <a:bodyPr/>
        <a:lstStyle/>
        <a:p>
          <a:endParaRPr lang="ru-RU"/>
        </a:p>
      </dgm:t>
    </dgm:pt>
    <dgm:pt modelId="{0F143CB7-CDF5-4B8E-8ED3-6C60E7597E51}">
      <dgm:prSet phldrT="[Текст]"/>
      <dgm:spPr/>
      <dgm:t>
        <a:bodyPr/>
        <a:lstStyle/>
        <a:p>
          <a:r>
            <a:rPr lang="ru-RU" dirty="0" smtClean="0"/>
            <a:t>высокие показатели  в Камчатском крае, Липецкой,  Новгородской, Ярославской области,</a:t>
          </a:r>
          <a:br>
            <a:rPr lang="ru-RU" dirty="0" smtClean="0"/>
          </a:br>
          <a:r>
            <a:rPr lang="ru-RU" dirty="0" smtClean="0"/>
            <a:t>Ненецком АО, Республике Коми</a:t>
          </a:r>
          <a:endParaRPr lang="ru-RU" dirty="0"/>
        </a:p>
      </dgm:t>
    </dgm:pt>
    <dgm:pt modelId="{ED869B5A-8145-4278-B939-8DF87557677E}" type="parTrans" cxnId="{DD84EECA-8E11-49CA-84B1-B4BE68702F9E}">
      <dgm:prSet/>
      <dgm:spPr/>
      <dgm:t>
        <a:bodyPr/>
        <a:lstStyle/>
        <a:p>
          <a:endParaRPr lang="ru-RU"/>
        </a:p>
      </dgm:t>
    </dgm:pt>
    <dgm:pt modelId="{16B88015-1B37-42E3-A96B-70750FD19818}" type="sibTrans" cxnId="{DD84EECA-8E11-49CA-84B1-B4BE68702F9E}">
      <dgm:prSet/>
      <dgm:spPr/>
      <dgm:t>
        <a:bodyPr/>
        <a:lstStyle/>
        <a:p>
          <a:endParaRPr lang="ru-RU"/>
        </a:p>
      </dgm:t>
    </dgm:pt>
    <dgm:pt modelId="{365E6768-F9D9-4607-9434-32CF1D7D0C1E}" type="pres">
      <dgm:prSet presAssocID="{49826280-1B6D-4443-911D-B6F5E9BD72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1911EC-9D42-4358-B524-893A7E5D7353}" type="pres">
      <dgm:prSet presAssocID="{69E7391B-FC63-4F4B-AC91-27FBDC8A3E7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07B40-F723-4C7F-B7F5-623549EF2317}" type="pres">
      <dgm:prSet presAssocID="{69E7391B-FC63-4F4B-AC91-27FBDC8A3E7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EF55F2-DD0E-417C-A43F-ED7A57BF07C0}" type="presOf" srcId="{69E7391B-FC63-4F4B-AC91-27FBDC8A3E73}" destId="{CE1911EC-9D42-4358-B524-893A7E5D7353}" srcOrd="0" destOrd="0" presId="urn:microsoft.com/office/officeart/2005/8/layout/vList2"/>
    <dgm:cxn modelId="{DD84EECA-8E11-49CA-84B1-B4BE68702F9E}" srcId="{69E7391B-FC63-4F4B-AC91-27FBDC8A3E73}" destId="{0F143CB7-CDF5-4B8E-8ED3-6C60E7597E51}" srcOrd="0" destOrd="0" parTransId="{ED869B5A-8145-4278-B939-8DF87557677E}" sibTransId="{16B88015-1B37-42E3-A96B-70750FD19818}"/>
    <dgm:cxn modelId="{2AC0DDAB-3A0E-4CD1-BE7C-8D584136FB4F}" srcId="{49826280-1B6D-4443-911D-B6F5E9BD7246}" destId="{69E7391B-FC63-4F4B-AC91-27FBDC8A3E73}" srcOrd="0" destOrd="0" parTransId="{3F8B556A-5C69-4200-B744-A77A8E16688C}" sibTransId="{C02CAC1A-9C9F-4DFE-B62E-508A8B24FDDE}"/>
    <dgm:cxn modelId="{01CD685E-D7B4-4481-B452-00E29392BB9E}" type="presOf" srcId="{0F143CB7-CDF5-4B8E-8ED3-6C60E7597E51}" destId="{A5607B40-F723-4C7F-B7F5-623549EF2317}" srcOrd="0" destOrd="0" presId="urn:microsoft.com/office/officeart/2005/8/layout/vList2"/>
    <dgm:cxn modelId="{BE4C5E25-32F6-4207-BE3E-F8D3764F0B9B}" type="presOf" srcId="{49826280-1B6D-4443-911D-B6F5E9BD7246}" destId="{365E6768-F9D9-4607-9434-32CF1D7D0C1E}" srcOrd="0" destOrd="0" presId="urn:microsoft.com/office/officeart/2005/8/layout/vList2"/>
    <dgm:cxn modelId="{9BAD8D18-4968-4D4F-A513-D95F135DE3AD}" type="presParOf" srcId="{365E6768-F9D9-4607-9434-32CF1D7D0C1E}" destId="{CE1911EC-9D42-4358-B524-893A7E5D7353}" srcOrd="0" destOrd="0" presId="urn:microsoft.com/office/officeart/2005/8/layout/vList2"/>
    <dgm:cxn modelId="{2878CE3D-8E5E-4605-A38F-C8B66994EA56}" type="presParOf" srcId="{365E6768-F9D9-4607-9434-32CF1D7D0C1E}" destId="{A5607B40-F723-4C7F-B7F5-623549EF231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DDA684-0795-4AEA-8190-ED5358BCEA0C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FF18C00-F27B-4F87-B5F4-88B4BAA8F478}">
      <dgm:prSet phldrT="[Текст]"/>
      <dgm:spPr>
        <a:solidFill>
          <a:srgbClr val="006885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+mn-lt"/>
            </a:rPr>
            <a:t>Действующие Ассоциации молодых педагогов </a:t>
          </a:r>
          <a:endParaRPr lang="ru-RU" dirty="0">
            <a:solidFill>
              <a:schemeClr val="bg1"/>
            </a:solidFill>
            <a:latin typeface="+mn-lt"/>
          </a:endParaRPr>
        </a:p>
      </dgm:t>
    </dgm:pt>
    <dgm:pt modelId="{8EC9FC94-0AE2-46DA-BD77-F3D085DE9515}" type="parTrans" cxnId="{3172549C-98EE-4E5C-ADA7-74B2BEF4805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91F1560-DBEB-49E4-80C9-D005EA6A87A8}" type="sibTrans" cxnId="{3172549C-98EE-4E5C-ADA7-74B2BEF4805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509063B-3457-43D1-9382-B0A0381D12E9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Республика Саха (Якутия)</a:t>
          </a:r>
          <a:endParaRPr lang="ru-RU" sz="1400" dirty="0">
            <a:latin typeface="+mn-lt"/>
          </a:endParaRPr>
        </a:p>
      </dgm:t>
    </dgm:pt>
    <dgm:pt modelId="{E83D4F32-C63B-4CA2-AACB-05C5E9B137FC}" type="parTrans" cxnId="{F842ECFB-32A0-40A3-A1F5-5CA2C8481C3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35BFFBA-09E6-4A8D-8641-6294D833BDB0}" type="sibTrans" cxnId="{F842ECFB-32A0-40A3-A1F5-5CA2C8481C3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49CB8B0-A92C-43AC-BD61-DB7D67DB6D18}">
      <dgm:prSet phldrT="[Текст]"/>
      <dgm:spPr>
        <a:solidFill>
          <a:srgbClr val="006885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+mn-lt"/>
            </a:rPr>
            <a:t>Действующие клубы молодого педагога</a:t>
          </a:r>
          <a:endParaRPr lang="ru-RU" dirty="0">
            <a:solidFill>
              <a:schemeClr val="bg1"/>
            </a:solidFill>
            <a:latin typeface="+mn-lt"/>
          </a:endParaRPr>
        </a:p>
      </dgm:t>
    </dgm:pt>
    <dgm:pt modelId="{34662EEA-81BC-4A18-B95A-CB56C583BB1B}" type="parTrans" cxnId="{238FC6D5-9FCE-4C77-8E14-086FF7B9F6F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D0F5641-C894-467E-9E39-14ADF22B23EE}" type="sibTrans" cxnId="{238FC6D5-9FCE-4C77-8E14-086FF7B9F6F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3BCCE1A-BEAB-43DB-A9AA-18330ECBCA52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Республика Калмыкия</a:t>
          </a:r>
          <a:endParaRPr lang="ru-RU" sz="1400" dirty="0">
            <a:latin typeface="+mn-lt"/>
          </a:endParaRPr>
        </a:p>
      </dgm:t>
    </dgm:pt>
    <dgm:pt modelId="{3032312B-B024-4084-BEF2-F27938705CB2}" type="parTrans" cxnId="{A49D9108-2AF6-43E0-B0DD-DBEA8C07429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4C764DD-4C26-4B81-9D38-386363550092}" type="sibTrans" cxnId="{A49D9108-2AF6-43E0-B0DD-DBEA8C07429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4F47616-FF62-4429-82B7-83D241EC1258}">
      <dgm:prSet phldrT="[Текст]"/>
      <dgm:spPr>
        <a:solidFill>
          <a:srgbClr val="006885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+mn-lt"/>
            </a:rPr>
            <a:t>Регионы, где отмечено наибольшее число общественных объединений молодых педагогов </a:t>
          </a:r>
          <a:endParaRPr lang="ru-RU" dirty="0">
            <a:solidFill>
              <a:schemeClr val="bg1"/>
            </a:solidFill>
            <a:latin typeface="+mn-lt"/>
          </a:endParaRPr>
        </a:p>
      </dgm:t>
    </dgm:pt>
    <dgm:pt modelId="{590BF83A-8776-45A2-B5FF-A04CC10D26E1}" type="parTrans" cxnId="{CB561870-A7DD-409D-AD31-21B2189E074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2D72FDB-05CF-4E47-9D8F-D2F24AF1FF73}" type="sibTrans" cxnId="{CB561870-A7DD-409D-AD31-21B2189E074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54B9138-83A6-4197-96CC-7A3746349EB8}">
      <dgm:prSet phldrT="[Текст]" custT="1"/>
      <dgm:spPr/>
      <dgm:t>
        <a:bodyPr/>
        <a:lstStyle/>
        <a:p>
          <a:r>
            <a:rPr kumimoji="0" lang="ru-RU" sz="1400" dirty="0" smtClean="0">
              <a:latin typeface="+mn-lt"/>
              <a:cs typeface="Times New Roman" pitchFamily="18" charset="0"/>
            </a:rPr>
            <a:t>г.  Москва</a:t>
          </a:r>
          <a:endParaRPr lang="ru-RU" sz="1400" dirty="0">
            <a:latin typeface="+mn-lt"/>
          </a:endParaRPr>
        </a:p>
      </dgm:t>
    </dgm:pt>
    <dgm:pt modelId="{26E6CDB1-0755-4350-8FDA-80AF48CA8F5B}" type="parTrans" cxnId="{8F258BD0-5498-4C6E-90AB-0DBD3429ED3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52666D7-E678-4377-BD9B-7C18F1D2B970}" type="sibTrans" cxnId="{8F258BD0-5498-4C6E-90AB-0DBD3429ED3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8ADEB8D-016D-4A89-8DBC-9470E06620C3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 г.  Москва</a:t>
          </a:r>
          <a:endParaRPr lang="ru-RU" sz="1400" dirty="0">
            <a:latin typeface="+mn-lt"/>
          </a:endParaRPr>
        </a:p>
      </dgm:t>
    </dgm:pt>
    <dgm:pt modelId="{0494A1DB-9382-4FE0-9715-20D542571C86}" type="parTrans" cxnId="{C4C14DDD-3E4E-4715-8586-013E2BE6E88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06312B8-852F-4CAD-ABD5-249E02052B62}" type="sibTrans" cxnId="{C4C14DDD-3E4E-4715-8586-013E2BE6E88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23E593C-7A92-46AE-BA73-F6B01F695166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Алтайский край</a:t>
          </a:r>
          <a:endParaRPr lang="ru-RU" sz="1400" dirty="0">
            <a:latin typeface="+mn-lt"/>
          </a:endParaRPr>
        </a:p>
      </dgm:t>
    </dgm:pt>
    <dgm:pt modelId="{34C0B640-FEBF-414A-8337-9F45A5A13A11}" type="parTrans" cxnId="{041F558A-65C1-4906-B04E-01A254D8627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D34B62F-EEE4-42AA-A24C-CF0E2C06A5B3}" type="sibTrans" cxnId="{041F558A-65C1-4906-B04E-01A254D8627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16E6F1C-D8E8-4A8E-961F-62513FFE985E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 Тверская область</a:t>
          </a:r>
          <a:endParaRPr lang="ru-RU" sz="1400" dirty="0">
            <a:latin typeface="+mn-lt"/>
          </a:endParaRPr>
        </a:p>
      </dgm:t>
    </dgm:pt>
    <dgm:pt modelId="{E21F0102-9952-4F3B-83A9-214D0C748361}" type="parTrans" cxnId="{9F3AD2D6-F989-474A-93BA-D6E58CA6AFA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BDFB8CA-3C42-4ADE-93A4-D7A0D920F0EF}" type="sibTrans" cxnId="{9F3AD2D6-F989-474A-93BA-D6E58CA6AFA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D8185A3-C09D-4DD0-803B-1FAADC5C96AA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 Республика Татарстан</a:t>
          </a:r>
          <a:endParaRPr lang="ru-RU" sz="1400" dirty="0">
            <a:latin typeface="+mn-lt"/>
          </a:endParaRPr>
        </a:p>
      </dgm:t>
    </dgm:pt>
    <dgm:pt modelId="{0ADA008E-8774-4250-ADDB-0EDEB46A775C}" type="parTrans" cxnId="{48A93D00-191C-46F2-AFCB-A76A3568C83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E58A063-AB11-4F65-9FA9-AADA94AF8AF1}" type="sibTrans" cxnId="{48A93D00-191C-46F2-AFCB-A76A3568C83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C048CB9-1379-46F5-9A89-6693A48F1C9A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 Новосибирская область</a:t>
          </a:r>
          <a:endParaRPr lang="ru-RU" sz="1400" dirty="0">
            <a:latin typeface="+mn-lt"/>
          </a:endParaRPr>
        </a:p>
      </dgm:t>
    </dgm:pt>
    <dgm:pt modelId="{38522D88-2916-4EC5-952E-EA5CEE1FD005}" type="parTrans" cxnId="{B7551ED8-70DB-4ADF-847C-77BA4084735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C18EC38-07CD-4A50-A8E0-0C4C2C83CDA0}" type="sibTrans" cxnId="{B7551ED8-70DB-4ADF-847C-77BA4084735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8AE8559-BD78-4DC4-A333-05B76DFC239A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г.  Санкт-Петербург</a:t>
          </a:r>
          <a:endParaRPr lang="ru-RU" sz="1400" dirty="0">
            <a:latin typeface="+mn-lt"/>
          </a:endParaRPr>
        </a:p>
      </dgm:t>
    </dgm:pt>
    <dgm:pt modelId="{20CC7831-3A38-4310-A4CF-EC4DE6449ABB}" type="parTrans" cxnId="{9B14C3D5-B8CF-466A-9405-42ECA073584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0AFB637-3AE0-47F3-87A5-43E94C8F8AEF}" type="sibTrans" cxnId="{9B14C3D5-B8CF-466A-9405-42ECA073584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43CFAC4-DC39-4F73-9FD5-EAAA1DE2FD5B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 Красноярский край</a:t>
          </a:r>
          <a:endParaRPr lang="ru-RU" sz="1400" dirty="0">
            <a:latin typeface="+mn-lt"/>
          </a:endParaRPr>
        </a:p>
      </dgm:t>
    </dgm:pt>
    <dgm:pt modelId="{D17DA90E-1EA7-4692-9286-4A422DCA2844}" type="parTrans" cxnId="{85BA28A4-0C41-41EB-92B6-9D7D4D5E35C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291757E-5EBA-4E9D-84A2-EA3F2EA4758E}" type="sibTrans" cxnId="{85BA28A4-0C41-41EB-92B6-9D7D4D5E35C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7CE1230-1073-4961-8D07-07DA54805537}">
      <dgm:prSet phldrT="[Текст]" custT="1"/>
      <dgm:spPr/>
      <dgm:t>
        <a:bodyPr/>
        <a:lstStyle/>
        <a:p>
          <a:r>
            <a:rPr lang="ru-RU" sz="1400" smtClean="0">
              <a:latin typeface="+mn-lt"/>
            </a:rPr>
            <a:t> </a:t>
          </a:r>
          <a:r>
            <a:rPr lang="ru-RU" sz="1400" dirty="0" smtClean="0">
              <a:latin typeface="+mn-lt"/>
            </a:rPr>
            <a:t>Кировская область</a:t>
          </a:r>
          <a:endParaRPr lang="ru-RU" sz="1400" dirty="0">
            <a:latin typeface="+mn-lt"/>
          </a:endParaRPr>
        </a:p>
      </dgm:t>
    </dgm:pt>
    <dgm:pt modelId="{6EAD968F-6D7F-4E3D-B26F-33D734AB23E3}" type="parTrans" cxnId="{5E77ED24-F388-46AA-B78E-6EBBA536320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96B9BEE-2117-43FE-8E91-53092F989699}" type="sibTrans" cxnId="{5E77ED24-F388-46AA-B78E-6EBBA536320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A929281-C7CD-48B5-BCC5-B8ADBBAF3B5D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 г.  Москва</a:t>
          </a:r>
          <a:endParaRPr lang="ru-RU" sz="1400" dirty="0">
            <a:latin typeface="+mn-lt"/>
          </a:endParaRPr>
        </a:p>
      </dgm:t>
    </dgm:pt>
    <dgm:pt modelId="{91E1E3A1-ECC4-4E6D-BA5C-9C6F4CA4B034}" type="parTrans" cxnId="{F6601D38-E1CA-4736-B5CC-07F395D572F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F0B6602-8E32-4FF3-AA8A-E47E26B5A0FA}" type="sibTrans" cxnId="{F6601D38-E1CA-4736-B5CC-07F395D572F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8CF3258-D82E-4A97-A03B-25D143D9F6A3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 Ярославская область</a:t>
          </a:r>
          <a:endParaRPr lang="ru-RU" sz="1400" dirty="0">
            <a:latin typeface="+mn-lt"/>
          </a:endParaRPr>
        </a:p>
      </dgm:t>
    </dgm:pt>
    <dgm:pt modelId="{B59DC0B4-1E7B-4251-9009-051758644275}" type="parTrans" cxnId="{F27082E9-47AC-45C5-A628-4D75AC0BCAE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64B83CE-D880-45AE-9672-AEABBCC41796}" type="sibTrans" cxnId="{F27082E9-47AC-45C5-A628-4D75AC0BCAE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DC05070-0672-4008-9855-3F7AAFE506F9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 Оренбургская область</a:t>
          </a:r>
          <a:endParaRPr lang="ru-RU" sz="1400" dirty="0">
            <a:latin typeface="+mn-lt"/>
          </a:endParaRPr>
        </a:p>
      </dgm:t>
    </dgm:pt>
    <dgm:pt modelId="{3A0AF919-9E89-4F9A-B8DC-D3B2A77201CC}" type="parTrans" cxnId="{23D3ACDA-E177-45CD-AD38-D47C0EB841B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B842467-8488-4B5D-B314-6147C327B80D}" type="sibTrans" cxnId="{23D3ACDA-E177-45CD-AD38-D47C0EB841B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03218E6-844E-4639-8C2C-35E0CF154249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г.  Санкт-Петербург</a:t>
          </a:r>
          <a:endParaRPr lang="ru-RU" sz="1400" dirty="0">
            <a:latin typeface="+mn-lt"/>
          </a:endParaRPr>
        </a:p>
      </dgm:t>
    </dgm:pt>
    <dgm:pt modelId="{34D420FE-882E-46D6-9856-8B632BBF3C0E}" type="parTrans" cxnId="{C82240AE-DD72-48F1-86FF-96AE4862674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47E6328-3EAE-4CBB-8D9C-9E1DEBC89C41}" type="sibTrans" cxnId="{C82240AE-DD72-48F1-86FF-96AE4862674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B6E1343-A35E-44CA-B090-9234BB20E138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Тюменская область</a:t>
          </a:r>
          <a:endParaRPr lang="ru-RU" sz="1400" dirty="0">
            <a:latin typeface="+mn-lt"/>
          </a:endParaRPr>
        </a:p>
      </dgm:t>
    </dgm:pt>
    <dgm:pt modelId="{A5B4EE7D-F12B-426B-AAD3-1D9225A9FD73}" type="parTrans" cxnId="{51209136-29C9-4368-B852-2CD4C93CD3C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B2052C3-B638-40AF-9DDD-DC8CA4B7E414}" type="sibTrans" cxnId="{51209136-29C9-4368-B852-2CD4C93CD3C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05D076A-42F7-465E-A03B-CBD4A68823F8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Ямало-Ненецкий АО</a:t>
          </a:r>
          <a:endParaRPr lang="ru-RU" sz="1400" dirty="0">
            <a:latin typeface="+mn-lt"/>
          </a:endParaRPr>
        </a:p>
      </dgm:t>
    </dgm:pt>
    <dgm:pt modelId="{943715E8-2863-44C7-B160-FC424E3CD92D}" type="parTrans" cxnId="{7BE8096D-F11B-43ED-B75E-E10E73306F5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CD25AF6-48B0-4E85-806F-13019AFFCA30}" type="sibTrans" cxnId="{7BE8096D-F11B-43ED-B75E-E10E73306F5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0981DC8-5EBE-4728-842A-D4ED454BFC72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Ульяновская область</a:t>
          </a:r>
          <a:endParaRPr lang="ru-RU" sz="1400" dirty="0">
            <a:latin typeface="+mn-lt"/>
          </a:endParaRPr>
        </a:p>
      </dgm:t>
    </dgm:pt>
    <dgm:pt modelId="{5871D319-DBAD-4DA7-A3ED-963E0E5C3FDB}" type="parTrans" cxnId="{EC032F80-D70E-4CE9-97C2-58FB01F9CE1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7E8FAE7-4103-45A6-A54A-9A6A8F5DE452}" type="sibTrans" cxnId="{EC032F80-D70E-4CE9-97C2-58FB01F9CE1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D6F66DC-3215-4375-9F36-ED67C2DDAE50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Республика Адыгея</a:t>
          </a:r>
          <a:endParaRPr lang="ru-RU" sz="1400" dirty="0">
            <a:latin typeface="+mn-lt"/>
          </a:endParaRPr>
        </a:p>
      </dgm:t>
    </dgm:pt>
    <dgm:pt modelId="{2F59C204-D0C4-4AA5-8F26-419C7CBC7F6D}" type="parTrans" cxnId="{E61A308E-B1CC-44DD-9E46-B0980DBA8A8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D3F024E-93EB-4888-B9C3-617E921A9AF6}" type="sibTrans" cxnId="{E61A308E-B1CC-44DD-9E46-B0980DBA8A8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D861B3D-3DAE-44D2-BB11-B08FD73056BF}">
      <dgm:prSet phldrT="[Текст]" custT="1"/>
      <dgm:spPr/>
      <dgm:t>
        <a:bodyPr/>
        <a:lstStyle/>
        <a:p>
          <a:r>
            <a:rPr lang="ru-RU" sz="1200" dirty="0" smtClean="0">
              <a:latin typeface="+mn-lt"/>
            </a:rPr>
            <a:t>Ханты-Мансийский АО – Югра</a:t>
          </a:r>
          <a:endParaRPr lang="ru-RU" sz="1200" dirty="0">
            <a:latin typeface="+mn-lt"/>
          </a:endParaRPr>
        </a:p>
      </dgm:t>
    </dgm:pt>
    <dgm:pt modelId="{674A96D9-DE3B-404A-8A67-5773162D5CF5}" type="parTrans" cxnId="{3BB0B55B-7B5E-4EB7-AE4F-7BBCBBF7715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0C397ED-7F45-4681-8C80-8D11CF6BB29F}" type="sibTrans" cxnId="{3BB0B55B-7B5E-4EB7-AE4F-7BBCBBF7715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7F227CE-BE52-4115-9868-A8ED470E046E}">
      <dgm:prSet phldrT="[Текст]" custT="1"/>
      <dgm:spPr/>
      <dgm:t>
        <a:bodyPr/>
        <a:lstStyle/>
        <a:p>
          <a:r>
            <a:rPr lang="ru-RU" sz="1400" smtClean="0">
              <a:latin typeface="+mn-lt"/>
            </a:rPr>
            <a:t>Саратовская </a:t>
          </a:r>
          <a:r>
            <a:rPr lang="ru-RU" sz="1400" dirty="0" smtClean="0">
              <a:latin typeface="+mn-lt"/>
            </a:rPr>
            <a:t>область</a:t>
          </a:r>
          <a:endParaRPr lang="ru-RU" sz="1400" dirty="0">
            <a:latin typeface="+mn-lt"/>
          </a:endParaRPr>
        </a:p>
      </dgm:t>
    </dgm:pt>
    <dgm:pt modelId="{27E3AA3B-2527-40E8-B4D9-61C15F7ECE94}" type="parTrans" cxnId="{5FAA3EAD-13C4-49FD-93D7-0BCD29BDE7B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B5DF8F7-6B9C-408D-AB56-C42FEAF27E7A}" type="sibTrans" cxnId="{5FAA3EAD-13C4-49FD-93D7-0BCD29BDE7B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6E2E43E-EE29-4EFB-9E7E-60F0BFFE661A}">
      <dgm:prSet phldrT="[Текст]" custT="1"/>
      <dgm:spPr/>
      <dgm:t>
        <a:bodyPr/>
        <a:lstStyle/>
        <a:p>
          <a:r>
            <a:rPr kumimoji="0" lang="ru-RU" sz="1200" dirty="0" smtClean="0">
              <a:latin typeface="+mn-lt"/>
              <a:cs typeface="Times New Roman" pitchFamily="18" charset="0"/>
            </a:rPr>
            <a:t>Республика Саха (Якутия)</a:t>
          </a:r>
          <a:endParaRPr lang="ru-RU" sz="1200" dirty="0">
            <a:latin typeface="+mn-lt"/>
          </a:endParaRPr>
        </a:p>
      </dgm:t>
    </dgm:pt>
    <dgm:pt modelId="{EBFB4E66-303A-4948-9C55-BF652D36EAE6}" type="parTrans" cxnId="{1ADDB24E-4168-45CE-A2E1-FD7053CE1CF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DBFEE4D-AFE3-44EF-8795-FC1A1C0BB473}" type="sibTrans" cxnId="{1ADDB24E-4168-45CE-A2E1-FD7053CE1CF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74136EF-4EE3-45A6-A8E9-2344010EC71D}">
      <dgm:prSet phldrT="[Текст]" custT="1"/>
      <dgm:spPr/>
      <dgm:t>
        <a:bodyPr/>
        <a:lstStyle/>
        <a:p>
          <a:r>
            <a:rPr kumimoji="0" lang="ru-RU" sz="1400" dirty="0" smtClean="0">
              <a:latin typeface="+mn-lt"/>
              <a:cs typeface="Times New Roman" pitchFamily="18" charset="0"/>
            </a:rPr>
            <a:t>г.  Санкт-Петербург</a:t>
          </a:r>
          <a:endParaRPr lang="ru-RU" sz="1400" dirty="0">
            <a:latin typeface="+mn-lt"/>
          </a:endParaRPr>
        </a:p>
      </dgm:t>
    </dgm:pt>
    <dgm:pt modelId="{A1F7776D-9D65-4AD7-96CD-137D772013EB}" type="parTrans" cxnId="{BA1BD072-2BFF-4BED-BC2A-D81A2FCDCFC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DFAA7E3-7F8A-4BDE-8FE1-1620981F4AF6}" type="sibTrans" cxnId="{BA1BD072-2BFF-4BED-BC2A-D81A2FCDCFC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6C83D30-41BD-4737-A025-DF503C928312}">
      <dgm:prSet phldrT="[Текст]" custT="1"/>
      <dgm:spPr/>
      <dgm:t>
        <a:bodyPr/>
        <a:lstStyle/>
        <a:p>
          <a:r>
            <a:rPr kumimoji="0" lang="ru-RU" sz="1400" dirty="0" smtClean="0">
              <a:latin typeface="+mn-lt"/>
              <a:cs typeface="Times New Roman" pitchFamily="18" charset="0"/>
            </a:rPr>
            <a:t> Алтайский край</a:t>
          </a:r>
          <a:endParaRPr lang="ru-RU" sz="1400" dirty="0">
            <a:latin typeface="+mn-lt"/>
          </a:endParaRPr>
        </a:p>
      </dgm:t>
    </dgm:pt>
    <dgm:pt modelId="{53B7C54E-B208-4DC9-A628-0D6A9C630863}" type="parTrans" cxnId="{528EFDF3-E84D-4B5F-8974-1057051E8B6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820BFC0-6E04-4670-B23D-427C520BD2A2}" type="sibTrans" cxnId="{528EFDF3-E84D-4B5F-8974-1057051E8B6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CF726AB-F802-47CF-98A7-D95569935E51}">
      <dgm:prSet phldrT="[Текст]" custT="1"/>
      <dgm:spPr/>
      <dgm:t>
        <a:bodyPr/>
        <a:lstStyle/>
        <a:p>
          <a:r>
            <a:rPr kumimoji="0" lang="ru-RU" sz="1400" dirty="0" smtClean="0">
              <a:latin typeface="+mn-lt"/>
              <a:cs typeface="Times New Roman" pitchFamily="18" charset="0"/>
            </a:rPr>
            <a:t>Иркутская область</a:t>
          </a:r>
          <a:endParaRPr lang="ru-RU" sz="1400" dirty="0">
            <a:latin typeface="+mn-lt"/>
          </a:endParaRPr>
        </a:p>
      </dgm:t>
    </dgm:pt>
    <dgm:pt modelId="{76CB2FC4-66B8-45A1-97C0-75AD4F924049}" type="parTrans" cxnId="{B53218DC-3E67-437E-A16F-B9404CAEDE8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D3F4866-AF41-4CE5-9A8C-2AE8DF00B3A2}" type="sibTrans" cxnId="{B53218DC-3E67-437E-A16F-B9404CAEDE8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E8DC890-DE07-4628-AF4D-A7A96AD039D0}">
      <dgm:prSet phldrT="[Текст]" custT="1"/>
      <dgm:spPr/>
      <dgm:t>
        <a:bodyPr/>
        <a:lstStyle/>
        <a:p>
          <a:r>
            <a:rPr kumimoji="0" lang="ru-RU" sz="1400" dirty="0" smtClean="0">
              <a:latin typeface="+mn-lt"/>
              <a:cs typeface="Times New Roman" pitchFamily="18" charset="0"/>
            </a:rPr>
            <a:t>Ямало-Ненецкий АО</a:t>
          </a:r>
          <a:endParaRPr lang="ru-RU" sz="1400" dirty="0">
            <a:latin typeface="+mn-lt"/>
          </a:endParaRPr>
        </a:p>
      </dgm:t>
    </dgm:pt>
    <dgm:pt modelId="{53E32B8A-8333-4CC9-B556-B66B957B8230}" type="parTrans" cxnId="{4D55C6FF-E93C-4823-AD33-5FC79E80623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4F1FFEB-28F2-48E3-8D07-262BAB3B9D18}" type="sibTrans" cxnId="{4D55C6FF-E93C-4823-AD33-5FC79E80623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4D8CBE8-908C-44FB-8B89-2F6AFC07AC40}">
      <dgm:prSet phldrT="[Текст]" custT="1"/>
      <dgm:spPr/>
      <dgm:t>
        <a:bodyPr/>
        <a:lstStyle/>
        <a:p>
          <a:r>
            <a:rPr kumimoji="0" lang="ru-RU" sz="1400" dirty="0" smtClean="0">
              <a:latin typeface="+mn-lt"/>
              <a:cs typeface="Times New Roman" pitchFamily="18" charset="0"/>
            </a:rPr>
            <a:t>Республика Калмыкия</a:t>
          </a:r>
          <a:endParaRPr lang="ru-RU" sz="1400" dirty="0">
            <a:latin typeface="+mn-lt"/>
          </a:endParaRPr>
        </a:p>
      </dgm:t>
    </dgm:pt>
    <dgm:pt modelId="{8428B937-0C11-4C3B-875A-538F5FE6FBCD}" type="parTrans" cxnId="{6CC35D53-ED93-47FB-A6B3-0FD8F15BDDC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7187085-875D-4AE5-BC98-4F14713917CB}" type="sibTrans" cxnId="{6CC35D53-ED93-47FB-A6B3-0FD8F15BDDC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BBAD61B-6576-4DCE-AABE-C00BFA2ECA3A}">
      <dgm:prSet phldrT="[Текст]" custT="1"/>
      <dgm:spPr/>
      <dgm:t>
        <a:bodyPr/>
        <a:lstStyle/>
        <a:p>
          <a:r>
            <a:rPr kumimoji="0" lang="ru-RU" sz="1400" dirty="0" smtClean="0">
              <a:latin typeface="+mn-lt"/>
              <a:cs typeface="Times New Roman" pitchFamily="18" charset="0"/>
            </a:rPr>
            <a:t>Тюменская область</a:t>
          </a:r>
          <a:endParaRPr lang="ru-RU" sz="1400" dirty="0">
            <a:latin typeface="+mn-lt"/>
          </a:endParaRPr>
        </a:p>
      </dgm:t>
    </dgm:pt>
    <dgm:pt modelId="{29A04ED2-DF8C-4EB4-8E9D-A04780E41470}" type="parTrans" cxnId="{8286C131-39E7-4DE9-A634-CD59FAB8389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4CF3003-21D7-4BF0-8401-87A031EC694E}" type="sibTrans" cxnId="{8286C131-39E7-4DE9-A634-CD59FAB8389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4C2AA06-D851-4D78-A32B-5FDBD3AF5018}">
      <dgm:prSet phldrT="[Текст]" custT="1"/>
      <dgm:spPr/>
      <dgm:t>
        <a:bodyPr/>
        <a:lstStyle/>
        <a:p>
          <a:r>
            <a:rPr kumimoji="0" lang="ru-RU" sz="1400" dirty="0" smtClean="0">
              <a:latin typeface="+mn-lt"/>
              <a:cs typeface="Times New Roman" pitchFamily="18" charset="0"/>
            </a:rPr>
            <a:t>Красноярский край</a:t>
          </a:r>
          <a:endParaRPr lang="ru-RU" sz="1400" dirty="0">
            <a:latin typeface="+mn-lt"/>
          </a:endParaRPr>
        </a:p>
      </dgm:t>
    </dgm:pt>
    <dgm:pt modelId="{B3EC7B24-68A1-473F-A589-4BDE1645C594}" type="parTrans" cxnId="{3985C8B6-F22D-4974-BF4B-541B955FB62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82A54F8-617C-40DF-8521-CCC43FEC23CC}" type="sibTrans" cxnId="{3985C8B6-F22D-4974-BF4B-541B955FB62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F3309CF-5BD3-42F9-A127-FA3CBBBF2099}">
      <dgm:prSet phldrT="[Текст]" custT="1"/>
      <dgm:spPr/>
      <dgm:t>
        <a:bodyPr/>
        <a:lstStyle/>
        <a:p>
          <a:r>
            <a:rPr kumimoji="0" lang="ru-RU" sz="1400" dirty="0" smtClean="0">
              <a:latin typeface="+mn-lt"/>
              <a:cs typeface="Times New Roman" pitchFamily="18" charset="0"/>
            </a:rPr>
            <a:t>Воронежская область</a:t>
          </a:r>
          <a:endParaRPr lang="ru-RU" sz="1400" dirty="0">
            <a:latin typeface="+mn-lt"/>
          </a:endParaRPr>
        </a:p>
      </dgm:t>
    </dgm:pt>
    <dgm:pt modelId="{69B35A52-FD8C-4C02-931A-A438D9623BA5}" type="parTrans" cxnId="{D580FE43-8842-4459-B876-49041F035D7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A096439-C8CA-4D39-9933-42EF6C4A152F}" type="sibTrans" cxnId="{D580FE43-8842-4459-B876-49041F035D7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98E8537-9C30-4DBA-9EC0-D42ECA63FDD3}">
      <dgm:prSet phldrT="[Текст]" custT="1"/>
      <dgm:spPr/>
      <dgm:t>
        <a:bodyPr/>
        <a:lstStyle/>
        <a:p>
          <a:r>
            <a:rPr kumimoji="0" lang="ru-RU" sz="1400" dirty="0" smtClean="0">
              <a:latin typeface="+mn-lt"/>
              <a:cs typeface="Times New Roman" pitchFamily="18" charset="0"/>
            </a:rPr>
            <a:t>Томская область</a:t>
          </a:r>
          <a:endParaRPr lang="ru-RU" sz="1400" dirty="0">
            <a:latin typeface="+mn-lt"/>
          </a:endParaRPr>
        </a:p>
      </dgm:t>
    </dgm:pt>
    <dgm:pt modelId="{0A652D58-C41C-4C20-B6EA-F8DB143407E6}" type="parTrans" cxnId="{C6B2C4BB-D88D-43C1-920D-4D10F14F6E2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41DB7FD-7C63-4362-AB78-8A7B608A6624}" type="sibTrans" cxnId="{C6B2C4BB-D88D-43C1-920D-4D10F14F6E2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AD72E46-8905-4B88-9D62-424A279AD3A3}">
      <dgm:prSet phldrT="[Текст]" custT="1"/>
      <dgm:spPr/>
      <dgm:t>
        <a:bodyPr/>
        <a:lstStyle/>
        <a:p>
          <a:r>
            <a:rPr kumimoji="0" lang="ru-RU" sz="1400" smtClean="0">
              <a:latin typeface="+mn-lt"/>
              <a:cs typeface="Times New Roman" pitchFamily="18" charset="0"/>
            </a:rPr>
            <a:t>Ивановская </a:t>
          </a:r>
          <a:r>
            <a:rPr kumimoji="0" lang="ru-RU" sz="1400" dirty="0" smtClean="0">
              <a:latin typeface="+mn-lt"/>
              <a:cs typeface="Times New Roman" pitchFamily="18" charset="0"/>
            </a:rPr>
            <a:t>область</a:t>
          </a:r>
          <a:endParaRPr lang="ru-RU" sz="1400" dirty="0">
            <a:latin typeface="+mn-lt"/>
          </a:endParaRPr>
        </a:p>
      </dgm:t>
    </dgm:pt>
    <dgm:pt modelId="{EF2F65AD-FCDF-4BDF-8FE4-2F941A635735}" type="parTrans" cxnId="{BFFD7E1F-D66E-4DB3-B1DF-7B5799F7FC6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2A07475-4BAD-468E-A809-AE04CCA49F7D}" type="sibTrans" cxnId="{BFFD7E1F-D66E-4DB3-B1DF-7B5799F7FC6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E45D363-7E5C-45FB-835C-AB7874230BB4}" type="pres">
      <dgm:prSet presAssocID="{A4DDA684-0795-4AEA-8190-ED5358BCEA0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58FFEF-0D9F-4ACB-B0F3-8AB862DF39A6}" type="pres">
      <dgm:prSet presAssocID="{EFF18C00-F27B-4F87-B5F4-88B4BAA8F478}" presName="compNode" presStyleCnt="0"/>
      <dgm:spPr/>
    </dgm:pt>
    <dgm:pt modelId="{0B41F780-1EDE-4C2C-8E2E-61857C3706B5}" type="pres">
      <dgm:prSet presAssocID="{EFF18C00-F27B-4F87-B5F4-88B4BAA8F478}" presName="aNode" presStyleLbl="bgShp" presStyleIdx="0" presStyleCnt="3"/>
      <dgm:spPr/>
      <dgm:t>
        <a:bodyPr/>
        <a:lstStyle/>
        <a:p>
          <a:endParaRPr lang="ru-RU"/>
        </a:p>
      </dgm:t>
    </dgm:pt>
    <dgm:pt modelId="{B895FA99-8776-4A69-AB66-1A26D6766134}" type="pres">
      <dgm:prSet presAssocID="{EFF18C00-F27B-4F87-B5F4-88B4BAA8F478}" presName="textNode" presStyleLbl="bgShp" presStyleIdx="0" presStyleCnt="3"/>
      <dgm:spPr/>
      <dgm:t>
        <a:bodyPr/>
        <a:lstStyle/>
        <a:p>
          <a:endParaRPr lang="ru-RU"/>
        </a:p>
      </dgm:t>
    </dgm:pt>
    <dgm:pt modelId="{7A72EDFA-82FC-41FF-978E-9EA119E34993}" type="pres">
      <dgm:prSet presAssocID="{EFF18C00-F27B-4F87-B5F4-88B4BAA8F478}" presName="compChildNode" presStyleCnt="0"/>
      <dgm:spPr/>
    </dgm:pt>
    <dgm:pt modelId="{C3C86431-B579-4435-A7D2-F082A6D7C6E9}" type="pres">
      <dgm:prSet presAssocID="{EFF18C00-F27B-4F87-B5F4-88B4BAA8F478}" presName="theInnerList" presStyleCnt="0"/>
      <dgm:spPr/>
    </dgm:pt>
    <dgm:pt modelId="{CEB1840E-CE6C-4464-B46A-8A22001257CA}" type="pres">
      <dgm:prSet presAssocID="{4509063B-3457-43D1-9382-B0A0381D12E9}" presName="childNode" presStyleLbl="node1" presStyleIdx="0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192D9-AD1B-47DE-9152-3A730759F3BB}" type="pres">
      <dgm:prSet presAssocID="{4509063B-3457-43D1-9382-B0A0381D12E9}" presName="aSpace2" presStyleCnt="0"/>
      <dgm:spPr/>
    </dgm:pt>
    <dgm:pt modelId="{E327AE91-BC87-48A0-9278-AE0C0784870E}" type="pres">
      <dgm:prSet presAssocID="{28ADEB8D-016D-4A89-8DBC-9470E06620C3}" presName="childNode" presStyleLbl="node1" presStyleIdx="1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A54F0-5C71-4079-B158-E97A6C632880}" type="pres">
      <dgm:prSet presAssocID="{28ADEB8D-016D-4A89-8DBC-9470E06620C3}" presName="aSpace2" presStyleCnt="0"/>
      <dgm:spPr/>
    </dgm:pt>
    <dgm:pt modelId="{0C546B62-0148-48B5-AA36-F54C60AA5059}" type="pres">
      <dgm:prSet presAssocID="{B23E593C-7A92-46AE-BA73-F6B01F695166}" presName="childNode" presStyleLbl="node1" presStyleIdx="2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73755-ED05-48F7-93B2-8AC251501A9E}" type="pres">
      <dgm:prSet presAssocID="{B23E593C-7A92-46AE-BA73-F6B01F695166}" presName="aSpace2" presStyleCnt="0"/>
      <dgm:spPr/>
    </dgm:pt>
    <dgm:pt modelId="{40483804-8215-47E8-A6BE-3F29459215FF}" type="pres">
      <dgm:prSet presAssocID="{B16E6F1C-D8E8-4A8E-961F-62513FFE985E}" presName="childNode" presStyleLbl="node1" presStyleIdx="3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43F1B-3683-4B96-B757-2EE65F045E48}" type="pres">
      <dgm:prSet presAssocID="{B16E6F1C-D8E8-4A8E-961F-62513FFE985E}" presName="aSpace2" presStyleCnt="0"/>
      <dgm:spPr/>
    </dgm:pt>
    <dgm:pt modelId="{7410EA08-4F2F-444A-AB71-0BB74BFD290A}" type="pres">
      <dgm:prSet presAssocID="{FD8185A3-C09D-4DD0-803B-1FAADC5C96AA}" presName="childNode" presStyleLbl="node1" presStyleIdx="4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42BF7-993C-450C-8990-8B363E93B384}" type="pres">
      <dgm:prSet presAssocID="{FD8185A3-C09D-4DD0-803B-1FAADC5C96AA}" presName="aSpace2" presStyleCnt="0"/>
      <dgm:spPr/>
    </dgm:pt>
    <dgm:pt modelId="{9B910419-F695-4EF7-90BF-9FFD69DCAF77}" type="pres">
      <dgm:prSet presAssocID="{3C048CB9-1379-46F5-9A89-6693A48F1C9A}" presName="childNode" presStyleLbl="node1" presStyleIdx="5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50C19-71EB-4F69-BB2F-D614A4850470}" type="pres">
      <dgm:prSet presAssocID="{3C048CB9-1379-46F5-9A89-6693A48F1C9A}" presName="aSpace2" presStyleCnt="0"/>
      <dgm:spPr/>
    </dgm:pt>
    <dgm:pt modelId="{1EB3683A-CACE-4FD0-B160-0F7682A65B28}" type="pres">
      <dgm:prSet presAssocID="{48AE8559-BD78-4DC4-A333-05B76DFC239A}" presName="childNode" presStyleLbl="node1" presStyleIdx="6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13F41-BC80-47C0-A76A-FCFE56F5DCBE}" type="pres">
      <dgm:prSet presAssocID="{48AE8559-BD78-4DC4-A333-05B76DFC239A}" presName="aSpace2" presStyleCnt="0"/>
      <dgm:spPr/>
    </dgm:pt>
    <dgm:pt modelId="{6F743AF6-FFF4-4C15-8C9E-F19E9A7D3A7A}" type="pres">
      <dgm:prSet presAssocID="{B43CFAC4-DC39-4F73-9FD5-EAAA1DE2FD5B}" presName="childNode" presStyleLbl="node1" presStyleIdx="7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078DC-C3F0-4D22-8F20-CD171571FAAD}" type="pres">
      <dgm:prSet presAssocID="{B43CFAC4-DC39-4F73-9FD5-EAAA1DE2FD5B}" presName="aSpace2" presStyleCnt="0"/>
      <dgm:spPr/>
    </dgm:pt>
    <dgm:pt modelId="{E96084C9-5DDE-47FA-B0A5-B48E2F9FC44C}" type="pres">
      <dgm:prSet presAssocID="{A7CE1230-1073-4961-8D07-07DA54805537}" presName="childNode" presStyleLbl="node1" presStyleIdx="8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2C46C-5232-4D2C-8454-DA69C2F1E661}" type="pres">
      <dgm:prSet presAssocID="{EFF18C00-F27B-4F87-B5F4-88B4BAA8F478}" presName="aSpace" presStyleCnt="0"/>
      <dgm:spPr/>
    </dgm:pt>
    <dgm:pt modelId="{858BB953-473F-44D9-B32A-9243B29B0544}" type="pres">
      <dgm:prSet presAssocID="{D49CB8B0-A92C-43AC-BD61-DB7D67DB6D18}" presName="compNode" presStyleCnt="0"/>
      <dgm:spPr/>
    </dgm:pt>
    <dgm:pt modelId="{64185130-A72B-4D0F-926D-EEE0E7A8C566}" type="pres">
      <dgm:prSet presAssocID="{D49CB8B0-A92C-43AC-BD61-DB7D67DB6D18}" presName="aNode" presStyleLbl="bgShp" presStyleIdx="1" presStyleCnt="3"/>
      <dgm:spPr/>
      <dgm:t>
        <a:bodyPr/>
        <a:lstStyle/>
        <a:p>
          <a:endParaRPr lang="ru-RU"/>
        </a:p>
      </dgm:t>
    </dgm:pt>
    <dgm:pt modelId="{740C69DA-9A3A-46D7-8494-3A3205B0433B}" type="pres">
      <dgm:prSet presAssocID="{D49CB8B0-A92C-43AC-BD61-DB7D67DB6D18}" presName="textNode" presStyleLbl="bgShp" presStyleIdx="1" presStyleCnt="3"/>
      <dgm:spPr/>
      <dgm:t>
        <a:bodyPr/>
        <a:lstStyle/>
        <a:p>
          <a:endParaRPr lang="ru-RU"/>
        </a:p>
      </dgm:t>
    </dgm:pt>
    <dgm:pt modelId="{414F2186-A1F1-4BDA-A299-EA7347D20EC1}" type="pres">
      <dgm:prSet presAssocID="{D49CB8B0-A92C-43AC-BD61-DB7D67DB6D18}" presName="compChildNode" presStyleCnt="0"/>
      <dgm:spPr/>
    </dgm:pt>
    <dgm:pt modelId="{4B867D1E-2C5D-46D9-A03A-FE2DF557964B}" type="pres">
      <dgm:prSet presAssocID="{D49CB8B0-A92C-43AC-BD61-DB7D67DB6D18}" presName="theInnerList" presStyleCnt="0"/>
      <dgm:spPr/>
    </dgm:pt>
    <dgm:pt modelId="{D586548F-A41A-4CD0-B9D5-D02F903744F1}" type="pres">
      <dgm:prSet presAssocID="{83BCCE1A-BEAB-43DB-A9AA-18330ECBCA52}" presName="childNode" presStyleLbl="node1" presStyleIdx="9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B040F-4D32-4D6C-8801-EAE9EF81BD5C}" type="pres">
      <dgm:prSet presAssocID="{83BCCE1A-BEAB-43DB-A9AA-18330ECBCA52}" presName="aSpace2" presStyleCnt="0"/>
      <dgm:spPr/>
    </dgm:pt>
    <dgm:pt modelId="{397130DD-BA87-438C-8D5A-88691035527C}" type="pres">
      <dgm:prSet presAssocID="{7A929281-C7CD-48B5-BCC5-B8ADBBAF3B5D}" presName="childNode" presStyleLbl="node1" presStyleIdx="10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ACBC7-C311-4B8F-BB84-B87165C0EB87}" type="pres">
      <dgm:prSet presAssocID="{7A929281-C7CD-48B5-BCC5-B8ADBBAF3B5D}" presName="aSpace2" presStyleCnt="0"/>
      <dgm:spPr/>
    </dgm:pt>
    <dgm:pt modelId="{364D72B8-EDCA-4D4B-9552-88479D6C5E67}" type="pres">
      <dgm:prSet presAssocID="{B8CF3258-D82E-4A97-A03B-25D143D9F6A3}" presName="childNode" presStyleLbl="node1" presStyleIdx="11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8472D-B15D-4677-B476-913E44E42BFB}" type="pres">
      <dgm:prSet presAssocID="{B8CF3258-D82E-4A97-A03B-25D143D9F6A3}" presName="aSpace2" presStyleCnt="0"/>
      <dgm:spPr/>
    </dgm:pt>
    <dgm:pt modelId="{DDB38101-97E2-48EA-BFB5-1AFF74036CFE}" type="pres">
      <dgm:prSet presAssocID="{8DC05070-0672-4008-9855-3F7AAFE506F9}" presName="childNode" presStyleLbl="node1" presStyleIdx="12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3D582-0666-4CD9-B32A-2902AD4749AF}" type="pres">
      <dgm:prSet presAssocID="{8DC05070-0672-4008-9855-3F7AAFE506F9}" presName="aSpace2" presStyleCnt="0"/>
      <dgm:spPr/>
    </dgm:pt>
    <dgm:pt modelId="{B7856B5F-0F55-4542-8A38-8B086F92D09F}" type="pres">
      <dgm:prSet presAssocID="{703218E6-844E-4639-8C2C-35E0CF154249}" presName="childNode" presStyleLbl="node1" presStyleIdx="13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35AAE-5536-41B0-B7CB-ABD8A54EB6D3}" type="pres">
      <dgm:prSet presAssocID="{703218E6-844E-4639-8C2C-35E0CF154249}" presName="aSpace2" presStyleCnt="0"/>
      <dgm:spPr/>
    </dgm:pt>
    <dgm:pt modelId="{98483F43-864E-4BB2-9C14-0FCB31F49E09}" type="pres">
      <dgm:prSet presAssocID="{CB6E1343-A35E-44CA-B090-9234BB20E138}" presName="childNode" presStyleLbl="node1" presStyleIdx="14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335D2-802F-4D8D-8F7A-2E97A427A02A}" type="pres">
      <dgm:prSet presAssocID="{CB6E1343-A35E-44CA-B090-9234BB20E138}" presName="aSpace2" presStyleCnt="0"/>
      <dgm:spPr/>
    </dgm:pt>
    <dgm:pt modelId="{FDD9BB12-70BE-414A-A79B-E0E7AC542FD3}" type="pres">
      <dgm:prSet presAssocID="{505D076A-42F7-465E-A03B-CBD4A68823F8}" presName="childNode" presStyleLbl="node1" presStyleIdx="15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0AA47-BDA4-437E-B109-06BC4EFC560E}" type="pres">
      <dgm:prSet presAssocID="{505D076A-42F7-465E-A03B-CBD4A68823F8}" presName="aSpace2" presStyleCnt="0"/>
      <dgm:spPr/>
    </dgm:pt>
    <dgm:pt modelId="{7B095872-240B-4D27-9826-B47D6F19549F}" type="pres">
      <dgm:prSet presAssocID="{80981DC8-5EBE-4728-842A-D4ED454BFC72}" presName="childNode" presStyleLbl="node1" presStyleIdx="16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46AD6-B438-48B9-804F-6B002E25A0A6}" type="pres">
      <dgm:prSet presAssocID="{80981DC8-5EBE-4728-842A-D4ED454BFC72}" presName="aSpace2" presStyleCnt="0"/>
      <dgm:spPr/>
    </dgm:pt>
    <dgm:pt modelId="{87559AC3-E21D-454D-A707-AA6C46530041}" type="pres">
      <dgm:prSet presAssocID="{ED6F66DC-3215-4375-9F36-ED67C2DDAE50}" presName="childNode" presStyleLbl="node1" presStyleIdx="17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8DF79-93B3-4A06-BBA6-B4FAD8F14D46}" type="pres">
      <dgm:prSet presAssocID="{ED6F66DC-3215-4375-9F36-ED67C2DDAE50}" presName="aSpace2" presStyleCnt="0"/>
      <dgm:spPr/>
    </dgm:pt>
    <dgm:pt modelId="{CE277252-BC1D-48D2-9EE3-94DA5432A89D}" type="pres">
      <dgm:prSet presAssocID="{9D861B3D-3DAE-44D2-BB11-B08FD73056BF}" presName="childNode" presStyleLbl="node1" presStyleIdx="18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BEE4D-66F8-4104-B028-6D89A44D5240}" type="pres">
      <dgm:prSet presAssocID="{9D861B3D-3DAE-44D2-BB11-B08FD73056BF}" presName="aSpace2" presStyleCnt="0"/>
      <dgm:spPr/>
    </dgm:pt>
    <dgm:pt modelId="{13DD02ED-395A-4D30-9844-5CE06836F0EB}" type="pres">
      <dgm:prSet presAssocID="{D7F227CE-BE52-4115-9868-A8ED470E046E}" presName="childNode" presStyleLbl="node1" presStyleIdx="19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24C7B-A45D-4276-A6C9-DD3F8A12759E}" type="pres">
      <dgm:prSet presAssocID="{D49CB8B0-A92C-43AC-BD61-DB7D67DB6D18}" presName="aSpace" presStyleCnt="0"/>
      <dgm:spPr/>
    </dgm:pt>
    <dgm:pt modelId="{A106B5D9-5274-4E86-8608-52B8E2FD6B7F}" type="pres">
      <dgm:prSet presAssocID="{F4F47616-FF62-4429-82B7-83D241EC1258}" presName="compNode" presStyleCnt="0"/>
      <dgm:spPr/>
    </dgm:pt>
    <dgm:pt modelId="{A4A0DA36-54BB-4B94-9621-F5169E7CA5AA}" type="pres">
      <dgm:prSet presAssocID="{F4F47616-FF62-4429-82B7-83D241EC1258}" presName="aNode" presStyleLbl="bgShp" presStyleIdx="2" presStyleCnt="3"/>
      <dgm:spPr/>
      <dgm:t>
        <a:bodyPr/>
        <a:lstStyle/>
        <a:p>
          <a:endParaRPr lang="ru-RU"/>
        </a:p>
      </dgm:t>
    </dgm:pt>
    <dgm:pt modelId="{650EDD9B-50DF-44F4-B281-CD8E7A106EF7}" type="pres">
      <dgm:prSet presAssocID="{F4F47616-FF62-4429-82B7-83D241EC1258}" presName="textNode" presStyleLbl="bgShp" presStyleIdx="2" presStyleCnt="3"/>
      <dgm:spPr/>
      <dgm:t>
        <a:bodyPr/>
        <a:lstStyle/>
        <a:p>
          <a:endParaRPr lang="ru-RU"/>
        </a:p>
      </dgm:t>
    </dgm:pt>
    <dgm:pt modelId="{4A181D81-B104-492D-8211-9B08C3153659}" type="pres">
      <dgm:prSet presAssocID="{F4F47616-FF62-4429-82B7-83D241EC1258}" presName="compChildNode" presStyleCnt="0"/>
      <dgm:spPr/>
    </dgm:pt>
    <dgm:pt modelId="{FEED661B-C9D0-4900-8F43-30CEF8D9B64A}" type="pres">
      <dgm:prSet presAssocID="{F4F47616-FF62-4429-82B7-83D241EC1258}" presName="theInnerList" presStyleCnt="0"/>
      <dgm:spPr/>
    </dgm:pt>
    <dgm:pt modelId="{04966197-F294-49B2-9827-D7A491A4DE61}" type="pres">
      <dgm:prSet presAssocID="{854B9138-83A6-4197-96CC-7A3746349EB8}" presName="childNode" presStyleLbl="node1" presStyleIdx="20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16811-3306-43CF-A8B1-97C11B1329B4}" type="pres">
      <dgm:prSet presAssocID="{854B9138-83A6-4197-96CC-7A3746349EB8}" presName="aSpace2" presStyleCnt="0"/>
      <dgm:spPr/>
    </dgm:pt>
    <dgm:pt modelId="{7AC61211-3577-4F67-BCCB-D2BDB94A4A65}" type="pres">
      <dgm:prSet presAssocID="{96E2E43E-EE29-4EFB-9E7E-60F0BFFE661A}" presName="childNode" presStyleLbl="node1" presStyleIdx="21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D7908-836E-4695-A13C-B097BBD5E06E}" type="pres">
      <dgm:prSet presAssocID="{96E2E43E-EE29-4EFB-9E7E-60F0BFFE661A}" presName="aSpace2" presStyleCnt="0"/>
      <dgm:spPr/>
    </dgm:pt>
    <dgm:pt modelId="{8327E213-AD5F-486F-BBD6-EE80B3762F47}" type="pres">
      <dgm:prSet presAssocID="{E74136EF-4EE3-45A6-A8E9-2344010EC71D}" presName="childNode" presStyleLbl="node1" presStyleIdx="22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92902-BDC8-4356-A59D-1FEAB3B37A72}" type="pres">
      <dgm:prSet presAssocID="{E74136EF-4EE3-45A6-A8E9-2344010EC71D}" presName="aSpace2" presStyleCnt="0"/>
      <dgm:spPr/>
    </dgm:pt>
    <dgm:pt modelId="{E92C69C9-565A-48ED-82FA-312979680184}" type="pres">
      <dgm:prSet presAssocID="{56C83D30-41BD-4737-A025-DF503C928312}" presName="childNode" presStyleLbl="node1" presStyleIdx="23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4BB46-5AE6-4A0D-BEC3-6839B778DA0C}" type="pres">
      <dgm:prSet presAssocID="{56C83D30-41BD-4737-A025-DF503C928312}" presName="aSpace2" presStyleCnt="0"/>
      <dgm:spPr/>
    </dgm:pt>
    <dgm:pt modelId="{EAD13F43-1A0B-4058-BBA3-65BE244C0CC7}" type="pres">
      <dgm:prSet presAssocID="{6CF726AB-F802-47CF-98A7-D95569935E51}" presName="childNode" presStyleLbl="node1" presStyleIdx="24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B3E67-463D-4CE4-B8C0-063CF02BED5A}" type="pres">
      <dgm:prSet presAssocID="{6CF726AB-F802-47CF-98A7-D95569935E51}" presName="aSpace2" presStyleCnt="0"/>
      <dgm:spPr/>
    </dgm:pt>
    <dgm:pt modelId="{7A9FD31C-8494-451A-8F60-1DC12C01A485}" type="pres">
      <dgm:prSet presAssocID="{5E8DC890-DE07-4628-AF4D-A7A96AD039D0}" presName="childNode" presStyleLbl="node1" presStyleIdx="25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C1CC0-84BF-4524-A142-540760AB3978}" type="pres">
      <dgm:prSet presAssocID="{5E8DC890-DE07-4628-AF4D-A7A96AD039D0}" presName="aSpace2" presStyleCnt="0"/>
      <dgm:spPr/>
    </dgm:pt>
    <dgm:pt modelId="{60E917D3-3072-4269-9F0E-71A609AEA5CC}" type="pres">
      <dgm:prSet presAssocID="{64D8CBE8-908C-44FB-8B89-2F6AFC07AC40}" presName="childNode" presStyleLbl="node1" presStyleIdx="26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B012D-1A61-4088-8563-AB365F02E661}" type="pres">
      <dgm:prSet presAssocID="{64D8CBE8-908C-44FB-8B89-2F6AFC07AC40}" presName="aSpace2" presStyleCnt="0"/>
      <dgm:spPr/>
    </dgm:pt>
    <dgm:pt modelId="{9BBCCDA2-B848-49E8-B32A-8D2AD3E36F5A}" type="pres">
      <dgm:prSet presAssocID="{2BBAD61B-6576-4DCE-AABE-C00BFA2ECA3A}" presName="childNode" presStyleLbl="node1" presStyleIdx="27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DC45A-E077-4240-827A-581A8E49A5A0}" type="pres">
      <dgm:prSet presAssocID="{2BBAD61B-6576-4DCE-AABE-C00BFA2ECA3A}" presName="aSpace2" presStyleCnt="0"/>
      <dgm:spPr/>
    </dgm:pt>
    <dgm:pt modelId="{416ED6C4-7763-419E-9012-C5C9B268077B}" type="pres">
      <dgm:prSet presAssocID="{44C2AA06-D851-4D78-A32B-5FDBD3AF5018}" presName="childNode" presStyleLbl="node1" presStyleIdx="28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72D91-742E-4739-AB4D-A28A26FCAD45}" type="pres">
      <dgm:prSet presAssocID="{44C2AA06-D851-4D78-A32B-5FDBD3AF5018}" presName="aSpace2" presStyleCnt="0"/>
      <dgm:spPr/>
    </dgm:pt>
    <dgm:pt modelId="{9790C1FF-E3A1-4721-A3DD-5D9ABF8D59AE}" type="pres">
      <dgm:prSet presAssocID="{2F3309CF-5BD3-42F9-A127-FA3CBBBF2099}" presName="childNode" presStyleLbl="node1" presStyleIdx="29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39755-BA24-41F2-90E2-417734C2FD07}" type="pres">
      <dgm:prSet presAssocID="{2F3309CF-5BD3-42F9-A127-FA3CBBBF2099}" presName="aSpace2" presStyleCnt="0"/>
      <dgm:spPr/>
    </dgm:pt>
    <dgm:pt modelId="{68EA3AE2-B731-474C-ABB9-02CACB6BCE7F}" type="pres">
      <dgm:prSet presAssocID="{098E8537-9C30-4DBA-9EC0-D42ECA63FDD3}" presName="childNode" presStyleLbl="node1" presStyleIdx="30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38532-0FB5-4573-AF8D-70F8CDF9B16C}" type="pres">
      <dgm:prSet presAssocID="{098E8537-9C30-4DBA-9EC0-D42ECA63FDD3}" presName="aSpace2" presStyleCnt="0"/>
      <dgm:spPr/>
    </dgm:pt>
    <dgm:pt modelId="{65FB8395-A07A-4990-938B-64A5DBC00350}" type="pres">
      <dgm:prSet presAssocID="{CAD72E46-8905-4B88-9D62-424A279AD3A3}" presName="childNode" presStyleLbl="node1" presStyleIdx="31" presStyleCnt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B12926-F2D3-491D-9E3C-27EB051D37C8}" type="presOf" srcId="{3C048CB9-1379-46F5-9A89-6693A48F1C9A}" destId="{9B910419-F695-4EF7-90BF-9FFD69DCAF77}" srcOrd="0" destOrd="0" presId="urn:microsoft.com/office/officeart/2005/8/layout/lProcess2"/>
    <dgm:cxn modelId="{7041FB56-53B5-4256-8A3F-9836279A8CE9}" type="presOf" srcId="{B8CF3258-D82E-4A97-A03B-25D143D9F6A3}" destId="{364D72B8-EDCA-4D4B-9552-88479D6C5E67}" srcOrd="0" destOrd="0" presId="urn:microsoft.com/office/officeart/2005/8/layout/lProcess2"/>
    <dgm:cxn modelId="{F77E23CB-BF48-442B-A851-171D6A3B10EE}" type="presOf" srcId="{5E8DC890-DE07-4628-AF4D-A7A96AD039D0}" destId="{7A9FD31C-8494-451A-8F60-1DC12C01A485}" srcOrd="0" destOrd="0" presId="urn:microsoft.com/office/officeart/2005/8/layout/lProcess2"/>
    <dgm:cxn modelId="{00DEF2FF-3D27-494B-B1CF-D4BEF6DB9274}" type="presOf" srcId="{D49CB8B0-A92C-43AC-BD61-DB7D67DB6D18}" destId="{64185130-A72B-4D0F-926D-EEE0E7A8C566}" srcOrd="0" destOrd="0" presId="urn:microsoft.com/office/officeart/2005/8/layout/lProcess2"/>
    <dgm:cxn modelId="{15B81EC8-5FEB-415E-88BD-4653C8284E51}" type="presOf" srcId="{6CF726AB-F802-47CF-98A7-D95569935E51}" destId="{EAD13F43-1A0B-4058-BBA3-65BE244C0CC7}" srcOrd="0" destOrd="0" presId="urn:microsoft.com/office/officeart/2005/8/layout/lProcess2"/>
    <dgm:cxn modelId="{DE5C1323-0610-4EC7-8EFD-A50A9730343A}" type="presOf" srcId="{098E8537-9C30-4DBA-9EC0-D42ECA63FDD3}" destId="{68EA3AE2-B731-474C-ABB9-02CACB6BCE7F}" srcOrd="0" destOrd="0" presId="urn:microsoft.com/office/officeart/2005/8/layout/lProcess2"/>
    <dgm:cxn modelId="{9B14C3D5-B8CF-466A-9405-42ECA0735843}" srcId="{EFF18C00-F27B-4F87-B5F4-88B4BAA8F478}" destId="{48AE8559-BD78-4DC4-A333-05B76DFC239A}" srcOrd="6" destOrd="0" parTransId="{20CC7831-3A38-4310-A4CF-EC4DE6449ABB}" sibTransId="{90AFB637-3AE0-47F3-87A5-43E94C8F8AEF}"/>
    <dgm:cxn modelId="{F27082E9-47AC-45C5-A628-4D75AC0BCAE7}" srcId="{D49CB8B0-A92C-43AC-BD61-DB7D67DB6D18}" destId="{B8CF3258-D82E-4A97-A03B-25D143D9F6A3}" srcOrd="2" destOrd="0" parTransId="{B59DC0B4-1E7B-4251-9009-051758644275}" sibTransId="{C64B83CE-D880-45AE-9672-AEABBCC41796}"/>
    <dgm:cxn modelId="{DDCED78D-F092-445D-B7D3-C9474B475103}" type="presOf" srcId="{80981DC8-5EBE-4728-842A-D4ED454BFC72}" destId="{7B095872-240B-4D27-9826-B47D6F19549F}" srcOrd="0" destOrd="0" presId="urn:microsoft.com/office/officeart/2005/8/layout/lProcess2"/>
    <dgm:cxn modelId="{2A2C64F1-7A59-4591-8C90-1CA03C1D8E20}" type="presOf" srcId="{CB6E1343-A35E-44CA-B090-9234BB20E138}" destId="{98483F43-864E-4BB2-9C14-0FCB31F49E09}" srcOrd="0" destOrd="0" presId="urn:microsoft.com/office/officeart/2005/8/layout/lProcess2"/>
    <dgm:cxn modelId="{503ECB22-FA9D-43E5-9955-EC5F58ED42CA}" type="presOf" srcId="{7A929281-C7CD-48B5-BCC5-B8ADBBAF3B5D}" destId="{397130DD-BA87-438C-8D5A-88691035527C}" srcOrd="0" destOrd="0" presId="urn:microsoft.com/office/officeart/2005/8/layout/lProcess2"/>
    <dgm:cxn modelId="{EC032F80-D70E-4CE9-97C2-58FB01F9CE18}" srcId="{D49CB8B0-A92C-43AC-BD61-DB7D67DB6D18}" destId="{80981DC8-5EBE-4728-842A-D4ED454BFC72}" srcOrd="7" destOrd="0" parTransId="{5871D319-DBAD-4DA7-A3ED-963E0E5C3FDB}" sibTransId="{77E8FAE7-4103-45A6-A54A-9A6A8F5DE452}"/>
    <dgm:cxn modelId="{23D3ACDA-E177-45CD-AD38-D47C0EB841BF}" srcId="{D49CB8B0-A92C-43AC-BD61-DB7D67DB6D18}" destId="{8DC05070-0672-4008-9855-3F7AAFE506F9}" srcOrd="3" destOrd="0" parTransId="{3A0AF919-9E89-4F9A-B8DC-D3B2A77201CC}" sibTransId="{FB842467-8488-4B5D-B314-6147C327B80D}"/>
    <dgm:cxn modelId="{F842ECFB-32A0-40A3-A1F5-5CA2C8481C3B}" srcId="{EFF18C00-F27B-4F87-B5F4-88B4BAA8F478}" destId="{4509063B-3457-43D1-9382-B0A0381D12E9}" srcOrd="0" destOrd="0" parTransId="{E83D4F32-C63B-4CA2-AACB-05C5E9B137FC}" sibTransId="{E35BFFBA-09E6-4A8D-8641-6294D833BDB0}"/>
    <dgm:cxn modelId="{A49D9108-2AF6-43E0-B0DD-DBEA8C074291}" srcId="{D49CB8B0-A92C-43AC-BD61-DB7D67DB6D18}" destId="{83BCCE1A-BEAB-43DB-A9AA-18330ECBCA52}" srcOrd="0" destOrd="0" parTransId="{3032312B-B024-4084-BEF2-F27938705CB2}" sibTransId="{F4C764DD-4C26-4B81-9D38-386363550092}"/>
    <dgm:cxn modelId="{041F558A-65C1-4906-B04E-01A254D8627E}" srcId="{EFF18C00-F27B-4F87-B5F4-88B4BAA8F478}" destId="{B23E593C-7A92-46AE-BA73-F6B01F695166}" srcOrd="2" destOrd="0" parTransId="{34C0B640-FEBF-414A-8337-9F45A5A13A11}" sibTransId="{BD34B62F-EEE4-42AA-A24C-CF0E2C06A5B3}"/>
    <dgm:cxn modelId="{B656B060-54B0-426F-BDB8-6DC4B6E40833}" type="presOf" srcId="{E74136EF-4EE3-45A6-A8E9-2344010EC71D}" destId="{8327E213-AD5F-486F-BBD6-EE80B3762F47}" srcOrd="0" destOrd="0" presId="urn:microsoft.com/office/officeart/2005/8/layout/lProcess2"/>
    <dgm:cxn modelId="{1C51584F-1316-42F7-97D7-253B573B3139}" type="presOf" srcId="{703218E6-844E-4639-8C2C-35E0CF154249}" destId="{B7856B5F-0F55-4542-8A38-8B086F92D09F}" srcOrd="0" destOrd="0" presId="urn:microsoft.com/office/officeart/2005/8/layout/lProcess2"/>
    <dgm:cxn modelId="{1F8DA9D0-A387-4FA9-BBE2-83DAF165D42B}" type="presOf" srcId="{A4DDA684-0795-4AEA-8190-ED5358BCEA0C}" destId="{CE45D363-7E5C-45FB-835C-AB7874230BB4}" srcOrd="0" destOrd="0" presId="urn:microsoft.com/office/officeart/2005/8/layout/lProcess2"/>
    <dgm:cxn modelId="{87607C6F-EC28-42D8-89F5-ED69674D9C5D}" type="presOf" srcId="{96E2E43E-EE29-4EFB-9E7E-60F0BFFE661A}" destId="{7AC61211-3577-4F67-BCCB-D2BDB94A4A65}" srcOrd="0" destOrd="0" presId="urn:microsoft.com/office/officeart/2005/8/layout/lProcess2"/>
    <dgm:cxn modelId="{85BA28A4-0C41-41EB-92B6-9D7D4D5E35C3}" srcId="{EFF18C00-F27B-4F87-B5F4-88B4BAA8F478}" destId="{B43CFAC4-DC39-4F73-9FD5-EAAA1DE2FD5B}" srcOrd="7" destOrd="0" parTransId="{D17DA90E-1EA7-4692-9286-4A422DCA2844}" sibTransId="{B291757E-5EBA-4E9D-84A2-EA3F2EA4758E}"/>
    <dgm:cxn modelId="{FC9AE40F-50FD-4B05-9997-2A4C5DAD1F6E}" type="presOf" srcId="{48AE8559-BD78-4DC4-A333-05B76DFC239A}" destId="{1EB3683A-CACE-4FD0-B160-0F7682A65B28}" srcOrd="0" destOrd="0" presId="urn:microsoft.com/office/officeart/2005/8/layout/lProcess2"/>
    <dgm:cxn modelId="{4D55C6FF-E93C-4823-AD33-5FC79E80623C}" srcId="{F4F47616-FF62-4429-82B7-83D241EC1258}" destId="{5E8DC890-DE07-4628-AF4D-A7A96AD039D0}" srcOrd="5" destOrd="0" parTransId="{53E32B8A-8333-4CC9-B556-B66B957B8230}" sibTransId="{94F1FFEB-28F2-48E3-8D07-262BAB3B9D18}"/>
    <dgm:cxn modelId="{C6B2C4BB-D88D-43C1-920D-4D10F14F6E2F}" srcId="{F4F47616-FF62-4429-82B7-83D241EC1258}" destId="{098E8537-9C30-4DBA-9EC0-D42ECA63FDD3}" srcOrd="10" destOrd="0" parTransId="{0A652D58-C41C-4C20-B6EA-F8DB143407E6}" sibTransId="{041DB7FD-7C63-4362-AB78-8A7B608A6624}"/>
    <dgm:cxn modelId="{B307D1C4-F0CF-4926-861E-9B8B9DC0DA56}" type="presOf" srcId="{44C2AA06-D851-4D78-A32B-5FDBD3AF5018}" destId="{416ED6C4-7763-419E-9012-C5C9B268077B}" srcOrd="0" destOrd="0" presId="urn:microsoft.com/office/officeart/2005/8/layout/lProcess2"/>
    <dgm:cxn modelId="{48A93D00-191C-46F2-AFCB-A76A3568C833}" srcId="{EFF18C00-F27B-4F87-B5F4-88B4BAA8F478}" destId="{FD8185A3-C09D-4DD0-803B-1FAADC5C96AA}" srcOrd="4" destOrd="0" parTransId="{0ADA008E-8774-4250-ADDB-0EDEB46A775C}" sibTransId="{CE58A063-AB11-4F65-9FA9-AADA94AF8AF1}"/>
    <dgm:cxn modelId="{B53218DC-3E67-437E-A16F-B9404CAEDE8A}" srcId="{F4F47616-FF62-4429-82B7-83D241EC1258}" destId="{6CF726AB-F802-47CF-98A7-D95569935E51}" srcOrd="4" destOrd="0" parTransId="{76CB2FC4-66B8-45A1-97C0-75AD4F924049}" sibTransId="{ED3F4866-AF41-4CE5-9A8C-2AE8DF00B3A2}"/>
    <dgm:cxn modelId="{3172549C-98EE-4E5C-ADA7-74B2BEF4805F}" srcId="{A4DDA684-0795-4AEA-8190-ED5358BCEA0C}" destId="{EFF18C00-F27B-4F87-B5F4-88B4BAA8F478}" srcOrd="0" destOrd="0" parTransId="{8EC9FC94-0AE2-46DA-BD77-F3D085DE9515}" sibTransId="{891F1560-DBEB-49E4-80C9-D005EA6A87A8}"/>
    <dgm:cxn modelId="{91895C7E-B49E-4B9A-8285-50C99EF1DE49}" type="presOf" srcId="{64D8CBE8-908C-44FB-8B89-2F6AFC07AC40}" destId="{60E917D3-3072-4269-9F0E-71A609AEA5CC}" srcOrd="0" destOrd="0" presId="urn:microsoft.com/office/officeart/2005/8/layout/lProcess2"/>
    <dgm:cxn modelId="{51209136-29C9-4368-B852-2CD4C93CD3C7}" srcId="{D49CB8B0-A92C-43AC-BD61-DB7D67DB6D18}" destId="{CB6E1343-A35E-44CA-B090-9234BB20E138}" srcOrd="5" destOrd="0" parTransId="{A5B4EE7D-F12B-426B-AAD3-1D9225A9FD73}" sibTransId="{2B2052C3-B638-40AF-9DDD-DC8CA4B7E414}"/>
    <dgm:cxn modelId="{E8215A6A-F203-4379-BCFE-2271024E4061}" type="presOf" srcId="{28ADEB8D-016D-4A89-8DBC-9470E06620C3}" destId="{E327AE91-BC87-48A0-9278-AE0C0784870E}" srcOrd="0" destOrd="0" presId="urn:microsoft.com/office/officeart/2005/8/layout/lProcess2"/>
    <dgm:cxn modelId="{8834DEB4-9CFF-4DE0-B837-DE20BAD47D79}" type="presOf" srcId="{F4F47616-FF62-4429-82B7-83D241EC1258}" destId="{A4A0DA36-54BB-4B94-9621-F5169E7CA5AA}" srcOrd="0" destOrd="0" presId="urn:microsoft.com/office/officeart/2005/8/layout/lProcess2"/>
    <dgm:cxn modelId="{7E4717E1-425A-4BB5-A6E9-8144BE3D9A30}" type="presOf" srcId="{854B9138-83A6-4197-96CC-7A3746349EB8}" destId="{04966197-F294-49B2-9827-D7A491A4DE61}" srcOrd="0" destOrd="0" presId="urn:microsoft.com/office/officeart/2005/8/layout/lProcess2"/>
    <dgm:cxn modelId="{B7551ED8-70DB-4ADF-847C-77BA40847350}" srcId="{EFF18C00-F27B-4F87-B5F4-88B4BAA8F478}" destId="{3C048CB9-1379-46F5-9A89-6693A48F1C9A}" srcOrd="5" destOrd="0" parTransId="{38522D88-2916-4EC5-952E-EA5CEE1FD005}" sibTransId="{FC18EC38-07CD-4A50-A8E0-0C4C2C83CDA0}"/>
    <dgm:cxn modelId="{4CF76F2B-B0FE-4BCE-8362-61660F8F745B}" type="presOf" srcId="{ED6F66DC-3215-4375-9F36-ED67C2DDAE50}" destId="{87559AC3-E21D-454D-A707-AA6C46530041}" srcOrd="0" destOrd="0" presId="urn:microsoft.com/office/officeart/2005/8/layout/lProcess2"/>
    <dgm:cxn modelId="{BFFD7E1F-D66E-4DB3-B1DF-7B5799F7FC64}" srcId="{F4F47616-FF62-4429-82B7-83D241EC1258}" destId="{CAD72E46-8905-4B88-9D62-424A279AD3A3}" srcOrd="11" destOrd="0" parTransId="{EF2F65AD-FCDF-4BDF-8FE4-2F941A635735}" sibTransId="{42A07475-4BAD-468E-A809-AE04CCA49F7D}"/>
    <dgm:cxn modelId="{E6437BDB-053C-419F-AD7A-F6D77AFF404A}" type="presOf" srcId="{D7F227CE-BE52-4115-9868-A8ED470E046E}" destId="{13DD02ED-395A-4D30-9844-5CE06836F0EB}" srcOrd="0" destOrd="0" presId="urn:microsoft.com/office/officeart/2005/8/layout/lProcess2"/>
    <dgm:cxn modelId="{D580FE43-8842-4459-B876-49041F035D77}" srcId="{F4F47616-FF62-4429-82B7-83D241EC1258}" destId="{2F3309CF-5BD3-42F9-A127-FA3CBBBF2099}" srcOrd="9" destOrd="0" parTransId="{69B35A52-FD8C-4C02-931A-A438D9623BA5}" sibTransId="{0A096439-C8CA-4D39-9933-42EF6C4A152F}"/>
    <dgm:cxn modelId="{1E10A705-A539-4073-AC52-AA191BA03054}" type="presOf" srcId="{56C83D30-41BD-4737-A025-DF503C928312}" destId="{E92C69C9-565A-48ED-82FA-312979680184}" srcOrd="0" destOrd="0" presId="urn:microsoft.com/office/officeart/2005/8/layout/lProcess2"/>
    <dgm:cxn modelId="{892AB3D8-1F01-4198-82AC-2E00F4AFA121}" type="presOf" srcId="{9D861B3D-3DAE-44D2-BB11-B08FD73056BF}" destId="{CE277252-BC1D-48D2-9EE3-94DA5432A89D}" srcOrd="0" destOrd="0" presId="urn:microsoft.com/office/officeart/2005/8/layout/lProcess2"/>
    <dgm:cxn modelId="{8278C034-F8AC-440A-B318-242B9287E97E}" type="presOf" srcId="{D49CB8B0-A92C-43AC-BD61-DB7D67DB6D18}" destId="{740C69DA-9A3A-46D7-8494-3A3205B0433B}" srcOrd="1" destOrd="0" presId="urn:microsoft.com/office/officeart/2005/8/layout/lProcess2"/>
    <dgm:cxn modelId="{528EFDF3-E84D-4B5F-8974-1057051E8B6F}" srcId="{F4F47616-FF62-4429-82B7-83D241EC1258}" destId="{56C83D30-41BD-4737-A025-DF503C928312}" srcOrd="3" destOrd="0" parTransId="{53B7C54E-B208-4DC9-A628-0D6A9C630863}" sibTransId="{1820BFC0-6E04-4670-B23D-427C520BD2A2}"/>
    <dgm:cxn modelId="{9F1089B9-91AE-495A-8B76-8176401DFAD1}" type="presOf" srcId="{83BCCE1A-BEAB-43DB-A9AA-18330ECBCA52}" destId="{D586548F-A41A-4CD0-B9D5-D02F903744F1}" srcOrd="0" destOrd="0" presId="urn:microsoft.com/office/officeart/2005/8/layout/lProcess2"/>
    <dgm:cxn modelId="{BA1BD072-2BFF-4BED-BC2A-D81A2FCDCFCC}" srcId="{F4F47616-FF62-4429-82B7-83D241EC1258}" destId="{E74136EF-4EE3-45A6-A8E9-2344010EC71D}" srcOrd="2" destOrd="0" parTransId="{A1F7776D-9D65-4AD7-96CD-137D772013EB}" sibTransId="{7DFAA7E3-7F8A-4BDE-8FE1-1620981F4AF6}"/>
    <dgm:cxn modelId="{9F3AD2D6-F989-474A-93BA-D6E58CA6AFA1}" srcId="{EFF18C00-F27B-4F87-B5F4-88B4BAA8F478}" destId="{B16E6F1C-D8E8-4A8E-961F-62513FFE985E}" srcOrd="3" destOrd="0" parTransId="{E21F0102-9952-4F3B-83A9-214D0C748361}" sibTransId="{ABDFB8CA-3C42-4ADE-93A4-D7A0D920F0EF}"/>
    <dgm:cxn modelId="{7BE8096D-F11B-43ED-B75E-E10E73306F50}" srcId="{D49CB8B0-A92C-43AC-BD61-DB7D67DB6D18}" destId="{505D076A-42F7-465E-A03B-CBD4A68823F8}" srcOrd="6" destOrd="0" parTransId="{943715E8-2863-44C7-B160-FC424E3CD92D}" sibTransId="{8CD25AF6-48B0-4E85-806F-13019AFFCA30}"/>
    <dgm:cxn modelId="{BF0A93BA-9A1C-4357-A8B5-412EA64FEE98}" type="presOf" srcId="{FD8185A3-C09D-4DD0-803B-1FAADC5C96AA}" destId="{7410EA08-4F2F-444A-AB71-0BB74BFD290A}" srcOrd="0" destOrd="0" presId="urn:microsoft.com/office/officeart/2005/8/layout/lProcess2"/>
    <dgm:cxn modelId="{C96C2884-939C-4114-A415-34F5D708A7D0}" type="presOf" srcId="{EFF18C00-F27B-4F87-B5F4-88B4BAA8F478}" destId="{0B41F780-1EDE-4C2C-8E2E-61857C3706B5}" srcOrd="0" destOrd="0" presId="urn:microsoft.com/office/officeart/2005/8/layout/lProcess2"/>
    <dgm:cxn modelId="{26186F24-CEAB-4221-9F0E-6CEE4430E568}" type="presOf" srcId="{B43CFAC4-DC39-4F73-9FD5-EAAA1DE2FD5B}" destId="{6F743AF6-FFF4-4C15-8C9E-F19E9A7D3A7A}" srcOrd="0" destOrd="0" presId="urn:microsoft.com/office/officeart/2005/8/layout/lProcess2"/>
    <dgm:cxn modelId="{3985C8B6-F22D-4974-BF4B-541B955FB623}" srcId="{F4F47616-FF62-4429-82B7-83D241EC1258}" destId="{44C2AA06-D851-4D78-A32B-5FDBD3AF5018}" srcOrd="8" destOrd="0" parTransId="{B3EC7B24-68A1-473F-A589-4BDE1645C594}" sibTransId="{382A54F8-617C-40DF-8521-CCC43FEC23CC}"/>
    <dgm:cxn modelId="{5FAA3EAD-13C4-49FD-93D7-0BCD29BDE7BF}" srcId="{D49CB8B0-A92C-43AC-BD61-DB7D67DB6D18}" destId="{D7F227CE-BE52-4115-9868-A8ED470E046E}" srcOrd="10" destOrd="0" parTransId="{27E3AA3B-2527-40E8-B4D9-61C15F7ECE94}" sibTransId="{BB5DF8F7-6B9C-408D-AB56-C42FEAF27E7A}"/>
    <dgm:cxn modelId="{3BB0B55B-7B5E-4EB7-AE4F-7BBCBBF77155}" srcId="{D49CB8B0-A92C-43AC-BD61-DB7D67DB6D18}" destId="{9D861B3D-3DAE-44D2-BB11-B08FD73056BF}" srcOrd="9" destOrd="0" parTransId="{674A96D9-DE3B-404A-8A67-5773162D5CF5}" sibTransId="{30C397ED-7F45-4681-8C80-8D11CF6BB29F}"/>
    <dgm:cxn modelId="{772D14B6-7BC0-4CBC-8596-320C5C76FFA4}" type="presOf" srcId="{B23E593C-7A92-46AE-BA73-F6B01F695166}" destId="{0C546B62-0148-48B5-AA36-F54C60AA5059}" srcOrd="0" destOrd="0" presId="urn:microsoft.com/office/officeart/2005/8/layout/lProcess2"/>
    <dgm:cxn modelId="{5E77ED24-F388-46AA-B78E-6EBBA536320D}" srcId="{EFF18C00-F27B-4F87-B5F4-88B4BAA8F478}" destId="{A7CE1230-1073-4961-8D07-07DA54805537}" srcOrd="8" destOrd="0" parTransId="{6EAD968F-6D7F-4E3D-B26F-33D734AB23E3}" sibTransId="{196B9BEE-2117-43FE-8E91-53092F989699}"/>
    <dgm:cxn modelId="{6BFCEE7C-00E4-4273-BE5C-343C54F093EF}" type="presOf" srcId="{2BBAD61B-6576-4DCE-AABE-C00BFA2ECA3A}" destId="{9BBCCDA2-B848-49E8-B32A-8D2AD3E36F5A}" srcOrd="0" destOrd="0" presId="urn:microsoft.com/office/officeart/2005/8/layout/lProcess2"/>
    <dgm:cxn modelId="{48FB6888-7C33-491D-87E4-8EE89A9A7810}" type="presOf" srcId="{4509063B-3457-43D1-9382-B0A0381D12E9}" destId="{CEB1840E-CE6C-4464-B46A-8A22001257CA}" srcOrd="0" destOrd="0" presId="urn:microsoft.com/office/officeart/2005/8/layout/lProcess2"/>
    <dgm:cxn modelId="{C4C14DDD-3E4E-4715-8586-013E2BE6E88D}" srcId="{EFF18C00-F27B-4F87-B5F4-88B4BAA8F478}" destId="{28ADEB8D-016D-4A89-8DBC-9470E06620C3}" srcOrd="1" destOrd="0" parTransId="{0494A1DB-9382-4FE0-9715-20D542571C86}" sibTransId="{906312B8-852F-4CAD-ABD5-249E02052B62}"/>
    <dgm:cxn modelId="{E61A308E-B1CC-44DD-9E46-B0980DBA8A87}" srcId="{D49CB8B0-A92C-43AC-BD61-DB7D67DB6D18}" destId="{ED6F66DC-3215-4375-9F36-ED67C2DDAE50}" srcOrd="8" destOrd="0" parTransId="{2F59C204-D0C4-4AA5-8F26-419C7CBC7F6D}" sibTransId="{4D3F024E-93EB-4888-B9C3-617E921A9AF6}"/>
    <dgm:cxn modelId="{C82240AE-DD72-48F1-86FF-96AE48626747}" srcId="{D49CB8B0-A92C-43AC-BD61-DB7D67DB6D18}" destId="{703218E6-844E-4639-8C2C-35E0CF154249}" srcOrd="4" destOrd="0" parTransId="{34D420FE-882E-46D6-9856-8B632BBF3C0E}" sibTransId="{D47E6328-3EAE-4CBB-8D9C-9E1DEBC89C41}"/>
    <dgm:cxn modelId="{62485673-5F5B-4C18-B46A-2E4BDB5B4106}" type="presOf" srcId="{2F3309CF-5BD3-42F9-A127-FA3CBBBF2099}" destId="{9790C1FF-E3A1-4721-A3DD-5D9ABF8D59AE}" srcOrd="0" destOrd="0" presId="urn:microsoft.com/office/officeart/2005/8/layout/lProcess2"/>
    <dgm:cxn modelId="{1D08C607-9308-4BA8-A1DB-636A4C852CB8}" type="presOf" srcId="{8DC05070-0672-4008-9855-3F7AAFE506F9}" destId="{DDB38101-97E2-48EA-BFB5-1AFF74036CFE}" srcOrd="0" destOrd="0" presId="urn:microsoft.com/office/officeart/2005/8/layout/lProcess2"/>
    <dgm:cxn modelId="{F6601D38-E1CA-4736-B5CC-07F395D572F6}" srcId="{D49CB8B0-A92C-43AC-BD61-DB7D67DB6D18}" destId="{7A929281-C7CD-48B5-BCC5-B8ADBBAF3B5D}" srcOrd="1" destOrd="0" parTransId="{91E1E3A1-ECC4-4E6D-BA5C-9C6F4CA4B034}" sibTransId="{6F0B6602-8E32-4FF3-AA8A-E47E26B5A0FA}"/>
    <dgm:cxn modelId="{6CC35D53-ED93-47FB-A6B3-0FD8F15BDDCD}" srcId="{F4F47616-FF62-4429-82B7-83D241EC1258}" destId="{64D8CBE8-908C-44FB-8B89-2F6AFC07AC40}" srcOrd="6" destOrd="0" parTransId="{8428B937-0C11-4C3B-875A-538F5FE6FBCD}" sibTransId="{B7187085-875D-4AE5-BC98-4F14713917CB}"/>
    <dgm:cxn modelId="{7A765D3E-22A4-483F-B324-8EBF41E68BA1}" type="presOf" srcId="{A7CE1230-1073-4961-8D07-07DA54805537}" destId="{E96084C9-5DDE-47FA-B0A5-B48E2F9FC44C}" srcOrd="0" destOrd="0" presId="urn:microsoft.com/office/officeart/2005/8/layout/lProcess2"/>
    <dgm:cxn modelId="{1ADDB24E-4168-45CE-A2E1-FD7053CE1CF6}" srcId="{F4F47616-FF62-4429-82B7-83D241EC1258}" destId="{96E2E43E-EE29-4EFB-9E7E-60F0BFFE661A}" srcOrd="1" destOrd="0" parTransId="{EBFB4E66-303A-4948-9C55-BF652D36EAE6}" sibTransId="{FDBFEE4D-AFE3-44EF-8795-FC1A1C0BB473}"/>
    <dgm:cxn modelId="{7D063063-B390-49C5-B17E-3D8D8D316DD8}" type="presOf" srcId="{EFF18C00-F27B-4F87-B5F4-88B4BAA8F478}" destId="{B895FA99-8776-4A69-AB66-1A26D6766134}" srcOrd="1" destOrd="0" presId="urn:microsoft.com/office/officeart/2005/8/layout/lProcess2"/>
    <dgm:cxn modelId="{238FC6D5-9FCE-4C77-8E14-086FF7B9F6F3}" srcId="{A4DDA684-0795-4AEA-8190-ED5358BCEA0C}" destId="{D49CB8B0-A92C-43AC-BD61-DB7D67DB6D18}" srcOrd="1" destOrd="0" parTransId="{34662EEA-81BC-4A18-B95A-CB56C583BB1B}" sibTransId="{7D0F5641-C894-467E-9E39-14ADF22B23EE}"/>
    <dgm:cxn modelId="{DC6163EF-10CF-4731-94F1-B1414B5E4E8D}" type="presOf" srcId="{505D076A-42F7-465E-A03B-CBD4A68823F8}" destId="{FDD9BB12-70BE-414A-A79B-E0E7AC542FD3}" srcOrd="0" destOrd="0" presId="urn:microsoft.com/office/officeart/2005/8/layout/lProcess2"/>
    <dgm:cxn modelId="{A93C7E79-B97B-42A2-8A90-8F78E8B9D3F8}" type="presOf" srcId="{B16E6F1C-D8E8-4A8E-961F-62513FFE985E}" destId="{40483804-8215-47E8-A6BE-3F29459215FF}" srcOrd="0" destOrd="0" presId="urn:microsoft.com/office/officeart/2005/8/layout/lProcess2"/>
    <dgm:cxn modelId="{8286C131-39E7-4DE9-A634-CD59FAB83893}" srcId="{F4F47616-FF62-4429-82B7-83D241EC1258}" destId="{2BBAD61B-6576-4DCE-AABE-C00BFA2ECA3A}" srcOrd="7" destOrd="0" parTransId="{29A04ED2-DF8C-4EB4-8E9D-A04780E41470}" sibTransId="{84CF3003-21D7-4BF0-8401-87A031EC694E}"/>
    <dgm:cxn modelId="{CB561870-A7DD-409D-AD31-21B2189E074D}" srcId="{A4DDA684-0795-4AEA-8190-ED5358BCEA0C}" destId="{F4F47616-FF62-4429-82B7-83D241EC1258}" srcOrd="2" destOrd="0" parTransId="{590BF83A-8776-45A2-B5FF-A04CC10D26E1}" sibTransId="{A2D72FDB-05CF-4E47-9D8F-D2F24AF1FF73}"/>
    <dgm:cxn modelId="{9A9DA0FD-F16B-4989-A5CE-666BB2DC12B8}" type="presOf" srcId="{CAD72E46-8905-4B88-9D62-424A279AD3A3}" destId="{65FB8395-A07A-4990-938B-64A5DBC00350}" srcOrd="0" destOrd="0" presId="urn:microsoft.com/office/officeart/2005/8/layout/lProcess2"/>
    <dgm:cxn modelId="{3203F724-1163-4090-8E35-F33E92BAAE71}" type="presOf" srcId="{F4F47616-FF62-4429-82B7-83D241EC1258}" destId="{650EDD9B-50DF-44F4-B281-CD8E7A106EF7}" srcOrd="1" destOrd="0" presId="urn:microsoft.com/office/officeart/2005/8/layout/lProcess2"/>
    <dgm:cxn modelId="{8F258BD0-5498-4C6E-90AB-0DBD3429ED30}" srcId="{F4F47616-FF62-4429-82B7-83D241EC1258}" destId="{854B9138-83A6-4197-96CC-7A3746349EB8}" srcOrd="0" destOrd="0" parTransId="{26E6CDB1-0755-4350-8FDA-80AF48CA8F5B}" sibTransId="{952666D7-E678-4377-BD9B-7C18F1D2B970}"/>
    <dgm:cxn modelId="{4B281C2B-EADC-43E3-A3E8-AC00D780C991}" type="presParOf" srcId="{CE45D363-7E5C-45FB-835C-AB7874230BB4}" destId="{0458FFEF-0D9F-4ACB-B0F3-8AB862DF39A6}" srcOrd="0" destOrd="0" presId="urn:microsoft.com/office/officeart/2005/8/layout/lProcess2"/>
    <dgm:cxn modelId="{D468922C-732B-453B-A3CC-1F6C3D264390}" type="presParOf" srcId="{0458FFEF-0D9F-4ACB-B0F3-8AB862DF39A6}" destId="{0B41F780-1EDE-4C2C-8E2E-61857C3706B5}" srcOrd="0" destOrd="0" presId="urn:microsoft.com/office/officeart/2005/8/layout/lProcess2"/>
    <dgm:cxn modelId="{102102A0-4E91-4482-B319-2BCBF4BD088F}" type="presParOf" srcId="{0458FFEF-0D9F-4ACB-B0F3-8AB862DF39A6}" destId="{B895FA99-8776-4A69-AB66-1A26D6766134}" srcOrd="1" destOrd="0" presId="urn:microsoft.com/office/officeart/2005/8/layout/lProcess2"/>
    <dgm:cxn modelId="{02266D87-CB8D-46C6-988B-05C1297A2504}" type="presParOf" srcId="{0458FFEF-0D9F-4ACB-B0F3-8AB862DF39A6}" destId="{7A72EDFA-82FC-41FF-978E-9EA119E34993}" srcOrd="2" destOrd="0" presId="urn:microsoft.com/office/officeart/2005/8/layout/lProcess2"/>
    <dgm:cxn modelId="{2E90F813-9DF1-444B-AF83-B660A1E9ED55}" type="presParOf" srcId="{7A72EDFA-82FC-41FF-978E-9EA119E34993}" destId="{C3C86431-B579-4435-A7D2-F082A6D7C6E9}" srcOrd="0" destOrd="0" presId="urn:microsoft.com/office/officeart/2005/8/layout/lProcess2"/>
    <dgm:cxn modelId="{07E1C7BB-2A68-4878-82CD-8E8AC2D2E0CF}" type="presParOf" srcId="{C3C86431-B579-4435-A7D2-F082A6D7C6E9}" destId="{CEB1840E-CE6C-4464-B46A-8A22001257CA}" srcOrd="0" destOrd="0" presId="urn:microsoft.com/office/officeart/2005/8/layout/lProcess2"/>
    <dgm:cxn modelId="{28F8F392-AFC9-4C02-ADA9-DCA99EB9CAD0}" type="presParOf" srcId="{C3C86431-B579-4435-A7D2-F082A6D7C6E9}" destId="{2CF192D9-AD1B-47DE-9152-3A730759F3BB}" srcOrd="1" destOrd="0" presId="urn:microsoft.com/office/officeart/2005/8/layout/lProcess2"/>
    <dgm:cxn modelId="{9F83E303-9D28-4E56-AB62-D64156BE39E8}" type="presParOf" srcId="{C3C86431-B579-4435-A7D2-F082A6D7C6E9}" destId="{E327AE91-BC87-48A0-9278-AE0C0784870E}" srcOrd="2" destOrd="0" presId="urn:microsoft.com/office/officeart/2005/8/layout/lProcess2"/>
    <dgm:cxn modelId="{44915C72-512E-4D64-B7CC-196AB3E98B78}" type="presParOf" srcId="{C3C86431-B579-4435-A7D2-F082A6D7C6E9}" destId="{7C9A54F0-5C71-4079-B158-E97A6C632880}" srcOrd="3" destOrd="0" presId="urn:microsoft.com/office/officeart/2005/8/layout/lProcess2"/>
    <dgm:cxn modelId="{BBA87056-B61E-4C99-9F34-78AB3A6B55C7}" type="presParOf" srcId="{C3C86431-B579-4435-A7D2-F082A6D7C6E9}" destId="{0C546B62-0148-48B5-AA36-F54C60AA5059}" srcOrd="4" destOrd="0" presId="urn:microsoft.com/office/officeart/2005/8/layout/lProcess2"/>
    <dgm:cxn modelId="{7C6D7E3B-F265-4239-8F32-B2B2FFFD73A2}" type="presParOf" srcId="{C3C86431-B579-4435-A7D2-F082A6D7C6E9}" destId="{3A373755-ED05-48F7-93B2-8AC251501A9E}" srcOrd="5" destOrd="0" presId="urn:microsoft.com/office/officeart/2005/8/layout/lProcess2"/>
    <dgm:cxn modelId="{CD4AF82E-8088-458A-9366-077C11B984D5}" type="presParOf" srcId="{C3C86431-B579-4435-A7D2-F082A6D7C6E9}" destId="{40483804-8215-47E8-A6BE-3F29459215FF}" srcOrd="6" destOrd="0" presId="urn:microsoft.com/office/officeart/2005/8/layout/lProcess2"/>
    <dgm:cxn modelId="{FA4C9974-F6C1-4175-995C-45372D339709}" type="presParOf" srcId="{C3C86431-B579-4435-A7D2-F082A6D7C6E9}" destId="{BD143F1B-3683-4B96-B757-2EE65F045E48}" srcOrd="7" destOrd="0" presId="urn:microsoft.com/office/officeart/2005/8/layout/lProcess2"/>
    <dgm:cxn modelId="{1EF282B1-4736-45A8-9F89-309743893076}" type="presParOf" srcId="{C3C86431-B579-4435-A7D2-F082A6D7C6E9}" destId="{7410EA08-4F2F-444A-AB71-0BB74BFD290A}" srcOrd="8" destOrd="0" presId="urn:microsoft.com/office/officeart/2005/8/layout/lProcess2"/>
    <dgm:cxn modelId="{17363305-238B-418C-A191-9E50DDAFCA51}" type="presParOf" srcId="{C3C86431-B579-4435-A7D2-F082A6D7C6E9}" destId="{34C42BF7-993C-450C-8990-8B363E93B384}" srcOrd="9" destOrd="0" presId="urn:microsoft.com/office/officeart/2005/8/layout/lProcess2"/>
    <dgm:cxn modelId="{39F2AD2F-47FC-419A-B2EF-F2D14CC07D24}" type="presParOf" srcId="{C3C86431-B579-4435-A7D2-F082A6D7C6E9}" destId="{9B910419-F695-4EF7-90BF-9FFD69DCAF77}" srcOrd="10" destOrd="0" presId="urn:microsoft.com/office/officeart/2005/8/layout/lProcess2"/>
    <dgm:cxn modelId="{88389255-7C03-4CFF-99BD-F8B06EA179C7}" type="presParOf" srcId="{C3C86431-B579-4435-A7D2-F082A6D7C6E9}" destId="{44050C19-71EB-4F69-BB2F-D614A4850470}" srcOrd="11" destOrd="0" presId="urn:microsoft.com/office/officeart/2005/8/layout/lProcess2"/>
    <dgm:cxn modelId="{43F98EFB-CEEA-4DFC-8774-236320ED83C1}" type="presParOf" srcId="{C3C86431-B579-4435-A7D2-F082A6D7C6E9}" destId="{1EB3683A-CACE-4FD0-B160-0F7682A65B28}" srcOrd="12" destOrd="0" presId="urn:microsoft.com/office/officeart/2005/8/layout/lProcess2"/>
    <dgm:cxn modelId="{DF32671F-58D5-4F92-B1C1-2FF680675BD2}" type="presParOf" srcId="{C3C86431-B579-4435-A7D2-F082A6D7C6E9}" destId="{EC413F41-BC80-47C0-A76A-FCFE56F5DCBE}" srcOrd="13" destOrd="0" presId="urn:microsoft.com/office/officeart/2005/8/layout/lProcess2"/>
    <dgm:cxn modelId="{B28D0673-D452-49E3-B9FC-3C7A50CB198B}" type="presParOf" srcId="{C3C86431-B579-4435-A7D2-F082A6D7C6E9}" destId="{6F743AF6-FFF4-4C15-8C9E-F19E9A7D3A7A}" srcOrd="14" destOrd="0" presId="urn:microsoft.com/office/officeart/2005/8/layout/lProcess2"/>
    <dgm:cxn modelId="{24EFA46B-CE74-4247-83D4-19E57DDBEB93}" type="presParOf" srcId="{C3C86431-B579-4435-A7D2-F082A6D7C6E9}" destId="{6D4078DC-C3F0-4D22-8F20-CD171571FAAD}" srcOrd="15" destOrd="0" presId="urn:microsoft.com/office/officeart/2005/8/layout/lProcess2"/>
    <dgm:cxn modelId="{FCF1E920-42CF-4089-857E-196B269B0EBB}" type="presParOf" srcId="{C3C86431-B579-4435-A7D2-F082A6D7C6E9}" destId="{E96084C9-5DDE-47FA-B0A5-B48E2F9FC44C}" srcOrd="16" destOrd="0" presId="urn:microsoft.com/office/officeart/2005/8/layout/lProcess2"/>
    <dgm:cxn modelId="{AC828187-CE3D-4E35-BC58-719A469E40A2}" type="presParOf" srcId="{CE45D363-7E5C-45FB-835C-AB7874230BB4}" destId="{7D62C46C-5232-4D2C-8454-DA69C2F1E661}" srcOrd="1" destOrd="0" presId="urn:microsoft.com/office/officeart/2005/8/layout/lProcess2"/>
    <dgm:cxn modelId="{D0F66952-CB7E-4098-ADBE-B205EEBF8D8D}" type="presParOf" srcId="{CE45D363-7E5C-45FB-835C-AB7874230BB4}" destId="{858BB953-473F-44D9-B32A-9243B29B0544}" srcOrd="2" destOrd="0" presId="urn:microsoft.com/office/officeart/2005/8/layout/lProcess2"/>
    <dgm:cxn modelId="{6AAD1C4E-FCF3-4AC1-AC6A-C7554EE2D78F}" type="presParOf" srcId="{858BB953-473F-44D9-B32A-9243B29B0544}" destId="{64185130-A72B-4D0F-926D-EEE0E7A8C566}" srcOrd="0" destOrd="0" presId="urn:microsoft.com/office/officeart/2005/8/layout/lProcess2"/>
    <dgm:cxn modelId="{FED8A415-D54D-49D1-9B7D-6F22CD8E89D7}" type="presParOf" srcId="{858BB953-473F-44D9-B32A-9243B29B0544}" destId="{740C69DA-9A3A-46D7-8494-3A3205B0433B}" srcOrd="1" destOrd="0" presId="urn:microsoft.com/office/officeart/2005/8/layout/lProcess2"/>
    <dgm:cxn modelId="{3B6D72D1-BCE2-4B88-8FDE-3CD42B368FC6}" type="presParOf" srcId="{858BB953-473F-44D9-B32A-9243B29B0544}" destId="{414F2186-A1F1-4BDA-A299-EA7347D20EC1}" srcOrd="2" destOrd="0" presId="urn:microsoft.com/office/officeart/2005/8/layout/lProcess2"/>
    <dgm:cxn modelId="{288353A6-3EF4-4257-BE50-B6A7BD9DBA34}" type="presParOf" srcId="{414F2186-A1F1-4BDA-A299-EA7347D20EC1}" destId="{4B867D1E-2C5D-46D9-A03A-FE2DF557964B}" srcOrd="0" destOrd="0" presId="urn:microsoft.com/office/officeart/2005/8/layout/lProcess2"/>
    <dgm:cxn modelId="{99352FB9-7493-496F-9109-D4016B271F7F}" type="presParOf" srcId="{4B867D1E-2C5D-46D9-A03A-FE2DF557964B}" destId="{D586548F-A41A-4CD0-B9D5-D02F903744F1}" srcOrd="0" destOrd="0" presId="urn:microsoft.com/office/officeart/2005/8/layout/lProcess2"/>
    <dgm:cxn modelId="{9D4AEF45-8C9D-415C-B401-99E04F20A6C5}" type="presParOf" srcId="{4B867D1E-2C5D-46D9-A03A-FE2DF557964B}" destId="{FC0B040F-4D32-4D6C-8801-EAE9EF81BD5C}" srcOrd="1" destOrd="0" presId="urn:microsoft.com/office/officeart/2005/8/layout/lProcess2"/>
    <dgm:cxn modelId="{362EECD5-1725-4917-A280-38ACC72D5AE5}" type="presParOf" srcId="{4B867D1E-2C5D-46D9-A03A-FE2DF557964B}" destId="{397130DD-BA87-438C-8D5A-88691035527C}" srcOrd="2" destOrd="0" presId="urn:microsoft.com/office/officeart/2005/8/layout/lProcess2"/>
    <dgm:cxn modelId="{3650AA09-3D25-4074-AB2F-527C84D1D2FC}" type="presParOf" srcId="{4B867D1E-2C5D-46D9-A03A-FE2DF557964B}" destId="{06FACBC7-C311-4B8F-BB84-B87165C0EB87}" srcOrd="3" destOrd="0" presId="urn:microsoft.com/office/officeart/2005/8/layout/lProcess2"/>
    <dgm:cxn modelId="{81DBA807-0173-40EA-AF50-A140464C7007}" type="presParOf" srcId="{4B867D1E-2C5D-46D9-A03A-FE2DF557964B}" destId="{364D72B8-EDCA-4D4B-9552-88479D6C5E67}" srcOrd="4" destOrd="0" presId="urn:microsoft.com/office/officeart/2005/8/layout/lProcess2"/>
    <dgm:cxn modelId="{E4F55317-0DA1-419A-9466-7E05DC0BB871}" type="presParOf" srcId="{4B867D1E-2C5D-46D9-A03A-FE2DF557964B}" destId="{5498472D-B15D-4677-B476-913E44E42BFB}" srcOrd="5" destOrd="0" presId="urn:microsoft.com/office/officeart/2005/8/layout/lProcess2"/>
    <dgm:cxn modelId="{927C8D94-F584-4174-B111-417F7571AF15}" type="presParOf" srcId="{4B867D1E-2C5D-46D9-A03A-FE2DF557964B}" destId="{DDB38101-97E2-48EA-BFB5-1AFF74036CFE}" srcOrd="6" destOrd="0" presId="urn:microsoft.com/office/officeart/2005/8/layout/lProcess2"/>
    <dgm:cxn modelId="{74B08DF7-1CBB-4B86-8857-52661CAFE0F7}" type="presParOf" srcId="{4B867D1E-2C5D-46D9-A03A-FE2DF557964B}" destId="{CFB3D582-0666-4CD9-B32A-2902AD4749AF}" srcOrd="7" destOrd="0" presId="urn:microsoft.com/office/officeart/2005/8/layout/lProcess2"/>
    <dgm:cxn modelId="{9A4AC543-F018-494A-B4BF-9470D50E45D4}" type="presParOf" srcId="{4B867D1E-2C5D-46D9-A03A-FE2DF557964B}" destId="{B7856B5F-0F55-4542-8A38-8B086F92D09F}" srcOrd="8" destOrd="0" presId="urn:microsoft.com/office/officeart/2005/8/layout/lProcess2"/>
    <dgm:cxn modelId="{B80E3D7A-C354-4915-93A1-75A644044081}" type="presParOf" srcId="{4B867D1E-2C5D-46D9-A03A-FE2DF557964B}" destId="{66A35AAE-5536-41B0-B7CB-ABD8A54EB6D3}" srcOrd="9" destOrd="0" presId="urn:microsoft.com/office/officeart/2005/8/layout/lProcess2"/>
    <dgm:cxn modelId="{23211782-91AE-489A-A3A6-C3212559884F}" type="presParOf" srcId="{4B867D1E-2C5D-46D9-A03A-FE2DF557964B}" destId="{98483F43-864E-4BB2-9C14-0FCB31F49E09}" srcOrd="10" destOrd="0" presId="urn:microsoft.com/office/officeart/2005/8/layout/lProcess2"/>
    <dgm:cxn modelId="{9C02F48B-F3F0-45D9-9EAB-F73E5962460F}" type="presParOf" srcId="{4B867D1E-2C5D-46D9-A03A-FE2DF557964B}" destId="{584335D2-802F-4D8D-8F7A-2E97A427A02A}" srcOrd="11" destOrd="0" presId="urn:microsoft.com/office/officeart/2005/8/layout/lProcess2"/>
    <dgm:cxn modelId="{C75D46BB-72D5-4825-A72E-1E9C17FE6273}" type="presParOf" srcId="{4B867D1E-2C5D-46D9-A03A-FE2DF557964B}" destId="{FDD9BB12-70BE-414A-A79B-E0E7AC542FD3}" srcOrd="12" destOrd="0" presId="urn:microsoft.com/office/officeart/2005/8/layout/lProcess2"/>
    <dgm:cxn modelId="{781BC826-EEB1-470C-8044-B5353DDF2128}" type="presParOf" srcId="{4B867D1E-2C5D-46D9-A03A-FE2DF557964B}" destId="{C9C0AA47-BDA4-437E-B109-06BC4EFC560E}" srcOrd="13" destOrd="0" presId="urn:microsoft.com/office/officeart/2005/8/layout/lProcess2"/>
    <dgm:cxn modelId="{7BB5844B-0F1D-4F4E-A593-ACB6F9A57B37}" type="presParOf" srcId="{4B867D1E-2C5D-46D9-A03A-FE2DF557964B}" destId="{7B095872-240B-4D27-9826-B47D6F19549F}" srcOrd="14" destOrd="0" presId="urn:microsoft.com/office/officeart/2005/8/layout/lProcess2"/>
    <dgm:cxn modelId="{D98FDFBB-CE85-451A-8E00-3FB4D2D97E89}" type="presParOf" srcId="{4B867D1E-2C5D-46D9-A03A-FE2DF557964B}" destId="{C3C46AD6-B438-48B9-804F-6B002E25A0A6}" srcOrd="15" destOrd="0" presId="urn:microsoft.com/office/officeart/2005/8/layout/lProcess2"/>
    <dgm:cxn modelId="{1DCB0703-3D7D-4315-99A0-0045B5787868}" type="presParOf" srcId="{4B867D1E-2C5D-46D9-A03A-FE2DF557964B}" destId="{87559AC3-E21D-454D-A707-AA6C46530041}" srcOrd="16" destOrd="0" presId="urn:microsoft.com/office/officeart/2005/8/layout/lProcess2"/>
    <dgm:cxn modelId="{B7398773-3FD1-45F3-89FB-516BD366D880}" type="presParOf" srcId="{4B867D1E-2C5D-46D9-A03A-FE2DF557964B}" destId="{4178DF79-93B3-4A06-BBA6-B4FAD8F14D46}" srcOrd="17" destOrd="0" presId="urn:microsoft.com/office/officeart/2005/8/layout/lProcess2"/>
    <dgm:cxn modelId="{08867D80-C5FE-4B6B-B58D-7C2466248DFA}" type="presParOf" srcId="{4B867D1E-2C5D-46D9-A03A-FE2DF557964B}" destId="{CE277252-BC1D-48D2-9EE3-94DA5432A89D}" srcOrd="18" destOrd="0" presId="urn:microsoft.com/office/officeart/2005/8/layout/lProcess2"/>
    <dgm:cxn modelId="{E4A53199-8C31-4A6A-989F-A779E0A40FC6}" type="presParOf" srcId="{4B867D1E-2C5D-46D9-A03A-FE2DF557964B}" destId="{7A0BEE4D-66F8-4104-B028-6D89A44D5240}" srcOrd="19" destOrd="0" presId="urn:microsoft.com/office/officeart/2005/8/layout/lProcess2"/>
    <dgm:cxn modelId="{EE6479EF-6E81-4078-A805-DB09BDD3ED43}" type="presParOf" srcId="{4B867D1E-2C5D-46D9-A03A-FE2DF557964B}" destId="{13DD02ED-395A-4D30-9844-5CE06836F0EB}" srcOrd="20" destOrd="0" presId="urn:microsoft.com/office/officeart/2005/8/layout/lProcess2"/>
    <dgm:cxn modelId="{C33CF7DD-730A-4B44-92AF-BA987CA9745B}" type="presParOf" srcId="{CE45D363-7E5C-45FB-835C-AB7874230BB4}" destId="{5EB24C7B-A45D-4276-A6C9-DD3F8A12759E}" srcOrd="3" destOrd="0" presId="urn:microsoft.com/office/officeart/2005/8/layout/lProcess2"/>
    <dgm:cxn modelId="{19A946EF-E9FB-43BA-A0E9-18E6265AF228}" type="presParOf" srcId="{CE45D363-7E5C-45FB-835C-AB7874230BB4}" destId="{A106B5D9-5274-4E86-8608-52B8E2FD6B7F}" srcOrd="4" destOrd="0" presId="urn:microsoft.com/office/officeart/2005/8/layout/lProcess2"/>
    <dgm:cxn modelId="{73B0467C-4EC7-4FBA-835F-23E8A150E6FA}" type="presParOf" srcId="{A106B5D9-5274-4E86-8608-52B8E2FD6B7F}" destId="{A4A0DA36-54BB-4B94-9621-F5169E7CA5AA}" srcOrd="0" destOrd="0" presId="urn:microsoft.com/office/officeart/2005/8/layout/lProcess2"/>
    <dgm:cxn modelId="{AFE4F6FE-963B-4792-ACF8-DCF514ABFD9D}" type="presParOf" srcId="{A106B5D9-5274-4E86-8608-52B8E2FD6B7F}" destId="{650EDD9B-50DF-44F4-B281-CD8E7A106EF7}" srcOrd="1" destOrd="0" presId="urn:microsoft.com/office/officeart/2005/8/layout/lProcess2"/>
    <dgm:cxn modelId="{C2529F12-4B16-474E-A400-A62DC2A009C9}" type="presParOf" srcId="{A106B5D9-5274-4E86-8608-52B8E2FD6B7F}" destId="{4A181D81-B104-492D-8211-9B08C3153659}" srcOrd="2" destOrd="0" presId="urn:microsoft.com/office/officeart/2005/8/layout/lProcess2"/>
    <dgm:cxn modelId="{6627C158-6925-455E-B855-A33A828A3084}" type="presParOf" srcId="{4A181D81-B104-492D-8211-9B08C3153659}" destId="{FEED661B-C9D0-4900-8F43-30CEF8D9B64A}" srcOrd="0" destOrd="0" presId="urn:microsoft.com/office/officeart/2005/8/layout/lProcess2"/>
    <dgm:cxn modelId="{9ADB10D9-00DA-4BE4-A07D-9A92199E0365}" type="presParOf" srcId="{FEED661B-C9D0-4900-8F43-30CEF8D9B64A}" destId="{04966197-F294-49B2-9827-D7A491A4DE61}" srcOrd="0" destOrd="0" presId="urn:microsoft.com/office/officeart/2005/8/layout/lProcess2"/>
    <dgm:cxn modelId="{3444FFB6-9493-4334-BDA6-55E3795ED733}" type="presParOf" srcId="{FEED661B-C9D0-4900-8F43-30CEF8D9B64A}" destId="{EFA16811-3306-43CF-A8B1-97C11B1329B4}" srcOrd="1" destOrd="0" presId="urn:microsoft.com/office/officeart/2005/8/layout/lProcess2"/>
    <dgm:cxn modelId="{9AE185E8-A255-4EEB-89BA-7CF0FD8AD446}" type="presParOf" srcId="{FEED661B-C9D0-4900-8F43-30CEF8D9B64A}" destId="{7AC61211-3577-4F67-BCCB-D2BDB94A4A65}" srcOrd="2" destOrd="0" presId="urn:microsoft.com/office/officeart/2005/8/layout/lProcess2"/>
    <dgm:cxn modelId="{774476A8-5062-4D7F-B015-0C7389C9C515}" type="presParOf" srcId="{FEED661B-C9D0-4900-8F43-30CEF8D9B64A}" destId="{550D7908-836E-4695-A13C-B097BBD5E06E}" srcOrd="3" destOrd="0" presId="urn:microsoft.com/office/officeart/2005/8/layout/lProcess2"/>
    <dgm:cxn modelId="{352EBF27-631D-4BC7-9C54-BCA062C73FB3}" type="presParOf" srcId="{FEED661B-C9D0-4900-8F43-30CEF8D9B64A}" destId="{8327E213-AD5F-486F-BBD6-EE80B3762F47}" srcOrd="4" destOrd="0" presId="urn:microsoft.com/office/officeart/2005/8/layout/lProcess2"/>
    <dgm:cxn modelId="{49121662-C0A0-48A5-A256-03B5F298AB61}" type="presParOf" srcId="{FEED661B-C9D0-4900-8F43-30CEF8D9B64A}" destId="{A3792902-BDC8-4356-A59D-1FEAB3B37A72}" srcOrd="5" destOrd="0" presId="urn:microsoft.com/office/officeart/2005/8/layout/lProcess2"/>
    <dgm:cxn modelId="{5FE95FAE-4C7C-4F83-9197-8E61C553AEA6}" type="presParOf" srcId="{FEED661B-C9D0-4900-8F43-30CEF8D9B64A}" destId="{E92C69C9-565A-48ED-82FA-312979680184}" srcOrd="6" destOrd="0" presId="urn:microsoft.com/office/officeart/2005/8/layout/lProcess2"/>
    <dgm:cxn modelId="{6A7CDE15-B731-4450-9999-0EB3E2CA789B}" type="presParOf" srcId="{FEED661B-C9D0-4900-8F43-30CEF8D9B64A}" destId="{8984BB46-5AE6-4A0D-BEC3-6839B778DA0C}" srcOrd="7" destOrd="0" presId="urn:microsoft.com/office/officeart/2005/8/layout/lProcess2"/>
    <dgm:cxn modelId="{F9BB79CD-D366-4159-9287-3B53DDCC8D2C}" type="presParOf" srcId="{FEED661B-C9D0-4900-8F43-30CEF8D9B64A}" destId="{EAD13F43-1A0B-4058-BBA3-65BE244C0CC7}" srcOrd="8" destOrd="0" presId="urn:microsoft.com/office/officeart/2005/8/layout/lProcess2"/>
    <dgm:cxn modelId="{17D09C07-F3AB-48D0-BF49-F6108404097B}" type="presParOf" srcId="{FEED661B-C9D0-4900-8F43-30CEF8D9B64A}" destId="{7ADB3E67-463D-4CE4-B8C0-063CF02BED5A}" srcOrd="9" destOrd="0" presId="urn:microsoft.com/office/officeart/2005/8/layout/lProcess2"/>
    <dgm:cxn modelId="{FF9101B4-1ED8-4806-827F-F80E414637C4}" type="presParOf" srcId="{FEED661B-C9D0-4900-8F43-30CEF8D9B64A}" destId="{7A9FD31C-8494-451A-8F60-1DC12C01A485}" srcOrd="10" destOrd="0" presId="urn:microsoft.com/office/officeart/2005/8/layout/lProcess2"/>
    <dgm:cxn modelId="{4A5390AE-E420-493C-9F12-981998F1F613}" type="presParOf" srcId="{FEED661B-C9D0-4900-8F43-30CEF8D9B64A}" destId="{52DC1CC0-84BF-4524-A142-540760AB3978}" srcOrd="11" destOrd="0" presId="urn:microsoft.com/office/officeart/2005/8/layout/lProcess2"/>
    <dgm:cxn modelId="{3EA159DC-EB83-440B-83AA-6B2BE978A51B}" type="presParOf" srcId="{FEED661B-C9D0-4900-8F43-30CEF8D9B64A}" destId="{60E917D3-3072-4269-9F0E-71A609AEA5CC}" srcOrd="12" destOrd="0" presId="urn:microsoft.com/office/officeart/2005/8/layout/lProcess2"/>
    <dgm:cxn modelId="{7E0ED6AD-9D93-4E76-99F8-F9AD9ECEA75E}" type="presParOf" srcId="{FEED661B-C9D0-4900-8F43-30CEF8D9B64A}" destId="{22EB012D-1A61-4088-8563-AB365F02E661}" srcOrd="13" destOrd="0" presId="urn:microsoft.com/office/officeart/2005/8/layout/lProcess2"/>
    <dgm:cxn modelId="{438D765B-AEC6-4328-9B63-B03B62C7732C}" type="presParOf" srcId="{FEED661B-C9D0-4900-8F43-30CEF8D9B64A}" destId="{9BBCCDA2-B848-49E8-B32A-8D2AD3E36F5A}" srcOrd="14" destOrd="0" presId="urn:microsoft.com/office/officeart/2005/8/layout/lProcess2"/>
    <dgm:cxn modelId="{BF28B4B8-CCDD-44BD-9815-B8E662D31B98}" type="presParOf" srcId="{FEED661B-C9D0-4900-8F43-30CEF8D9B64A}" destId="{736DC45A-E077-4240-827A-581A8E49A5A0}" srcOrd="15" destOrd="0" presId="urn:microsoft.com/office/officeart/2005/8/layout/lProcess2"/>
    <dgm:cxn modelId="{D86151D6-5032-4600-AE6E-747110A65433}" type="presParOf" srcId="{FEED661B-C9D0-4900-8F43-30CEF8D9B64A}" destId="{416ED6C4-7763-419E-9012-C5C9B268077B}" srcOrd="16" destOrd="0" presId="urn:microsoft.com/office/officeart/2005/8/layout/lProcess2"/>
    <dgm:cxn modelId="{1C71C9E6-F2A0-4E6F-9C38-72CC48A818A0}" type="presParOf" srcId="{FEED661B-C9D0-4900-8F43-30CEF8D9B64A}" destId="{8FC72D91-742E-4739-AB4D-A28A26FCAD45}" srcOrd="17" destOrd="0" presId="urn:microsoft.com/office/officeart/2005/8/layout/lProcess2"/>
    <dgm:cxn modelId="{EC0E2E3E-C620-43EE-B960-3A30EDF97B9C}" type="presParOf" srcId="{FEED661B-C9D0-4900-8F43-30CEF8D9B64A}" destId="{9790C1FF-E3A1-4721-A3DD-5D9ABF8D59AE}" srcOrd="18" destOrd="0" presId="urn:microsoft.com/office/officeart/2005/8/layout/lProcess2"/>
    <dgm:cxn modelId="{E2B6F8D1-3BB6-4120-AA12-7B08F0E5A92D}" type="presParOf" srcId="{FEED661B-C9D0-4900-8F43-30CEF8D9B64A}" destId="{57939755-BA24-41F2-90E2-417734C2FD07}" srcOrd="19" destOrd="0" presId="urn:microsoft.com/office/officeart/2005/8/layout/lProcess2"/>
    <dgm:cxn modelId="{436C3ECB-1DF7-45E2-856B-1657F5E0FED7}" type="presParOf" srcId="{FEED661B-C9D0-4900-8F43-30CEF8D9B64A}" destId="{68EA3AE2-B731-474C-ABB9-02CACB6BCE7F}" srcOrd="20" destOrd="0" presId="urn:microsoft.com/office/officeart/2005/8/layout/lProcess2"/>
    <dgm:cxn modelId="{4F1354E4-D9A0-4C9B-886C-2A6761ED37C4}" type="presParOf" srcId="{FEED661B-C9D0-4900-8F43-30CEF8D9B64A}" destId="{21138532-0FB5-4573-AF8D-70F8CDF9B16C}" srcOrd="21" destOrd="0" presId="urn:microsoft.com/office/officeart/2005/8/layout/lProcess2"/>
    <dgm:cxn modelId="{0061D74F-5C7B-4CC2-BD8F-96B7768858EC}" type="presParOf" srcId="{FEED661B-C9D0-4900-8F43-30CEF8D9B64A}" destId="{65FB8395-A07A-4990-938B-64A5DBC00350}" srcOrd="2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E9AE31-6C2C-461A-A03E-5CFA9D7AACA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7113-5512-4230-BD42-7764ECB40053}">
      <dgm:prSet phldrT="[Текст]"/>
      <dgm:spPr>
        <a:solidFill>
          <a:srgbClr val="006885"/>
        </a:solidFill>
      </dgm:spPr>
      <dgm:t>
        <a:bodyPr/>
        <a:lstStyle/>
        <a:p>
          <a:r>
            <a:rPr lang="ru-RU" dirty="0" smtClean="0"/>
            <a:t>Современные формы профессионального развития в</a:t>
          </a:r>
          <a:endParaRPr lang="ru-RU" dirty="0"/>
        </a:p>
      </dgm:t>
    </dgm:pt>
    <dgm:pt modelId="{5434EC08-6428-48C2-9576-F6F27074D160}" type="parTrans" cxnId="{6476119E-9CA1-4917-ACF6-8D4EDFDF2903}">
      <dgm:prSet/>
      <dgm:spPr/>
      <dgm:t>
        <a:bodyPr/>
        <a:lstStyle/>
        <a:p>
          <a:endParaRPr lang="ru-RU"/>
        </a:p>
      </dgm:t>
    </dgm:pt>
    <dgm:pt modelId="{86B4C29A-DAB0-4E5F-8ABC-D08172FF19C6}" type="sibTrans" cxnId="{6476119E-9CA1-4917-ACF6-8D4EDFDF2903}">
      <dgm:prSet/>
      <dgm:spPr/>
      <dgm:t>
        <a:bodyPr/>
        <a:lstStyle/>
        <a:p>
          <a:endParaRPr lang="ru-RU"/>
        </a:p>
      </dgm:t>
    </dgm:pt>
    <dgm:pt modelId="{D14FEC85-4992-4E86-88BA-E95DBEFA1BED}">
      <dgm:prSet phldrT="[Текст]"/>
      <dgm:spPr/>
      <dgm:t>
        <a:bodyPr/>
        <a:lstStyle/>
        <a:p>
          <a:r>
            <a:rPr lang="ru-RU" dirty="0" smtClean="0"/>
            <a:t>Брянской области</a:t>
          </a:r>
          <a:endParaRPr lang="ru-RU" dirty="0"/>
        </a:p>
      </dgm:t>
    </dgm:pt>
    <dgm:pt modelId="{AA84DBE2-6EF6-4895-8B93-18C6B4157B83}" type="parTrans" cxnId="{BE763E27-CAD0-46FE-B3EB-355A6111E719}">
      <dgm:prSet/>
      <dgm:spPr/>
      <dgm:t>
        <a:bodyPr/>
        <a:lstStyle/>
        <a:p>
          <a:endParaRPr lang="ru-RU"/>
        </a:p>
      </dgm:t>
    </dgm:pt>
    <dgm:pt modelId="{46911F08-27D7-4BD1-8F06-80C4847731FF}" type="sibTrans" cxnId="{BE763E27-CAD0-46FE-B3EB-355A6111E719}">
      <dgm:prSet/>
      <dgm:spPr/>
      <dgm:t>
        <a:bodyPr/>
        <a:lstStyle/>
        <a:p>
          <a:endParaRPr lang="ru-RU"/>
        </a:p>
      </dgm:t>
    </dgm:pt>
    <dgm:pt modelId="{BB123405-11DF-4957-BA1D-092034C845FA}">
      <dgm:prSet phldrT="[Текст]"/>
      <dgm:spPr>
        <a:solidFill>
          <a:srgbClr val="006885"/>
        </a:solidFill>
      </dgm:spPr>
      <dgm:t>
        <a:bodyPr/>
        <a:lstStyle/>
        <a:p>
          <a:r>
            <a:rPr lang="ru-RU" dirty="0" smtClean="0"/>
            <a:t>Признание достижений в профессиональном педагогическом сообществе в</a:t>
          </a:r>
          <a:endParaRPr lang="ru-RU" dirty="0"/>
        </a:p>
      </dgm:t>
    </dgm:pt>
    <dgm:pt modelId="{69A00E1D-02BD-4FBD-B543-6BE8E65ED2CF}" type="parTrans" cxnId="{21828888-56D1-40E7-AF79-A918749E37DA}">
      <dgm:prSet/>
      <dgm:spPr/>
      <dgm:t>
        <a:bodyPr/>
        <a:lstStyle/>
        <a:p>
          <a:endParaRPr lang="ru-RU"/>
        </a:p>
      </dgm:t>
    </dgm:pt>
    <dgm:pt modelId="{30F23134-0C78-4D93-9503-E882C44E0994}" type="sibTrans" cxnId="{21828888-56D1-40E7-AF79-A918749E37DA}">
      <dgm:prSet/>
      <dgm:spPr/>
      <dgm:t>
        <a:bodyPr/>
        <a:lstStyle/>
        <a:p>
          <a:endParaRPr lang="ru-RU"/>
        </a:p>
      </dgm:t>
    </dgm:pt>
    <dgm:pt modelId="{3A9C2F6E-4ED4-448E-B02D-A4098F57E5F1}">
      <dgm:prSet phldrT="[Текст]"/>
      <dgm:spPr/>
      <dgm:t>
        <a:bodyPr/>
        <a:lstStyle/>
        <a:p>
          <a:r>
            <a:rPr lang="ru-RU" dirty="0" smtClean="0"/>
            <a:t>Алтайском крае</a:t>
          </a:r>
          <a:endParaRPr lang="ru-RU" dirty="0"/>
        </a:p>
      </dgm:t>
    </dgm:pt>
    <dgm:pt modelId="{86440808-3C71-4AEB-BA1F-2C138B41589A}" type="parTrans" cxnId="{C99284FB-451C-4F2F-9BE6-1F382A1CD888}">
      <dgm:prSet/>
      <dgm:spPr/>
      <dgm:t>
        <a:bodyPr/>
        <a:lstStyle/>
        <a:p>
          <a:endParaRPr lang="ru-RU"/>
        </a:p>
      </dgm:t>
    </dgm:pt>
    <dgm:pt modelId="{1B23B59A-69C3-414A-81E8-0C23F0395EC4}" type="sibTrans" cxnId="{C99284FB-451C-4F2F-9BE6-1F382A1CD888}">
      <dgm:prSet/>
      <dgm:spPr/>
      <dgm:t>
        <a:bodyPr/>
        <a:lstStyle/>
        <a:p>
          <a:endParaRPr lang="ru-RU"/>
        </a:p>
      </dgm:t>
    </dgm:pt>
    <dgm:pt modelId="{EC5F5A52-1CCF-4C50-93FB-A13891B93989}">
      <dgm:prSet phldrT="[Текст]"/>
      <dgm:spPr/>
      <dgm:t>
        <a:bodyPr/>
        <a:lstStyle/>
        <a:p>
          <a:r>
            <a:rPr lang="ru-RU" dirty="0" smtClean="0"/>
            <a:t> Республике</a:t>
          </a:r>
          <a:br>
            <a:rPr lang="ru-RU" dirty="0" smtClean="0"/>
          </a:br>
          <a:r>
            <a:rPr lang="ru-RU" dirty="0" smtClean="0"/>
            <a:t>Кабардино-Балкария</a:t>
          </a:r>
          <a:endParaRPr lang="ru-RU" dirty="0"/>
        </a:p>
      </dgm:t>
    </dgm:pt>
    <dgm:pt modelId="{2700BEC7-6B02-498F-A5AE-B759707B1CEA}" type="parTrans" cxnId="{98E3FF37-BD70-4939-B78D-EE543AFCE71E}">
      <dgm:prSet/>
      <dgm:spPr/>
      <dgm:t>
        <a:bodyPr/>
        <a:lstStyle/>
        <a:p>
          <a:endParaRPr lang="ru-RU"/>
        </a:p>
      </dgm:t>
    </dgm:pt>
    <dgm:pt modelId="{ED61445E-B93C-4DFE-861D-45BDA723C789}" type="sibTrans" cxnId="{98E3FF37-BD70-4939-B78D-EE543AFCE71E}">
      <dgm:prSet/>
      <dgm:spPr/>
      <dgm:t>
        <a:bodyPr/>
        <a:lstStyle/>
        <a:p>
          <a:endParaRPr lang="ru-RU"/>
        </a:p>
      </dgm:t>
    </dgm:pt>
    <dgm:pt modelId="{08F7B8F2-40B5-4C25-909C-3ADD0430B9A9}">
      <dgm:prSet phldrT="[Текст]"/>
      <dgm:spPr/>
      <dgm:t>
        <a:bodyPr/>
        <a:lstStyle/>
        <a:p>
          <a:r>
            <a:rPr lang="ru-RU" dirty="0" smtClean="0"/>
            <a:t> Республике Адыгея</a:t>
          </a:r>
          <a:endParaRPr lang="ru-RU" dirty="0"/>
        </a:p>
      </dgm:t>
    </dgm:pt>
    <dgm:pt modelId="{7D0F9BBE-8165-4824-92EF-30D27C26D0BF}" type="parTrans" cxnId="{7AB43952-A5F4-4129-AE30-A8BC82D4955A}">
      <dgm:prSet/>
      <dgm:spPr/>
      <dgm:t>
        <a:bodyPr/>
        <a:lstStyle/>
        <a:p>
          <a:endParaRPr lang="ru-RU"/>
        </a:p>
      </dgm:t>
    </dgm:pt>
    <dgm:pt modelId="{9F6CF51A-FE72-4B76-AB56-EA2915290748}" type="sibTrans" cxnId="{7AB43952-A5F4-4129-AE30-A8BC82D4955A}">
      <dgm:prSet/>
      <dgm:spPr/>
      <dgm:t>
        <a:bodyPr/>
        <a:lstStyle/>
        <a:p>
          <a:endParaRPr lang="ru-RU"/>
        </a:p>
      </dgm:t>
    </dgm:pt>
    <dgm:pt modelId="{86196C40-8E9E-45BC-8674-21FD322B024D}">
      <dgm:prSet phldrT="[Текст]"/>
      <dgm:spPr/>
      <dgm:t>
        <a:bodyPr/>
        <a:lstStyle/>
        <a:p>
          <a:r>
            <a:rPr lang="ru-RU" dirty="0" smtClean="0"/>
            <a:t> Республике Крым</a:t>
          </a:r>
          <a:endParaRPr lang="ru-RU" dirty="0"/>
        </a:p>
      </dgm:t>
    </dgm:pt>
    <dgm:pt modelId="{BEAE3CB7-592C-48B7-A5BB-DA195EE4EAFD}" type="parTrans" cxnId="{8B9F4388-CA60-465E-A396-8D984F7672F3}">
      <dgm:prSet/>
      <dgm:spPr/>
      <dgm:t>
        <a:bodyPr/>
        <a:lstStyle/>
        <a:p>
          <a:endParaRPr lang="ru-RU"/>
        </a:p>
      </dgm:t>
    </dgm:pt>
    <dgm:pt modelId="{FC3517D9-B199-4DD3-8545-D02B7C9C4558}" type="sibTrans" cxnId="{8B9F4388-CA60-465E-A396-8D984F7672F3}">
      <dgm:prSet/>
      <dgm:spPr/>
      <dgm:t>
        <a:bodyPr/>
        <a:lstStyle/>
        <a:p>
          <a:endParaRPr lang="ru-RU"/>
        </a:p>
      </dgm:t>
    </dgm:pt>
    <dgm:pt modelId="{4ACF0C8B-D1F2-40BA-B094-AFDB3B7CC712}">
      <dgm:prSet phldrT="[Текст]"/>
      <dgm:spPr/>
      <dgm:t>
        <a:bodyPr/>
        <a:lstStyle/>
        <a:p>
          <a:r>
            <a:rPr lang="ru-RU" dirty="0" smtClean="0"/>
            <a:t> Республике Марий-Эл</a:t>
          </a:r>
          <a:endParaRPr lang="ru-RU" dirty="0"/>
        </a:p>
      </dgm:t>
    </dgm:pt>
    <dgm:pt modelId="{45E62762-EAA0-4C6E-A8FC-03A6BA156B04}" type="parTrans" cxnId="{FAB3E602-737C-4E65-ACCE-66D48BCCCACC}">
      <dgm:prSet/>
      <dgm:spPr/>
      <dgm:t>
        <a:bodyPr/>
        <a:lstStyle/>
        <a:p>
          <a:endParaRPr lang="ru-RU"/>
        </a:p>
      </dgm:t>
    </dgm:pt>
    <dgm:pt modelId="{23786376-65F0-44DA-B873-F32BDA0A7CF9}" type="sibTrans" cxnId="{FAB3E602-737C-4E65-ACCE-66D48BCCCACC}">
      <dgm:prSet/>
      <dgm:spPr/>
      <dgm:t>
        <a:bodyPr/>
        <a:lstStyle/>
        <a:p>
          <a:endParaRPr lang="ru-RU"/>
        </a:p>
      </dgm:t>
    </dgm:pt>
    <dgm:pt modelId="{6D6FD7D5-CF29-45DF-9990-5AF35D3B28F6}">
      <dgm:prSet phldrT="[Текст]"/>
      <dgm:spPr/>
      <dgm:t>
        <a:bodyPr/>
        <a:lstStyle/>
        <a:p>
          <a:r>
            <a:rPr lang="ru-RU" dirty="0" smtClean="0"/>
            <a:t>Ямало-Нененецкого автономного округа</a:t>
          </a:r>
          <a:endParaRPr lang="ru-RU" dirty="0"/>
        </a:p>
      </dgm:t>
    </dgm:pt>
    <dgm:pt modelId="{B45805A3-5921-4F7F-8C96-9B706C305E55}" type="parTrans" cxnId="{A48F0111-3C79-459F-A01C-87030BF02269}">
      <dgm:prSet/>
      <dgm:spPr/>
      <dgm:t>
        <a:bodyPr/>
        <a:lstStyle/>
        <a:p>
          <a:endParaRPr lang="ru-RU"/>
        </a:p>
      </dgm:t>
    </dgm:pt>
    <dgm:pt modelId="{8B796292-85DD-4E07-8453-E5747F36DB2E}" type="sibTrans" cxnId="{A48F0111-3C79-459F-A01C-87030BF02269}">
      <dgm:prSet/>
      <dgm:spPr/>
      <dgm:t>
        <a:bodyPr/>
        <a:lstStyle/>
        <a:p>
          <a:endParaRPr lang="ru-RU"/>
        </a:p>
      </dgm:t>
    </dgm:pt>
    <dgm:pt modelId="{B9844006-6DEE-49A0-BFF1-F7AA4A5AF479}">
      <dgm:prSet/>
      <dgm:spPr/>
      <dgm:t>
        <a:bodyPr/>
        <a:lstStyle/>
        <a:p>
          <a:endParaRPr lang="ru-RU" dirty="0"/>
        </a:p>
      </dgm:t>
    </dgm:pt>
    <dgm:pt modelId="{DFA9B8A1-6BC9-4EEC-9BBB-3713A5C4C207}" type="parTrans" cxnId="{F3C7E196-7628-4529-8089-2A42A54C98B2}">
      <dgm:prSet/>
      <dgm:spPr/>
      <dgm:t>
        <a:bodyPr/>
        <a:lstStyle/>
        <a:p>
          <a:endParaRPr lang="ru-RU"/>
        </a:p>
      </dgm:t>
    </dgm:pt>
    <dgm:pt modelId="{9DF6B02A-07E6-4B49-B64F-1D9040BE988A}" type="sibTrans" cxnId="{F3C7E196-7628-4529-8089-2A42A54C98B2}">
      <dgm:prSet/>
      <dgm:spPr/>
      <dgm:t>
        <a:bodyPr/>
        <a:lstStyle/>
        <a:p>
          <a:endParaRPr lang="ru-RU"/>
        </a:p>
      </dgm:t>
    </dgm:pt>
    <dgm:pt modelId="{A494B908-7A05-4679-A886-93E8DD85E80B}">
      <dgm:prSet phldrT="[Текст]"/>
      <dgm:spPr/>
      <dgm:t>
        <a:bodyPr/>
        <a:lstStyle/>
        <a:p>
          <a:r>
            <a:rPr lang="ru-RU" dirty="0" smtClean="0"/>
            <a:t>Республике  Алтай</a:t>
          </a:r>
          <a:endParaRPr lang="ru-RU" dirty="0"/>
        </a:p>
      </dgm:t>
    </dgm:pt>
    <dgm:pt modelId="{C76BAAA8-58A8-457C-9980-489AA3EB5CFC}" type="parTrans" cxnId="{664F2778-700B-4094-B7C0-249677736E93}">
      <dgm:prSet/>
      <dgm:spPr/>
      <dgm:t>
        <a:bodyPr/>
        <a:lstStyle/>
        <a:p>
          <a:endParaRPr lang="ru-RU"/>
        </a:p>
      </dgm:t>
    </dgm:pt>
    <dgm:pt modelId="{40C97C5D-A6F4-42E7-926A-17DE897BC4C1}" type="sibTrans" cxnId="{664F2778-700B-4094-B7C0-249677736E93}">
      <dgm:prSet/>
      <dgm:spPr/>
      <dgm:t>
        <a:bodyPr/>
        <a:lstStyle/>
        <a:p>
          <a:endParaRPr lang="ru-RU"/>
        </a:p>
      </dgm:t>
    </dgm:pt>
    <dgm:pt modelId="{765976D2-3C8C-49F5-B852-7AA2418DC141}">
      <dgm:prSet phldrT="[Текст]"/>
      <dgm:spPr/>
      <dgm:t>
        <a:bodyPr/>
        <a:lstStyle/>
        <a:p>
          <a:r>
            <a:rPr lang="ru-RU" dirty="0" smtClean="0"/>
            <a:t>Республике Ингушетия</a:t>
          </a:r>
          <a:endParaRPr lang="ru-RU" dirty="0"/>
        </a:p>
      </dgm:t>
    </dgm:pt>
    <dgm:pt modelId="{539DECAD-3A13-4B98-AAF7-9BB982ACA2FC}" type="parTrans" cxnId="{DB95420D-0ECD-4DEC-90CD-46CDEBEC8321}">
      <dgm:prSet/>
      <dgm:spPr/>
      <dgm:t>
        <a:bodyPr/>
        <a:lstStyle/>
        <a:p>
          <a:endParaRPr lang="ru-RU"/>
        </a:p>
      </dgm:t>
    </dgm:pt>
    <dgm:pt modelId="{9598D210-BC64-4FFC-BFF6-1FC41EC1B9CD}" type="sibTrans" cxnId="{DB95420D-0ECD-4DEC-90CD-46CDEBEC8321}">
      <dgm:prSet/>
      <dgm:spPr/>
      <dgm:t>
        <a:bodyPr/>
        <a:lstStyle/>
        <a:p>
          <a:endParaRPr lang="ru-RU"/>
        </a:p>
      </dgm:t>
    </dgm:pt>
    <dgm:pt modelId="{75ED0DE7-6A2A-4BDC-8546-77FF23C91BD0}">
      <dgm:prSet phldrT="[Текст]"/>
      <dgm:spPr/>
      <dgm:t>
        <a:bodyPr/>
        <a:lstStyle/>
        <a:p>
          <a:r>
            <a:rPr lang="ru-RU" dirty="0" smtClean="0"/>
            <a:t>Республике Татарстан</a:t>
          </a:r>
          <a:endParaRPr lang="ru-RU" dirty="0"/>
        </a:p>
      </dgm:t>
    </dgm:pt>
    <dgm:pt modelId="{C20790B4-4940-44C1-BC94-68B2AFE95F13}" type="parTrans" cxnId="{CC85FB97-2EDC-48C3-A320-F3B31C981A54}">
      <dgm:prSet/>
      <dgm:spPr/>
      <dgm:t>
        <a:bodyPr/>
        <a:lstStyle/>
        <a:p>
          <a:endParaRPr lang="ru-RU"/>
        </a:p>
      </dgm:t>
    </dgm:pt>
    <dgm:pt modelId="{39A0165B-5766-41CC-9D16-D50F2353C38A}" type="sibTrans" cxnId="{CC85FB97-2EDC-48C3-A320-F3B31C981A54}">
      <dgm:prSet/>
      <dgm:spPr/>
      <dgm:t>
        <a:bodyPr/>
        <a:lstStyle/>
        <a:p>
          <a:endParaRPr lang="ru-RU"/>
        </a:p>
      </dgm:t>
    </dgm:pt>
    <dgm:pt modelId="{E635FE07-1A4C-44A4-9DEA-F5CEA9300235}">
      <dgm:prSet phldrT="[Текст]"/>
      <dgm:spPr/>
      <dgm:t>
        <a:bodyPr/>
        <a:lstStyle/>
        <a:p>
          <a:r>
            <a:rPr lang="ru-RU" dirty="0" smtClean="0"/>
            <a:t>Республике Хакассия</a:t>
          </a:r>
          <a:endParaRPr lang="ru-RU" dirty="0"/>
        </a:p>
      </dgm:t>
    </dgm:pt>
    <dgm:pt modelId="{3ACFA4D3-4138-4800-B2D0-8E7EAD789533}" type="parTrans" cxnId="{5FE85E7D-1BC8-4DA2-997C-641B109FEA74}">
      <dgm:prSet/>
      <dgm:spPr/>
      <dgm:t>
        <a:bodyPr/>
        <a:lstStyle/>
        <a:p>
          <a:endParaRPr lang="ru-RU"/>
        </a:p>
      </dgm:t>
    </dgm:pt>
    <dgm:pt modelId="{11540BCF-C3E9-44E6-A72C-3DA4B4429020}" type="sibTrans" cxnId="{5FE85E7D-1BC8-4DA2-997C-641B109FEA74}">
      <dgm:prSet/>
      <dgm:spPr/>
      <dgm:t>
        <a:bodyPr/>
        <a:lstStyle/>
        <a:p>
          <a:endParaRPr lang="ru-RU"/>
        </a:p>
      </dgm:t>
    </dgm:pt>
    <dgm:pt modelId="{753672CC-0B85-4AEC-8FB9-5EBF1836AAA2}" type="pres">
      <dgm:prSet presAssocID="{39E9AE31-6C2C-461A-A03E-5CFA9D7AAC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188698-AF22-4E93-B201-D7EA206C4071}" type="pres">
      <dgm:prSet presAssocID="{33F67113-5512-4230-BD42-7764ECB40053}" presName="composite" presStyleCnt="0"/>
      <dgm:spPr/>
    </dgm:pt>
    <dgm:pt modelId="{A3D6D6C6-9AA7-4577-A867-9907297D707A}" type="pres">
      <dgm:prSet presAssocID="{33F67113-5512-4230-BD42-7764ECB4005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E537D-D99B-4F86-A862-8A9CF138057B}" type="pres">
      <dgm:prSet presAssocID="{33F67113-5512-4230-BD42-7764ECB4005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DB557-FD29-477D-9E0F-24F2F6BBE91A}" type="pres">
      <dgm:prSet presAssocID="{86B4C29A-DAB0-4E5F-8ABC-D08172FF19C6}" presName="space" presStyleCnt="0"/>
      <dgm:spPr/>
    </dgm:pt>
    <dgm:pt modelId="{AD2C57A3-36CE-4094-B283-853EAE7E6B9D}" type="pres">
      <dgm:prSet presAssocID="{BB123405-11DF-4957-BA1D-092034C845FA}" presName="composite" presStyleCnt="0"/>
      <dgm:spPr/>
    </dgm:pt>
    <dgm:pt modelId="{76DFDD6C-0286-4FA0-82FD-A9A101E6830B}" type="pres">
      <dgm:prSet presAssocID="{BB123405-11DF-4957-BA1D-092034C845F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4E112-79F6-4BE0-B559-2B825D70B40C}" type="pres">
      <dgm:prSet presAssocID="{BB123405-11DF-4957-BA1D-092034C845F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E0A24-AB89-4A90-AF01-A62CFFD4B7D8}" type="presOf" srcId="{EC5F5A52-1CCF-4C50-93FB-A13891B93989}" destId="{624E537D-D99B-4F86-A862-8A9CF138057B}" srcOrd="0" destOrd="1" presId="urn:microsoft.com/office/officeart/2005/8/layout/hList1"/>
    <dgm:cxn modelId="{45BAC475-C0A5-4D74-B1DC-B7FF1F22F113}" type="presOf" srcId="{D14FEC85-4992-4E86-88BA-E95DBEFA1BED}" destId="{624E537D-D99B-4F86-A862-8A9CF138057B}" srcOrd="0" destOrd="0" presId="urn:microsoft.com/office/officeart/2005/8/layout/hList1"/>
    <dgm:cxn modelId="{BC05A994-1D0A-4FD6-A0C0-44DBCBF47C3E}" type="presOf" srcId="{E635FE07-1A4C-44A4-9DEA-F5CEA9300235}" destId="{FDE4E112-79F6-4BE0-B559-2B825D70B40C}" srcOrd="0" destOrd="4" presId="urn:microsoft.com/office/officeart/2005/8/layout/hList1"/>
    <dgm:cxn modelId="{A48F0111-3C79-459F-A01C-87030BF02269}" srcId="{33F67113-5512-4230-BD42-7764ECB40053}" destId="{6D6FD7D5-CF29-45DF-9990-5AF35D3B28F6}" srcOrd="5" destOrd="0" parTransId="{B45805A3-5921-4F7F-8C96-9B706C305E55}" sibTransId="{8B796292-85DD-4E07-8453-E5747F36DB2E}"/>
    <dgm:cxn modelId="{6476119E-9CA1-4917-ACF6-8D4EDFDF2903}" srcId="{39E9AE31-6C2C-461A-A03E-5CFA9D7AACA5}" destId="{33F67113-5512-4230-BD42-7764ECB40053}" srcOrd="0" destOrd="0" parTransId="{5434EC08-6428-48C2-9576-F6F27074D160}" sibTransId="{86B4C29A-DAB0-4E5F-8ABC-D08172FF19C6}"/>
    <dgm:cxn modelId="{BFD56AFE-CE7D-449C-8981-5F2F454F35BE}" type="presOf" srcId="{86196C40-8E9E-45BC-8674-21FD322B024D}" destId="{624E537D-D99B-4F86-A862-8A9CF138057B}" srcOrd="0" destOrd="3" presId="urn:microsoft.com/office/officeart/2005/8/layout/hList1"/>
    <dgm:cxn modelId="{98E3FF37-BD70-4939-B78D-EE543AFCE71E}" srcId="{33F67113-5512-4230-BD42-7764ECB40053}" destId="{EC5F5A52-1CCF-4C50-93FB-A13891B93989}" srcOrd="1" destOrd="0" parTransId="{2700BEC7-6B02-498F-A5AE-B759707B1CEA}" sibTransId="{ED61445E-B93C-4DFE-861D-45BDA723C789}"/>
    <dgm:cxn modelId="{CC85FB97-2EDC-48C3-A320-F3B31C981A54}" srcId="{BB123405-11DF-4957-BA1D-092034C845FA}" destId="{75ED0DE7-6A2A-4BDC-8546-77FF23C91BD0}" srcOrd="3" destOrd="0" parTransId="{C20790B4-4940-44C1-BC94-68B2AFE95F13}" sibTransId="{39A0165B-5766-41CC-9D16-D50F2353C38A}"/>
    <dgm:cxn modelId="{7AB43952-A5F4-4129-AE30-A8BC82D4955A}" srcId="{33F67113-5512-4230-BD42-7764ECB40053}" destId="{08F7B8F2-40B5-4C25-909C-3ADD0430B9A9}" srcOrd="2" destOrd="0" parTransId="{7D0F9BBE-8165-4824-92EF-30D27C26D0BF}" sibTransId="{9F6CF51A-FE72-4B76-AB56-EA2915290748}"/>
    <dgm:cxn modelId="{F3C7E196-7628-4529-8089-2A42A54C98B2}" srcId="{BB123405-11DF-4957-BA1D-092034C845FA}" destId="{B9844006-6DEE-49A0-BFF1-F7AA4A5AF479}" srcOrd="5" destOrd="0" parTransId="{DFA9B8A1-6BC9-4EEC-9BBB-3713A5C4C207}" sibTransId="{9DF6B02A-07E6-4B49-B64F-1D9040BE988A}"/>
    <dgm:cxn modelId="{DB95420D-0ECD-4DEC-90CD-46CDEBEC8321}" srcId="{BB123405-11DF-4957-BA1D-092034C845FA}" destId="{765976D2-3C8C-49F5-B852-7AA2418DC141}" srcOrd="2" destOrd="0" parTransId="{539DECAD-3A13-4B98-AAF7-9BB982ACA2FC}" sibTransId="{9598D210-BC64-4FFC-BFF6-1FC41EC1B9CD}"/>
    <dgm:cxn modelId="{664F2778-700B-4094-B7C0-249677736E93}" srcId="{BB123405-11DF-4957-BA1D-092034C845FA}" destId="{A494B908-7A05-4679-A886-93E8DD85E80B}" srcOrd="1" destOrd="0" parTransId="{C76BAAA8-58A8-457C-9980-489AA3EB5CFC}" sibTransId="{40C97C5D-A6F4-42E7-926A-17DE897BC4C1}"/>
    <dgm:cxn modelId="{08A6CAD2-BD33-46C9-A333-643BD655241B}" type="presOf" srcId="{B9844006-6DEE-49A0-BFF1-F7AA4A5AF479}" destId="{FDE4E112-79F6-4BE0-B559-2B825D70B40C}" srcOrd="0" destOrd="5" presId="urn:microsoft.com/office/officeart/2005/8/layout/hList1"/>
    <dgm:cxn modelId="{5FE85E7D-1BC8-4DA2-997C-641B109FEA74}" srcId="{BB123405-11DF-4957-BA1D-092034C845FA}" destId="{E635FE07-1A4C-44A4-9DEA-F5CEA9300235}" srcOrd="4" destOrd="0" parTransId="{3ACFA4D3-4138-4800-B2D0-8E7EAD789533}" sibTransId="{11540BCF-C3E9-44E6-A72C-3DA4B4429020}"/>
    <dgm:cxn modelId="{FAB3E602-737C-4E65-ACCE-66D48BCCCACC}" srcId="{33F67113-5512-4230-BD42-7764ECB40053}" destId="{4ACF0C8B-D1F2-40BA-B094-AFDB3B7CC712}" srcOrd="4" destOrd="0" parTransId="{45E62762-EAA0-4C6E-A8FC-03A6BA156B04}" sibTransId="{23786376-65F0-44DA-B873-F32BDA0A7CF9}"/>
    <dgm:cxn modelId="{C6E02DC8-F600-44E4-BA9F-6325727EEBCB}" type="presOf" srcId="{A494B908-7A05-4679-A886-93E8DD85E80B}" destId="{FDE4E112-79F6-4BE0-B559-2B825D70B40C}" srcOrd="0" destOrd="1" presId="urn:microsoft.com/office/officeart/2005/8/layout/hList1"/>
    <dgm:cxn modelId="{86DB634C-7EEC-4943-A263-C17D5C70BC02}" type="presOf" srcId="{765976D2-3C8C-49F5-B852-7AA2418DC141}" destId="{FDE4E112-79F6-4BE0-B559-2B825D70B40C}" srcOrd="0" destOrd="2" presId="urn:microsoft.com/office/officeart/2005/8/layout/hList1"/>
    <dgm:cxn modelId="{BE763E27-CAD0-46FE-B3EB-355A6111E719}" srcId="{33F67113-5512-4230-BD42-7764ECB40053}" destId="{D14FEC85-4992-4E86-88BA-E95DBEFA1BED}" srcOrd="0" destOrd="0" parTransId="{AA84DBE2-6EF6-4895-8B93-18C6B4157B83}" sibTransId="{46911F08-27D7-4BD1-8F06-80C4847731FF}"/>
    <dgm:cxn modelId="{1D901011-CEE9-444D-9858-9D6D352A5D93}" type="presOf" srcId="{BB123405-11DF-4957-BA1D-092034C845FA}" destId="{76DFDD6C-0286-4FA0-82FD-A9A101E6830B}" srcOrd="0" destOrd="0" presId="urn:microsoft.com/office/officeart/2005/8/layout/hList1"/>
    <dgm:cxn modelId="{430A68DC-7F17-4CA4-8D14-FC7EDAD59B41}" type="presOf" srcId="{39E9AE31-6C2C-461A-A03E-5CFA9D7AACA5}" destId="{753672CC-0B85-4AEC-8FB9-5EBF1836AAA2}" srcOrd="0" destOrd="0" presId="urn:microsoft.com/office/officeart/2005/8/layout/hList1"/>
    <dgm:cxn modelId="{21828888-56D1-40E7-AF79-A918749E37DA}" srcId="{39E9AE31-6C2C-461A-A03E-5CFA9D7AACA5}" destId="{BB123405-11DF-4957-BA1D-092034C845FA}" srcOrd="1" destOrd="0" parTransId="{69A00E1D-02BD-4FBD-B543-6BE8E65ED2CF}" sibTransId="{30F23134-0C78-4D93-9503-E882C44E0994}"/>
    <dgm:cxn modelId="{0828DDFC-955F-49A0-B143-44F881011BA8}" type="presOf" srcId="{75ED0DE7-6A2A-4BDC-8546-77FF23C91BD0}" destId="{FDE4E112-79F6-4BE0-B559-2B825D70B40C}" srcOrd="0" destOrd="3" presId="urn:microsoft.com/office/officeart/2005/8/layout/hList1"/>
    <dgm:cxn modelId="{C99284FB-451C-4F2F-9BE6-1F382A1CD888}" srcId="{BB123405-11DF-4957-BA1D-092034C845FA}" destId="{3A9C2F6E-4ED4-448E-B02D-A4098F57E5F1}" srcOrd="0" destOrd="0" parTransId="{86440808-3C71-4AEB-BA1F-2C138B41589A}" sibTransId="{1B23B59A-69C3-414A-81E8-0C23F0395EC4}"/>
    <dgm:cxn modelId="{1358B8A4-FA94-4771-BEDF-F7D7CFD36BEB}" type="presOf" srcId="{3A9C2F6E-4ED4-448E-B02D-A4098F57E5F1}" destId="{FDE4E112-79F6-4BE0-B559-2B825D70B40C}" srcOrd="0" destOrd="0" presId="urn:microsoft.com/office/officeart/2005/8/layout/hList1"/>
    <dgm:cxn modelId="{69297A64-5F53-47A5-9935-5465E1B65686}" type="presOf" srcId="{33F67113-5512-4230-BD42-7764ECB40053}" destId="{A3D6D6C6-9AA7-4577-A867-9907297D707A}" srcOrd="0" destOrd="0" presId="urn:microsoft.com/office/officeart/2005/8/layout/hList1"/>
    <dgm:cxn modelId="{B94A07A3-725F-4C6A-827C-A8585EB3973D}" type="presOf" srcId="{4ACF0C8B-D1F2-40BA-B094-AFDB3B7CC712}" destId="{624E537D-D99B-4F86-A862-8A9CF138057B}" srcOrd="0" destOrd="4" presId="urn:microsoft.com/office/officeart/2005/8/layout/hList1"/>
    <dgm:cxn modelId="{468A4B9B-7830-4722-85FB-3C081FE1B78B}" type="presOf" srcId="{08F7B8F2-40B5-4C25-909C-3ADD0430B9A9}" destId="{624E537D-D99B-4F86-A862-8A9CF138057B}" srcOrd="0" destOrd="2" presId="urn:microsoft.com/office/officeart/2005/8/layout/hList1"/>
    <dgm:cxn modelId="{D69870FB-DFDF-4C62-B7B5-239FE87B618C}" type="presOf" srcId="{6D6FD7D5-CF29-45DF-9990-5AF35D3B28F6}" destId="{624E537D-D99B-4F86-A862-8A9CF138057B}" srcOrd="0" destOrd="5" presId="urn:microsoft.com/office/officeart/2005/8/layout/hList1"/>
    <dgm:cxn modelId="{8B9F4388-CA60-465E-A396-8D984F7672F3}" srcId="{33F67113-5512-4230-BD42-7764ECB40053}" destId="{86196C40-8E9E-45BC-8674-21FD322B024D}" srcOrd="3" destOrd="0" parTransId="{BEAE3CB7-592C-48B7-A5BB-DA195EE4EAFD}" sibTransId="{FC3517D9-B199-4DD3-8545-D02B7C9C4558}"/>
    <dgm:cxn modelId="{CB8D35EE-A7E1-4FE6-9E93-8277CB1FF87B}" type="presParOf" srcId="{753672CC-0B85-4AEC-8FB9-5EBF1836AAA2}" destId="{A6188698-AF22-4E93-B201-D7EA206C4071}" srcOrd="0" destOrd="0" presId="urn:microsoft.com/office/officeart/2005/8/layout/hList1"/>
    <dgm:cxn modelId="{BA7CC09E-B867-435B-A308-577EDE6618D6}" type="presParOf" srcId="{A6188698-AF22-4E93-B201-D7EA206C4071}" destId="{A3D6D6C6-9AA7-4577-A867-9907297D707A}" srcOrd="0" destOrd="0" presId="urn:microsoft.com/office/officeart/2005/8/layout/hList1"/>
    <dgm:cxn modelId="{1146F5C7-C299-49AB-8592-38620B9628A3}" type="presParOf" srcId="{A6188698-AF22-4E93-B201-D7EA206C4071}" destId="{624E537D-D99B-4F86-A862-8A9CF138057B}" srcOrd="1" destOrd="0" presId="urn:microsoft.com/office/officeart/2005/8/layout/hList1"/>
    <dgm:cxn modelId="{5C25F634-E5B8-4EF1-A6C8-EEA4502A73F1}" type="presParOf" srcId="{753672CC-0B85-4AEC-8FB9-5EBF1836AAA2}" destId="{DEADB557-FD29-477D-9E0F-24F2F6BBE91A}" srcOrd="1" destOrd="0" presId="urn:microsoft.com/office/officeart/2005/8/layout/hList1"/>
    <dgm:cxn modelId="{74792EF4-4046-43E7-B0CA-0B591A7CED11}" type="presParOf" srcId="{753672CC-0B85-4AEC-8FB9-5EBF1836AAA2}" destId="{AD2C57A3-36CE-4094-B283-853EAE7E6B9D}" srcOrd="2" destOrd="0" presId="urn:microsoft.com/office/officeart/2005/8/layout/hList1"/>
    <dgm:cxn modelId="{4495C7FD-2A1E-4767-8812-3FB4190A4B34}" type="presParOf" srcId="{AD2C57A3-36CE-4094-B283-853EAE7E6B9D}" destId="{76DFDD6C-0286-4FA0-82FD-A9A101E6830B}" srcOrd="0" destOrd="0" presId="urn:microsoft.com/office/officeart/2005/8/layout/hList1"/>
    <dgm:cxn modelId="{64EC5925-78D5-4453-86F6-36ED81576CE7}" type="presParOf" srcId="{AD2C57A3-36CE-4094-B283-853EAE7E6B9D}" destId="{FDE4E112-79F6-4BE0-B559-2B825D70B40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111C88-E225-4529-9EB3-D285550E16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1A5F52-C042-491C-A8D0-CD777F858036}">
      <dgm:prSet phldrT="[Текст]"/>
      <dgm:spPr>
        <a:solidFill>
          <a:srgbClr val="006885"/>
        </a:solidFill>
      </dgm:spPr>
      <dgm:t>
        <a:bodyPr/>
        <a:lstStyle/>
        <a:p>
          <a:r>
            <a:rPr lang="ru-RU" dirty="0" smtClean="0"/>
            <a:t>В разрезе субъектов РФ выделяются три категории территорий: </a:t>
          </a:r>
          <a:endParaRPr lang="ru-RU" dirty="0"/>
        </a:p>
      </dgm:t>
    </dgm:pt>
    <dgm:pt modelId="{86CD9442-BFB0-418F-9CD5-AD38D1AC2E37}" type="parTrans" cxnId="{E90A00CA-FDCD-42F8-BEB9-7F292D5CBA99}">
      <dgm:prSet/>
      <dgm:spPr/>
      <dgm:t>
        <a:bodyPr/>
        <a:lstStyle/>
        <a:p>
          <a:endParaRPr lang="ru-RU"/>
        </a:p>
      </dgm:t>
    </dgm:pt>
    <dgm:pt modelId="{AE036E60-9035-4233-8B93-BAAE75BF61BD}" type="sibTrans" cxnId="{E90A00CA-FDCD-42F8-BEB9-7F292D5CBA99}">
      <dgm:prSet/>
      <dgm:spPr/>
      <dgm:t>
        <a:bodyPr/>
        <a:lstStyle/>
        <a:p>
          <a:endParaRPr lang="ru-RU"/>
        </a:p>
      </dgm:t>
    </dgm:pt>
    <dgm:pt modelId="{53B46352-08AC-4E7C-8A5D-CB9CFFF19027}">
      <dgm:prSet phldrT="[Текст]"/>
      <dgm:spPr>
        <a:solidFill>
          <a:srgbClr val="006885"/>
        </a:solidFill>
      </dgm:spPr>
      <dgm:t>
        <a:bodyPr/>
        <a:lstStyle/>
        <a:p>
          <a:r>
            <a:rPr lang="ru-RU" dirty="0" smtClean="0"/>
            <a:t>Более высоко себя оценивают молодые педагоги Белгородской области, г. Москва, г. Санкт-Петербург, Курской, Липецкой Орловской, Тамбовской областей, Республик  Дагестан и Ингушетии</a:t>
          </a:r>
          <a:endParaRPr lang="ru-RU" dirty="0"/>
        </a:p>
      </dgm:t>
    </dgm:pt>
    <dgm:pt modelId="{6ED8BD4E-A69C-482F-8DA9-6B4ECFFAEC2F}" type="parTrans" cxnId="{D8BEE410-EFC9-4152-8E8E-D0AD24650E51}">
      <dgm:prSet/>
      <dgm:spPr/>
      <dgm:t>
        <a:bodyPr/>
        <a:lstStyle/>
        <a:p>
          <a:endParaRPr lang="ru-RU"/>
        </a:p>
      </dgm:t>
    </dgm:pt>
    <dgm:pt modelId="{9B72A239-CF24-4B34-8CE8-D6C1B542E1C0}" type="sibTrans" cxnId="{D8BEE410-EFC9-4152-8E8E-D0AD24650E51}">
      <dgm:prSet/>
      <dgm:spPr/>
      <dgm:t>
        <a:bodyPr/>
        <a:lstStyle/>
        <a:p>
          <a:endParaRPr lang="ru-RU"/>
        </a:p>
      </dgm:t>
    </dgm:pt>
    <dgm:pt modelId="{A85BD945-236E-4E6D-A089-45BB8C1DFD21}">
      <dgm:prSet/>
      <dgm:spPr/>
      <dgm:t>
        <a:bodyPr/>
        <a:lstStyle/>
        <a:p>
          <a:r>
            <a:rPr lang="ru-RU" dirty="0" smtClean="0"/>
            <a:t> территории, в которых  молодые педагоги в большей степени оценивают себя как владеющих теми или иными </a:t>
          </a:r>
          <a:r>
            <a:rPr lang="ru-RU" dirty="0" err="1" smtClean="0"/>
            <a:t>метапредметными</a:t>
          </a:r>
          <a:r>
            <a:rPr lang="ru-RU" dirty="0" smtClean="0"/>
            <a:t> умениями</a:t>
          </a:r>
          <a:endParaRPr lang="ru-RU" dirty="0"/>
        </a:p>
      </dgm:t>
    </dgm:pt>
    <dgm:pt modelId="{7E046098-28AF-45DF-9091-81C93173A781}" type="parTrans" cxnId="{A2496DB0-6CD9-42DB-B063-23C62A780873}">
      <dgm:prSet/>
      <dgm:spPr/>
      <dgm:t>
        <a:bodyPr/>
        <a:lstStyle/>
        <a:p>
          <a:endParaRPr lang="ru-RU"/>
        </a:p>
      </dgm:t>
    </dgm:pt>
    <dgm:pt modelId="{434052A6-3F51-4682-A09C-03B11265A21F}" type="sibTrans" cxnId="{A2496DB0-6CD9-42DB-B063-23C62A780873}">
      <dgm:prSet/>
      <dgm:spPr/>
      <dgm:t>
        <a:bodyPr/>
        <a:lstStyle/>
        <a:p>
          <a:endParaRPr lang="ru-RU"/>
        </a:p>
      </dgm:t>
    </dgm:pt>
    <dgm:pt modelId="{A9635C56-755E-480E-881E-0CC4D002CF13}">
      <dgm:prSet/>
      <dgm:spPr/>
      <dgm:t>
        <a:bodyPr/>
        <a:lstStyle/>
        <a:p>
          <a:r>
            <a:rPr lang="ru-RU" dirty="0" smtClean="0"/>
            <a:t>территории, в которых молодые педагоги в большей степени оценивают себя как не владеющих </a:t>
          </a:r>
          <a:r>
            <a:rPr lang="ru-RU" dirty="0" err="1" smtClean="0"/>
            <a:t>метапредметными</a:t>
          </a:r>
          <a:r>
            <a:rPr lang="ru-RU" dirty="0" smtClean="0"/>
            <a:t> умениями</a:t>
          </a:r>
          <a:endParaRPr lang="ru-RU" dirty="0"/>
        </a:p>
      </dgm:t>
    </dgm:pt>
    <dgm:pt modelId="{8E058A25-A18B-4DB3-A75C-2E0AE392D94C}" type="parTrans" cxnId="{E5007D9F-D190-4E9F-A7AA-6BD672A611FE}">
      <dgm:prSet/>
      <dgm:spPr/>
      <dgm:t>
        <a:bodyPr/>
        <a:lstStyle/>
        <a:p>
          <a:endParaRPr lang="ru-RU"/>
        </a:p>
      </dgm:t>
    </dgm:pt>
    <dgm:pt modelId="{EE866510-4216-4CC7-82FE-C9B4A758FFB4}" type="sibTrans" cxnId="{E5007D9F-D190-4E9F-A7AA-6BD672A611FE}">
      <dgm:prSet/>
      <dgm:spPr/>
      <dgm:t>
        <a:bodyPr/>
        <a:lstStyle/>
        <a:p>
          <a:endParaRPr lang="ru-RU"/>
        </a:p>
      </dgm:t>
    </dgm:pt>
    <dgm:pt modelId="{0BFED37B-BE46-4F54-B003-DC524013C819}">
      <dgm:prSet/>
      <dgm:spPr/>
      <dgm:t>
        <a:bodyPr/>
        <a:lstStyle/>
        <a:p>
          <a:r>
            <a:rPr lang="ru-RU" dirty="0" smtClean="0"/>
            <a:t>территории со «средними» оценками владения </a:t>
          </a:r>
          <a:r>
            <a:rPr lang="ru-RU" dirty="0" err="1" smtClean="0"/>
            <a:t>метапредметными</a:t>
          </a:r>
          <a:r>
            <a:rPr lang="ru-RU" dirty="0" smtClean="0"/>
            <a:t> умениями</a:t>
          </a:r>
          <a:endParaRPr lang="ru-RU" dirty="0"/>
        </a:p>
      </dgm:t>
    </dgm:pt>
    <dgm:pt modelId="{C0B4E8D8-AA92-4599-BD9A-863E78E77C4A}" type="parTrans" cxnId="{400CF056-F28D-49AB-98CF-E485B83953BD}">
      <dgm:prSet/>
      <dgm:spPr/>
      <dgm:t>
        <a:bodyPr/>
        <a:lstStyle/>
        <a:p>
          <a:endParaRPr lang="ru-RU"/>
        </a:p>
      </dgm:t>
    </dgm:pt>
    <dgm:pt modelId="{E14F5A3C-2A4D-44E2-8BF5-A7011975131E}" type="sibTrans" cxnId="{400CF056-F28D-49AB-98CF-E485B83953BD}">
      <dgm:prSet/>
      <dgm:spPr/>
      <dgm:t>
        <a:bodyPr/>
        <a:lstStyle/>
        <a:p>
          <a:endParaRPr lang="ru-RU"/>
        </a:p>
      </dgm:t>
    </dgm:pt>
    <dgm:pt modelId="{5D03F314-D5E8-44AA-8284-9635986B90CF}" type="pres">
      <dgm:prSet presAssocID="{D4111C88-E225-4529-9EB3-D285550E16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0B0A9D-66A7-426A-BAE3-BD9160AD9EF4}" type="pres">
      <dgm:prSet presAssocID="{591A5F52-C042-491C-A8D0-CD777F85803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B6139-BC20-4470-A84C-D3154778B289}" type="pres">
      <dgm:prSet presAssocID="{591A5F52-C042-491C-A8D0-CD777F85803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14191-8D5D-4CFD-8B3B-2F0991BFDD57}" type="pres">
      <dgm:prSet presAssocID="{53B46352-08AC-4E7C-8A5D-CB9CFFF1902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BEE410-EFC9-4152-8E8E-D0AD24650E51}" srcId="{D4111C88-E225-4529-9EB3-D285550E1652}" destId="{53B46352-08AC-4E7C-8A5D-CB9CFFF19027}" srcOrd="1" destOrd="0" parTransId="{6ED8BD4E-A69C-482F-8DA9-6B4ECFFAEC2F}" sibTransId="{9B72A239-CF24-4B34-8CE8-D6C1B542E1C0}"/>
    <dgm:cxn modelId="{400CF056-F28D-49AB-98CF-E485B83953BD}" srcId="{591A5F52-C042-491C-A8D0-CD777F858036}" destId="{0BFED37B-BE46-4F54-B003-DC524013C819}" srcOrd="2" destOrd="0" parTransId="{C0B4E8D8-AA92-4599-BD9A-863E78E77C4A}" sibTransId="{E14F5A3C-2A4D-44E2-8BF5-A7011975131E}"/>
    <dgm:cxn modelId="{91CA6819-DE41-4BFE-B92A-D4B789EE1EF6}" type="presOf" srcId="{D4111C88-E225-4529-9EB3-D285550E1652}" destId="{5D03F314-D5E8-44AA-8284-9635986B90CF}" srcOrd="0" destOrd="0" presId="urn:microsoft.com/office/officeart/2005/8/layout/vList2"/>
    <dgm:cxn modelId="{3EB10033-19FE-4868-900D-1A0891DE2BA2}" type="presOf" srcId="{A9635C56-755E-480E-881E-0CC4D002CF13}" destId="{B0AB6139-BC20-4470-A84C-D3154778B289}" srcOrd="0" destOrd="1" presId="urn:microsoft.com/office/officeart/2005/8/layout/vList2"/>
    <dgm:cxn modelId="{E90A00CA-FDCD-42F8-BEB9-7F292D5CBA99}" srcId="{D4111C88-E225-4529-9EB3-D285550E1652}" destId="{591A5F52-C042-491C-A8D0-CD777F858036}" srcOrd="0" destOrd="0" parTransId="{86CD9442-BFB0-418F-9CD5-AD38D1AC2E37}" sibTransId="{AE036E60-9035-4233-8B93-BAAE75BF61BD}"/>
    <dgm:cxn modelId="{F787DA41-F9FD-4CA5-B73B-AB7E6FA6025D}" type="presOf" srcId="{591A5F52-C042-491C-A8D0-CD777F858036}" destId="{230B0A9D-66A7-426A-BAE3-BD9160AD9EF4}" srcOrd="0" destOrd="0" presId="urn:microsoft.com/office/officeart/2005/8/layout/vList2"/>
    <dgm:cxn modelId="{6DDA3720-120E-4EEE-A350-3B725A518CD7}" type="presOf" srcId="{A85BD945-236E-4E6D-A089-45BB8C1DFD21}" destId="{B0AB6139-BC20-4470-A84C-D3154778B289}" srcOrd="0" destOrd="0" presId="urn:microsoft.com/office/officeart/2005/8/layout/vList2"/>
    <dgm:cxn modelId="{E5007D9F-D190-4E9F-A7AA-6BD672A611FE}" srcId="{591A5F52-C042-491C-A8D0-CD777F858036}" destId="{A9635C56-755E-480E-881E-0CC4D002CF13}" srcOrd="1" destOrd="0" parTransId="{8E058A25-A18B-4DB3-A75C-2E0AE392D94C}" sibTransId="{EE866510-4216-4CC7-82FE-C9B4A758FFB4}"/>
    <dgm:cxn modelId="{6E45F5C5-8651-434F-A731-657EEBCFA943}" type="presOf" srcId="{53B46352-08AC-4E7C-8A5D-CB9CFFF19027}" destId="{06614191-8D5D-4CFD-8B3B-2F0991BFDD57}" srcOrd="0" destOrd="0" presId="urn:microsoft.com/office/officeart/2005/8/layout/vList2"/>
    <dgm:cxn modelId="{A2496DB0-6CD9-42DB-B063-23C62A780873}" srcId="{591A5F52-C042-491C-A8D0-CD777F858036}" destId="{A85BD945-236E-4E6D-A089-45BB8C1DFD21}" srcOrd="0" destOrd="0" parTransId="{7E046098-28AF-45DF-9091-81C93173A781}" sibTransId="{434052A6-3F51-4682-A09C-03B11265A21F}"/>
    <dgm:cxn modelId="{DC44D74D-0270-4CA7-BD60-51B6C0A78C48}" type="presOf" srcId="{0BFED37B-BE46-4F54-B003-DC524013C819}" destId="{B0AB6139-BC20-4470-A84C-D3154778B289}" srcOrd="0" destOrd="2" presId="urn:microsoft.com/office/officeart/2005/8/layout/vList2"/>
    <dgm:cxn modelId="{5FA7A00F-1A43-4A55-A9F0-5C3FDC976CEA}" type="presParOf" srcId="{5D03F314-D5E8-44AA-8284-9635986B90CF}" destId="{230B0A9D-66A7-426A-BAE3-BD9160AD9EF4}" srcOrd="0" destOrd="0" presId="urn:microsoft.com/office/officeart/2005/8/layout/vList2"/>
    <dgm:cxn modelId="{75F0F665-EB3F-469F-A0E9-888D7C7C714B}" type="presParOf" srcId="{5D03F314-D5E8-44AA-8284-9635986B90CF}" destId="{B0AB6139-BC20-4470-A84C-D3154778B289}" srcOrd="1" destOrd="0" presId="urn:microsoft.com/office/officeart/2005/8/layout/vList2"/>
    <dgm:cxn modelId="{AF5C5581-C082-474A-9686-1E1D776F385E}" type="presParOf" srcId="{5D03F314-D5E8-44AA-8284-9635986B90CF}" destId="{06614191-8D5D-4CFD-8B3B-2F0991BFDD5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B6D13-404C-4CBD-8786-5995CD06408F}">
      <dsp:nvSpPr>
        <dsp:cNvPr id="0" name=""/>
        <dsp:cNvSpPr/>
      </dsp:nvSpPr>
      <dsp:spPr>
        <a:xfrm>
          <a:off x="0" y="130954"/>
          <a:ext cx="7953375" cy="455715"/>
        </a:xfrm>
        <a:prstGeom prst="roundRect">
          <a:avLst/>
        </a:prstGeom>
        <a:solidFill>
          <a:srgbClr val="0068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Задача 1</a:t>
          </a:r>
          <a:endParaRPr lang="ru-RU" sz="1900" kern="1200" dirty="0"/>
        </a:p>
      </dsp:txBody>
      <dsp:txXfrm>
        <a:off x="22246" y="153200"/>
        <a:ext cx="7908883" cy="411223"/>
      </dsp:txXfrm>
    </dsp:sp>
    <dsp:sp modelId="{11ECEAB6-A4FF-4C78-8C8B-AA5B6F35ADED}">
      <dsp:nvSpPr>
        <dsp:cNvPr id="0" name=""/>
        <dsp:cNvSpPr/>
      </dsp:nvSpPr>
      <dsp:spPr>
        <a:xfrm>
          <a:off x="0" y="586669"/>
          <a:ext cx="7953375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52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Выявить и описать процессы адаптации молодых педагогов, которые решаются в течение первых нескольких лет профессиональной деятельности. </a:t>
          </a:r>
          <a:endParaRPr lang="ru-RU" sz="1500" kern="1200" dirty="0"/>
        </a:p>
      </dsp:txBody>
      <dsp:txXfrm>
        <a:off x="0" y="586669"/>
        <a:ext cx="7953375" cy="471960"/>
      </dsp:txXfrm>
    </dsp:sp>
    <dsp:sp modelId="{9A0A0804-9DC9-4AB4-A307-505333699023}">
      <dsp:nvSpPr>
        <dsp:cNvPr id="0" name=""/>
        <dsp:cNvSpPr/>
      </dsp:nvSpPr>
      <dsp:spPr>
        <a:xfrm>
          <a:off x="0" y="1058629"/>
          <a:ext cx="7953375" cy="455715"/>
        </a:xfrm>
        <a:prstGeom prst="roundRect">
          <a:avLst/>
        </a:prstGeom>
        <a:solidFill>
          <a:srgbClr val="0068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Задача 2</a:t>
          </a:r>
          <a:endParaRPr lang="ru-RU" sz="1900" kern="1200" dirty="0"/>
        </a:p>
      </dsp:txBody>
      <dsp:txXfrm>
        <a:off x="22246" y="1080875"/>
        <a:ext cx="7908883" cy="411223"/>
      </dsp:txXfrm>
    </dsp:sp>
    <dsp:sp modelId="{F3772988-44B0-4F23-AA14-6EEF36F1E9FA}">
      <dsp:nvSpPr>
        <dsp:cNvPr id="0" name=""/>
        <dsp:cNvSpPr/>
      </dsp:nvSpPr>
      <dsp:spPr>
        <a:xfrm>
          <a:off x="0" y="1514344"/>
          <a:ext cx="7953375" cy="904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52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Выявить и описать территориальные практики, в которых наиболее эффективно решаются задачи закрепления (удержания) в профессиональной учительской (педагогической) деятельности молодых специалистов в течение первых 3-5 лет с начала профессиональной педагогической карьеры</a:t>
          </a:r>
          <a:endParaRPr lang="ru-RU" sz="1500" kern="1200" dirty="0"/>
        </a:p>
      </dsp:txBody>
      <dsp:txXfrm>
        <a:off x="0" y="1514344"/>
        <a:ext cx="7953375" cy="904590"/>
      </dsp:txXfrm>
    </dsp:sp>
    <dsp:sp modelId="{C0127610-CDA4-4317-9C23-B507FE0F6298}">
      <dsp:nvSpPr>
        <dsp:cNvPr id="0" name=""/>
        <dsp:cNvSpPr/>
      </dsp:nvSpPr>
      <dsp:spPr>
        <a:xfrm>
          <a:off x="0" y="2418934"/>
          <a:ext cx="7953375" cy="455715"/>
        </a:xfrm>
        <a:prstGeom prst="roundRect">
          <a:avLst/>
        </a:prstGeom>
        <a:solidFill>
          <a:srgbClr val="0068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Задача 3</a:t>
          </a:r>
          <a:endParaRPr lang="ru-RU" sz="1900" kern="1200" dirty="0"/>
        </a:p>
      </dsp:txBody>
      <dsp:txXfrm>
        <a:off x="22246" y="2441180"/>
        <a:ext cx="7908883" cy="411223"/>
      </dsp:txXfrm>
    </dsp:sp>
    <dsp:sp modelId="{86958A31-57E8-48E1-8F31-885A7D57AC7E}">
      <dsp:nvSpPr>
        <dsp:cNvPr id="0" name=""/>
        <dsp:cNvSpPr/>
      </dsp:nvSpPr>
      <dsp:spPr>
        <a:xfrm>
          <a:off x="0" y="2874649"/>
          <a:ext cx="7953375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52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Выявить и описать территориальные практики, в которых наилучшим образом решаются задачи обеспечения профессионального развития молодых педагогов (со стажем до 3 </a:t>
          </a:r>
          <a:r>
            <a:rPr lang="ru-RU" sz="1500" kern="1200" smtClean="0"/>
            <a:t>лет)</a:t>
          </a:r>
          <a:endParaRPr lang="ru-RU" sz="1500" kern="1200" dirty="0"/>
        </a:p>
      </dsp:txBody>
      <dsp:txXfrm>
        <a:off x="0" y="2874649"/>
        <a:ext cx="7953375" cy="471960"/>
      </dsp:txXfrm>
    </dsp:sp>
    <dsp:sp modelId="{7EE83338-C05D-4B35-A8B2-A11AB147FC88}">
      <dsp:nvSpPr>
        <dsp:cNvPr id="0" name=""/>
        <dsp:cNvSpPr/>
      </dsp:nvSpPr>
      <dsp:spPr>
        <a:xfrm>
          <a:off x="0" y="3346609"/>
          <a:ext cx="7953375" cy="455715"/>
        </a:xfrm>
        <a:prstGeom prst="roundRect">
          <a:avLst/>
        </a:prstGeom>
        <a:solidFill>
          <a:srgbClr val="0068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Задача 4</a:t>
          </a:r>
          <a:endParaRPr lang="ru-RU" sz="1900" kern="1200" dirty="0"/>
        </a:p>
      </dsp:txBody>
      <dsp:txXfrm>
        <a:off x="22246" y="3368855"/>
        <a:ext cx="7908883" cy="411223"/>
      </dsp:txXfrm>
    </dsp:sp>
    <dsp:sp modelId="{CE3C8A41-473A-4A5C-BA81-B6E8A9BC99CA}">
      <dsp:nvSpPr>
        <dsp:cNvPr id="0" name=""/>
        <dsp:cNvSpPr/>
      </dsp:nvSpPr>
      <dsp:spPr>
        <a:xfrm>
          <a:off x="0" y="3802324"/>
          <a:ext cx="7953375" cy="133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52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Выявить и описать такие территориальные практики, в которых наилучшим образом сочетаются решения задач адаптации, закрепления и развития профессионального педагогического человеческого потенциала, в которой учитываются и сочетаются притязания и ресурсный потенциал молодежи и управленческие решения, обеспечивающие капитализацию этого потенциала в интересах развития территориальной системы образования и достижения ею значимых качественных результатов</a:t>
          </a:r>
          <a:endParaRPr lang="ru-RU" sz="1500" kern="1200" dirty="0"/>
        </a:p>
      </dsp:txBody>
      <dsp:txXfrm>
        <a:off x="0" y="3802324"/>
        <a:ext cx="7953375" cy="13372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9BF91-6918-4598-A22E-D8BAF2AD4A78}">
      <dsp:nvSpPr>
        <dsp:cNvPr id="0" name=""/>
        <dsp:cNvSpPr/>
      </dsp:nvSpPr>
      <dsp:spPr>
        <a:xfrm>
          <a:off x="1221957" y="0"/>
          <a:ext cx="5379117" cy="5678905"/>
        </a:xfrm>
        <a:prstGeom prst="roundRect">
          <a:avLst>
            <a:gd name="adj" fmla="val 5000"/>
          </a:avLst>
        </a:prstGeom>
        <a:solidFill>
          <a:srgbClr val="0068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действующим целевым программам лидируют:</a:t>
          </a:r>
          <a:endParaRPr lang="ru-RU" sz="2400" kern="1200" dirty="0"/>
        </a:p>
      </dsp:txBody>
      <dsp:txXfrm rot="16200000">
        <a:off x="-568481" y="1790439"/>
        <a:ext cx="4656702" cy="1075823"/>
      </dsp:txXfrm>
    </dsp:sp>
    <dsp:sp modelId="{B10C6406-3A80-4CA7-A28C-501DE1DB510A}">
      <dsp:nvSpPr>
        <dsp:cNvPr id="0" name=""/>
        <dsp:cNvSpPr/>
      </dsp:nvSpPr>
      <dsp:spPr>
        <a:xfrm>
          <a:off x="2474965" y="0"/>
          <a:ext cx="4007442" cy="5678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Алтайский край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Рязанская область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Брянская область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Пермский край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Курская область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г. Санкт-Петербург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Омская область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Ханты-Мансийский АО – Югра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Ивановская область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Ямало-Ненецкий АО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Новосибирская область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г. Москва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Белгородская область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Кемеровская область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Томская область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Камчатский край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Хабаровский край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Самарская область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Еврейская АО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Орловская область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Ульяновская область</a:t>
          </a:r>
          <a:endParaRPr lang="ru-RU" sz="1400" kern="1200" dirty="0"/>
        </a:p>
      </dsp:txBody>
      <dsp:txXfrm>
        <a:off x="2474965" y="0"/>
        <a:ext cx="4007442" cy="5678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513E1-F0B8-4941-90A7-740C88DC1EFE}">
      <dsp:nvSpPr>
        <dsp:cNvPr id="0" name=""/>
        <dsp:cNvSpPr/>
      </dsp:nvSpPr>
      <dsp:spPr>
        <a:xfrm>
          <a:off x="0" y="50241"/>
          <a:ext cx="8016180" cy="1879255"/>
        </a:xfrm>
        <a:prstGeom prst="roundRect">
          <a:avLst/>
        </a:prstGeom>
        <a:solidFill>
          <a:srgbClr val="0068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Адаптация - присвоение профессиональной позиции, роли, переживание профессиональной деятельности как своей, а себя как уместного и востребованного в профессиональном сообществе и в конкретном коллективе</a:t>
          </a:r>
          <a:endParaRPr lang="ru-RU" sz="1600" kern="1200" dirty="0"/>
        </a:p>
      </dsp:txBody>
      <dsp:txXfrm>
        <a:off x="91738" y="141979"/>
        <a:ext cx="7832704" cy="1695779"/>
      </dsp:txXfrm>
    </dsp:sp>
    <dsp:sp modelId="{768BB1C1-1A89-435B-ABEF-FACE588BA01A}">
      <dsp:nvSpPr>
        <dsp:cNvPr id="0" name=""/>
        <dsp:cNvSpPr/>
      </dsp:nvSpPr>
      <dsp:spPr>
        <a:xfrm>
          <a:off x="0" y="2027416"/>
          <a:ext cx="8016180" cy="1879255"/>
        </a:xfrm>
        <a:prstGeom prst="roundRect">
          <a:avLst/>
        </a:prstGeom>
        <a:solidFill>
          <a:srgbClr val="0068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Закрепление понимается как целевая деятельность управляющих структур, направленная на создание условий, обеспечивающих удержание специалиста в статусе педагога в штате образовательной организации до различных позиций в сфере образования муниципального и регионального масштаба (профессиональной педагогической деятельности в различных ролях)</a:t>
          </a:r>
          <a:endParaRPr lang="ru-RU" sz="1600" kern="1200" dirty="0"/>
        </a:p>
      </dsp:txBody>
      <dsp:txXfrm>
        <a:off x="91738" y="2119154"/>
        <a:ext cx="7832704" cy="1695779"/>
      </dsp:txXfrm>
    </dsp:sp>
    <dsp:sp modelId="{F08DD540-9586-4F12-9685-968DEB722E04}">
      <dsp:nvSpPr>
        <dsp:cNvPr id="0" name=""/>
        <dsp:cNvSpPr/>
      </dsp:nvSpPr>
      <dsp:spPr>
        <a:xfrm>
          <a:off x="0" y="3977775"/>
          <a:ext cx="8016180" cy="1879255"/>
        </a:xfrm>
        <a:prstGeom prst="roundRect">
          <a:avLst/>
        </a:prstGeom>
        <a:solidFill>
          <a:srgbClr val="0068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Профессиональное развитие  - здесь обсуждается персональная оценка собственной профессиональной </a:t>
          </a:r>
          <a:r>
            <a:rPr lang="ru-RU" sz="1400" kern="1200" dirty="0" smtClean="0"/>
            <a:t>перспективы:</a:t>
          </a:r>
          <a:br>
            <a:rPr lang="ru-RU" sz="1400" kern="1200" dirty="0" smtClean="0"/>
          </a:br>
          <a:r>
            <a:rPr lang="ru-RU" sz="1400" kern="1200" dirty="0" smtClean="0"/>
            <a:t>как приращение новых способов реализации себя как педагога или деятеля образования; возможность действовать как педагог или деятель образования с большей эффективностью в условиях своей образовательной организации или в определенном образовательном пространстве;</a:t>
          </a:r>
          <a:br>
            <a:rPr lang="ru-RU" sz="1400" kern="1200" dirty="0" smtClean="0"/>
          </a:br>
          <a:r>
            <a:rPr lang="ru-RU" sz="1400" kern="1200" dirty="0" smtClean="0"/>
            <a:t>как конкурентное преимущество по сравнению с другими представителями профессионального цеха в форме получения различного рода признаний и статуса (победы в конкурсах, получение званий, степеней, приобретение известности).</a:t>
          </a:r>
          <a:endParaRPr lang="ru-RU" sz="1400" kern="1200" dirty="0"/>
        </a:p>
      </dsp:txBody>
      <dsp:txXfrm>
        <a:off x="91738" y="4069513"/>
        <a:ext cx="7832704" cy="1695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2DB90-79A6-496F-8CED-2C17AFBE9B24}">
      <dsp:nvSpPr>
        <dsp:cNvPr id="0" name=""/>
        <dsp:cNvSpPr/>
      </dsp:nvSpPr>
      <dsp:spPr>
        <a:xfrm>
          <a:off x="4316" y="0"/>
          <a:ext cx="2590038" cy="2511552"/>
        </a:xfrm>
        <a:prstGeom prst="upArrow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3996A-A3E4-4F49-BB5F-7625E916266B}">
      <dsp:nvSpPr>
        <dsp:cNvPr id="0" name=""/>
        <dsp:cNvSpPr/>
      </dsp:nvSpPr>
      <dsp:spPr>
        <a:xfrm>
          <a:off x="2672055" y="0"/>
          <a:ext cx="4395216" cy="2511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Предмет исследования – связность представлений разных профессиональных позиций об условиях адаптации, закрепления и профессионального развития молодых педагогов</a:t>
          </a:r>
          <a:endParaRPr lang="ru-RU" sz="1500" kern="1200" dirty="0"/>
        </a:p>
      </dsp:txBody>
      <dsp:txXfrm>
        <a:off x="2672055" y="0"/>
        <a:ext cx="4395216" cy="2511552"/>
      </dsp:txXfrm>
    </dsp:sp>
    <dsp:sp modelId="{F48AABEF-0AC7-47F9-8D5D-E0AD49C993EC}">
      <dsp:nvSpPr>
        <dsp:cNvPr id="0" name=""/>
        <dsp:cNvSpPr/>
      </dsp:nvSpPr>
      <dsp:spPr>
        <a:xfrm>
          <a:off x="781328" y="2720847"/>
          <a:ext cx="2590038" cy="2511552"/>
        </a:xfrm>
        <a:prstGeom prst="downArrow">
          <a:avLst/>
        </a:prstGeom>
        <a:solidFill>
          <a:schemeClr val="accent1">
            <a:shade val="50000"/>
            <a:hueOff val="329838"/>
            <a:satOff val="16363"/>
            <a:lumOff val="45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7532A-929C-4D9C-A94C-87D22FA1064F}">
      <dsp:nvSpPr>
        <dsp:cNvPr id="0" name=""/>
        <dsp:cNvSpPr/>
      </dsp:nvSpPr>
      <dsp:spPr>
        <a:xfrm>
          <a:off x="3449067" y="2720847"/>
          <a:ext cx="4395216" cy="2511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Общая гипотеза исследования:  эффективность практики работы с молодыми педагогами на территориях может быть обнаружена в тех случаях, когда реальные переживания молодой части учительского корпуса, находящейся на старте профессиональной карьеры относительно своей собственной идентичности и перспективности соответствует тем управленческим усилиям, которые по усмотрению инстанции управления предпринимаются для обеспечения их профессиональной идентичности и перспективности</a:t>
          </a:r>
          <a:endParaRPr lang="ru-RU" sz="1500" kern="1200" dirty="0"/>
        </a:p>
      </dsp:txBody>
      <dsp:txXfrm>
        <a:off x="3449067" y="2720847"/>
        <a:ext cx="4395216" cy="25115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D22E7-9327-44B0-8A88-0ACAF3A56BAB}">
      <dsp:nvSpPr>
        <dsp:cNvPr id="0" name=""/>
        <dsp:cNvSpPr/>
      </dsp:nvSpPr>
      <dsp:spPr>
        <a:xfrm>
          <a:off x="3750" y="2033830"/>
          <a:ext cx="2067457" cy="1033728"/>
        </a:xfrm>
        <a:prstGeom prst="roundRect">
          <a:avLst>
            <a:gd name="adj" fmla="val 10000"/>
          </a:avLst>
        </a:prstGeom>
        <a:solidFill>
          <a:srgbClr val="0068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Факторы привлекательности профессиональной деятельности</a:t>
          </a:r>
          <a:endParaRPr lang="ru-RU" sz="1600" kern="1200" dirty="0"/>
        </a:p>
      </dsp:txBody>
      <dsp:txXfrm>
        <a:off x="34027" y="2064107"/>
        <a:ext cx="2006903" cy="973174"/>
      </dsp:txXfrm>
    </dsp:sp>
    <dsp:sp modelId="{A808DA84-984B-49A6-8219-B2733DBA98C2}">
      <dsp:nvSpPr>
        <dsp:cNvPr id="0" name=""/>
        <dsp:cNvSpPr/>
      </dsp:nvSpPr>
      <dsp:spPr>
        <a:xfrm rot="18289469">
          <a:off x="1760627" y="1938063"/>
          <a:ext cx="1448143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1448143" y="182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48495" y="1920097"/>
        <a:ext cx="72407" cy="72407"/>
      </dsp:txXfrm>
    </dsp:sp>
    <dsp:sp modelId="{75B5CD55-4385-42DE-94B9-F7694D3A2762}">
      <dsp:nvSpPr>
        <dsp:cNvPr id="0" name=""/>
        <dsp:cNvSpPr/>
      </dsp:nvSpPr>
      <dsp:spPr>
        <a:xfrm>
          <a:off x="2898191" y="845042"/>
          <a:ext cx="2067457" cy="1033728"/>
        </a:xfrm>
        <a:prstGeom prst="roundRect">
          <a:avLst>
            <a:gd name="adj" fmla="val 10000"/>
          </a:avLst>
        </a:prstGeom>
        <a:solidFill>
          <a:srgbClr val="0068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Содержательные</a:t>
          </a:r>
          <a:endParaRPr lang="ru-RU" sz="1600" kern="1200" dirty="0"/>
        </a:p>
      </dsp:txBody>
      <dsp:txXfrm>
        <a:off x="2928468" y="875319"/>
        <a:ext cx="2006903" cy="973174"/>
      </dsp:txXfrm>
    </dsp:sp>
    <dsp:sp modelId="{38650E76-C64C-42F1-AD89-8C88D850AE10}">
      <dsp:nvSpPr>
        <dsp:cNvPr id="0" name=""/>
        <dsp:cNvSpPr/>
      </dsp:nvSpPr>
      <dsp:spPr>
        <a:xfrm rot="19457599">
          <a:off x="4869924" y="1046472"/>
          <a:ext cx="1018432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1018432" y="18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53679" y="1039248"/>
        <a:ext cx="50921" cy="50921"/>
      </dsp:txXfrm>
    </dsp:sp>
    <dsp:sp modelId="{951D0463-B260-4A18-B1AC-BD4572EB605D}">
      <dsp:nvSpPr>
        <dsp:cNvPr id="0" name=""/>
        <dsp:cNvSpPr/>
      </dsp:nvSpPr>
      <dsp:spPr>
        <a:xfrm>
          <a:off x="5792632" y="250648"/>
          <a:ext cx="2067457" cy="1033728"/>
        </a:xfrm>
        <a:prstGeom prst="roundRect">
          <a:avLst>
            <a:gd name="adj" fmla="val 10000"/>
          </a:avLst>
        </a:prstGeom>
        <a:solidFill>
          <a:srgbClr val="0068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Миссия</a:t>
          </a:r>
          <a:endParaRPr lang="ru-RU" sz="1600" kern="1200" dirty="0"/>
        </a:p>
      </dsp:txBody>
      <dsp:txXfrm>
        <a:off x="5822909" y="280925"/>
        <a:ext cx="2006903" cy="973174"/>
      </dsp:txXfrm>
    </dsp:sp>
    <dsp:sp modelId="{D403ABD0-DAF6-400D-9391-26E1721C8C87}">
      <dsp:nvSpPr>
        <dsp:cNvPr id="0" name=""/>
        <dsp:cNvSpPr/>
      </dsp:nvSpPr>
      <dsp:spPr>
        <a:xfrm rot="2142401">
          <a:off x="4869924" y="1640866"/>
          <a:ext cx="1018432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1018432" y="18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53679" y="1633642"/>
        <a:ext cx="50921" cy="50921"/>
      </dsp:txXfrm>
    </dsp:sp>
    <dsp:sp modelId="{551070A3-C11A-4661-861B-052BDD3CE4BB}">
      <dsp:nvSpPr>
        <dsp:cNvPr id="0" name=""/>
        <dsp:cNvSpPr/>
      </dsp:nvSpPr>
      <dsp:spPr>
        <a:xfrm>
          <a:off x="5792632" y="1439436"/>
          <a:ext cx="2067457" cy="1033728"/>
        </a:xfrm>
        <a:prstGeom prst="roundRect">
          <a:avLst>
            <a:gd name="adj" fmla="val 10000"/>
          </a:avLst>
        </a:prstGeom>
        <a:solidFill>
          <a:srgbClr val="0068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Профессиональный интерес</a:t>
          </a:r>
          <a:endParaRPr lang="ru-RU" sz="1600" kern="1200" dirty="0"/>
        </a:p>
      </dsp:txBody>
      <dsp:txXfrm>
        <a:off x="5822909" y="1469713"/>
        <a:ext cx="2006903" cy="973174"/>
      </dsp:txXfrm>
    </dsp:sp>
    <dsp:sp modelId="{744A6683-64F1-4899-BC1B-37824B9B503E}">
      <dsp:nvSpPr>
        <dsp:cNvPr id="0" name=""/>
        <dsp:cNvSpPr/>
      </dsp:nvSpPr>
      <dsp:spPr>
        <a:xfrm rot="3310531">
          <a:off x="1760627" y="3126851"/>
          <a:ext cx="1448143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1448143" y="182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48495" y="3108885"/>
        <a:ext cx="72407" cy="72407"/>
      </dsp:txXfrm>
    </dsp:sp>
    <dsp:sp modelId="{DEB0C689-1D38-4610-BC63-E522CEABA888}">
      <dsp:nvSpPr>
        <dsp:cNvPr id="0" name=""/>
        <dsp:cNvSpPr/>
      </dsp:nvSpPr>
      <dsp:spPr>
        <a:xfrm>
          <a:off x="2898191" y="3222618"/>
          <a:ext cx="2067457" cy="1033728"/>
        </a:xfrm>
        <a:prstGeom prst="roundRect">
          <a:avLst>
            <a:gd name="adj" fmla="val 10000"/>
          </a:avLst>
        </a:prstGeom>
        <a:solidFill>
          <a:srgbClr val="0068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Контекстные</a:t>
          </a:r>
          <a:endParaRPr lang="ru-RU" sz="1600" kern="1200" dirty="0"/>
        </a:p>
      </dsp:txBody>
      <dsp:txXfrm>
        <a:off x="2928468" y="3252895"/>
        <a:ext cx="2006903" cy="973174"/>
      </dsp:txXfrm>
    </dsp:sp>
    <dsp:sp modelId="{C7BFDA86-66E1-42EB-BEC4-97A40839B2EF}">
      <dsp:nvSpPr>
        <dsp:cNvPr id="0" name=""/>
        <dsp:cNvSpPr/>
      </dsp:nvSpPr>
      <dsp:spPr>
        <a:xfrm rot="19457599">
          <a:off x="4869924" y="3424048"/>
          <a:ext cx="1018432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1018432" y="18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53679" y="3416825"/>
        <a:ext cx="50921" cy="50921"/>
      </dsp:txXfrm>
    </dsp:sp>
    <dsp:sp modelId="{A70890D4-E32C-4095-AB78-B90A561C4DB3}">
      <dsp:nvSpPr>
        <dsp:cNvPr id="0" name=""/>
        <dsp:cNvSpPr/>
      </dsp:nvSpPr>
      <dsp:spPr>
        <a:xfrm>
          <a:off x="5792632" y="2628224"/>
          <a:ext cx="2067457" cy="1033728"/>
        </a:xfrm>
        <a:prstGeom prst="roundRect">
          <a:avLst>
            <a:gd name="adj" fmla="val 10000"/>
          </a:avLst>
        </a:prstGeom>
        <a:solidFill>
          <a:srgbClr val="0068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Финансовые</a:t>
          </a:r>
          <a:endParaRPr lang="ru-RU" sz="1600" kern="1200" dirty="0"/>
        </a:p>
      </dsp:txBody>
      <dsp:txXfrm>
        <a:off x="5822909" y="2658501"/>
        <a:ext cx="2006903" cy="973174"/>
      </dsp:txXfrm>
    </dsp:sp>
    <dsp:sp modelId="{8C65DB77-2376-453D-BB70-14BE84CF3B7F}">
      <dsp:nvSpPr>
        <dsp:cNvPr id="0" name=""/>
        <dsp:cNvSpPr/>
      </dsp:nvSpPr>
      <dsp:spPr>
        <a:xfrm rot="2142401">
          <a:off x="4869924" y="4018443"/>
          <a:ext cx="1018432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1018432" y="18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53679" y="4011219"/>
        <a:ext cx="50921" cy="50921"/>
      </dsp:txXfrm>
    </dsp:sp>
    <dsp:sp modelId="{6D608503-A8D1-4FD9-8F10-86AC5B0B0D89}">
      <dsp:nvSpPr>
        <dsp:cNvPr id="0" name=""/>
        <dsp:cNvSpPr/>
      </dsp:nvSpPr>
      <dsp:spPr>
        <a:xfrm>
          <a:off x="5792632" y="3817012"/>
          <a:ext cx="2067457" cy="1033728"/>
        </a:xfrm>
        <a:prstGeom prst="roundRect">
          <a:avLst>
            <a:gd name="adj" fmla="val 10000"/>
          </a:avLst>
        </a:prstGeom>
        <a:solidFill>
          <a:srgbClr val="0068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Условия труда</a:t>
          </a:r>
          <a:endParaRPr lang="ru-RU" sz="1600" kern="1200" dirty="0"/>
        </a:p>
      </dsp:txBody>
      <dsp:txXfrm>
        <a:off x="5822909" y="3847289"/>
        <a:ext cx="2006903" cy="9731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F58C4-188D-4646-999F-E7B5B912D666}">
      <dsp:nvSpPr>
        <dsp:cNvPr id="0" name=""/>
        <dsp:cNvSpPr/>
      </dsp:nvSpPr>
      <dsp:spPr>
        <a:xfrm>
          <a:off x="-5745106" y="-561891"/>
          <a:ext cx="6841194" cy="6841194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solidFill>
          <a:srgbClr val="006885"/>
        </a:solidFill>
        <a:ln w="12700" cap="flat" cmpd="sng" algn="ctr">
          <a:solidFill>
            <a:srgbClr val="00688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F58CB-DCDA-46C7-B503-5E8C956E85C5}">
      <dsp:nvSpPr>
        <dsp:cNvPr id="0" name=""/>
        <dsp:cNvSpPr/>
      </dsp:nvSpPr>
      <dsp:spPr>
        <a:xfrm>
          <a:off x="705400" y="508213"/>
          <a:ext cx="7153376" cy="1016427"/>
        </a:xfrm>
        <a:prstGeom prst="rect">
          <a:avLst/>
        </a:prstGeom>
        <a:solidFill>
          <a:srgbClr val="0068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7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Между формами, разворачиваемыми для профессионализации молодых педагогов и содержанием, обусловленного современными вызовами и трендами</a:t>
          </a:r>
          <a:endParaRPr lang="ru-RU" sz="1800" kern="1200" dirty="0"/>
        </a:p>
      </dsp:txBody>
      <dsp:txXfrm>
        <a:off x="705400" y="508213"/>
        <a:ext cx="7153376" cy="1016427"/>
      </dsp:txXfrm>
    </dsp:sp>
    <dsp:sp modelId="{19FFAA6C-011B-4AFD-8988-8D26279BA06C}">
      <dsp:nvSpPr>
        <dsp:cNvPr id="0" name=""/>
        <dsp:cNvSpPr/>
      </dsp:nvSpPr>
      <dsp:spPr>
        <a:xfrm>
          <a:off x="70133" y="381160"/>
          <a:ext cx="1270534" cy="1270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688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015CF-125E-4454-8566-C363E8BF572A}">
      <dsp:nvSpPr>
        <dsp:cNvPr id="0" name=""/>
        <dsp:cNvSpPr/>
      </dsp:nvSpPr>
      <dsp:spPr>
        <a:xfrm>
          <a:off x="1074872" y="2032855"/>
          <a:ext cx="6783905" cy="1016427"/>
        </a:xfrm>
        <a:prstGeom prst="rect">
          <a:avLst/>
        </a:prstGeom>
        <a:solidFill>
          <a:srgbClr val="0068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7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Между  представлениями (мнением) директоров школ и сотрудников органов управления образования разных уровней относительно эффективности средств профессионального развития молодых педагогов</a:t>
          </a:r>
          <a:endParaRPr lang="ru-RU" sz="1800" kern="1200" dirty="0"/>
        </a:p>
      </dsp:txBody>
      <dsp:txXfrm>
        <a:off x="1074872" y="2032855"/>
        <a:ext cx="6783905" cy="1016427"/>
      </dsp:txXfrm>
    </dsp:sp>
    <dsp:sp modelId="{DE7EE43D-E3A5-414D-8D05-237E76C5ECAE}">
      <dsp:nvSpPr>
        <dsp:cNvPr id="0" name=""/>
        <dsp:cNvSpPr/>
      </dsp:nvSpPr>
      <dsp:spPr>
        <a:xfrm>
          <a:off x="439605" y="1905802"/>
          <a:ext cx="1270534" cy="1270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688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8965F-7F89-4941-ABE7-73277AF66471}">
      <dsp:nvSpPr>
        <dsp:cNvPr id="0" name=""/>
        <dsp:cNvSpPr/>
      </dsp:nvSpPr>
      <dsp:spPr>
        <a:xfrm>
          <a:off x="705400" y="3557497"/>
          <a:ext cx="7153376" cy="1016427"/>
        </a:xfrm>
        <a:prstGeom prst="rect">
          <a:avLst/>
        </a:prstGeom>
        <a:solidFill>
          <a:srgbClr val="0068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7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 Между  потребностями самих молодых педагогов в области профессионализации и предлагаемым им формами работы</a:t>
          </a:r>
          <a:endParaRPr lang="ru-RU" sz="1800" kern="1200"/>
        </a:p>
      </dsp:txBody>
      <dsp:txXfrm>
        <a:off x="705400" y="3557497"/>
        <a:ext cx="7153376" cy="1016427"/>
      </dsp:txXfrm>
    </dsp:sp>
    <dsp:sp modelId="{1FDBC864-C496-49A4-A6C8-B633634ABCFE}">
      <dsp:nvSpPr>
        <dsp:cNvPr id="0" name=""/>
        <dsp:cNvSpPr/>
      </dsp:nvSpPr>
      <dsp:spPr>
        <a:xfrm>
          <a:off x="70133" y="3430443"/>
          <a:ext cx="1270534" cy="1270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688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911EC-9D42-4358-B524-893A7E5D7353}">
      <dsp:nvSpPr>
        <dsp:cNvPr id="0" name=""/>
        <dsp:cNvSpPr/>
      </dsp:nvSpPr>
      <dsp:spPr>
        <a:xfrm>
          <a:off x="0" y="215267"/>
          <a:ext cx="7615238" cy="2857140"/>
        </a:xfrm>
        <a:prstGeom prst="roundRect">
          <a:avLst/>
        </a:prstGeom>
        <a:solidFill>
          <a:srgbClr val="0068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Только одна форма оценивается молодыми педагогами страны, как эффективная – денежные выплаты в виде грантов за работу в сельской школе (62,1%)</a:t>
          </a:r>
          <a:endParaRPr lang="ru-RU" sz="3300" kern="1200" dirty="0"/>
        </a:p>
      </dsp:txBody>
      <dsp:txXfrm>
        <a:off x="139474" y="354741"/>
        <a:ext cx="7336290" cy="2578192"/>
      </dsp:txXfrm>
    </dsp:sp>
    <dsp:sp modelId="{A5607B40-F723-4C7F-B7F5-623549EF2317}">
      <dsp:nvSpPr>
        <dsp:cNvPr id="0" name=""/>
        <dsp:cNvSpPr/>
      </dsp:nvSpPr>
      <dsp:spPr>
        <a:xfrm>
          <a:off x="0" y="3072407"/>
          <a:ext cx="7615238" cy="119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784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 smtClean="0"/>
            <a:t>высокие показатели  в Камчатском крае, Липецкой,  Новгородской, Ярославской области,</a:t>
          </a:r>
          <a:br>
            <a:rPr lang="ru-RU" sz="2600" kern="1200" dirty="0" smtClean="0"/>
          </a:br>
          <a:r>
            <a:rPr lang="ru-RU" sz="2600" kern="1200" dirty="0" smtClean="0"/>
            <a:t>Ненецком АО, Республике Коми</a:t>
          </a:r>
          <a:endParaRPr lang="ru-RU" sz="2600" kern="1200" dirty="0"/>
        </a:p>
      </dsp:txBody>
      <dsp:txXfrm>
        <a:off x="0" y="3072407"/>
        <a:ext cx="7615238" cy="11954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1F780-1EDE-4C2C-8E2E-61857C3706B5}">
      <dsp:nvSpPr>
        <dsp:cNvPr id="0" name=""/>
        <dsp:cNvSpPr/>
      </dsp:nvSpPr>
      <dsp:spPr>
        <a:xfrm>
          <a:off x="945" y="0"/>
          <a:ext cx="2458457" cy="5883509"/>
        </a:xfrm>
        <a:prstGeom prst="roundRect">
          <a:avLst>
            <a:gd name="adj" fmla="val 10000"/>
          </a:avLst>
        </a:prstGeom>
        <a:solidFill>
          <a:srgbClr val="00688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  <a:latin typeface="+mn-lt"/>
            </a:rPr>
            <a:t>Действующие Ассоциации молодых педагогов </a:t>
          </a:r>
          <a:endParaRPr lang="ru-RU" sz="1900" kern="1200" dirty="0">
            <a:solidFill>
              <a:schemeClr val="bg1"/>
            </a:solidFill>
            <a:latin typeface="+mn-lt"/>
          </a:endParaRPr>
        </a:p>
      </dsp:txBody>
      <dsp:txXfrm>
        <a:off x="945" y="0"/>
        <a:ext cx="2458457" cy="1765052"/>
      </dsp:txXfrm>
    </dsp:sp>
    <dsp:sp modelId="{CEB1840E-CE6C-4464-B46A-8A22001257CA}">
      <dsp:nvSpPr>
        <dsp:cNvPr id="0" name=""/>
        <dsp:cNvSpPr/>
      </dsp:nvSpPr>
      <dsp:spPr>
        <a:xfrm>
          <a:off x="246791" y="1766776"/>
          <a:ext cx="1966765" cy="3734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Республика Саха (Якутия)</a:t>
          </a:r>
          <a:endParaRPr lang="ru-RU" sz="1400" kern="1200" dirty="0">
            <a:latin typeface="+mn-lt"/>
          </a:endParaRPr>
        </a:p>
      </dsp:txBody>
      <dsp:txXfrm>
        <a:off x="257729" y="1777714"/>
        <a:ext cx="1944889" cy="351588"/>
      </dsp:txXfrm>
    </dsp:sp>
    <dsp:sp modelId="{E327AE91-BC87-48A0-9278-AE0C0784870E}">
      <dsp:nvSpPr>
        <dsp:cNvPr id="0" name=""/>
        <dsp:cNvSpPr/>
      </dsp:nvSpPr>
      <dsp:spPr>
        <a:xfrm>
          <a:off x="246791" y="2197697"/>
          <a:ext cx="1966765" cy="3734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 г.  Москва</a:t>
          </a:r>
          <a:endParaRPr lang="ru-RU" sz="1400" kern="1200" dirty="0">
            <a:latin typeface="+mn-lt"/>
          </a:endParaRPr>
        </a:p>
      </dsp:txBody>
      <dsp:txXfrm>
        <a:off x="257729" y="2208635"/>
        <a:ext cx="1944889" cy="351588"/>
      </dsp:txXfrm>
    </dsp:sp>
    <dsp:sp modelId="{0C546B62-0148-48B5-AA36-F54C60AA5059}">
      <dsp:nvSpPr>
        <dsp:cNvPr id="0" name=""/>
        <dsp:cNvSpPr/>
      </dsp:nvSpPr>
      <dsp:spPr>
        <a:xfrm>
          <a:off x="246791" y="2628618"/>
          <a:ext cx="1966765" cy="3734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Алтайский край</a:t>
          </a:r>
          <a:endParaRPr lang="ru-RU" sz="1400" kern="1200" dirty="0">
            <a:latin typeface="+mn-lt"/>
          </a:endParaRPr>
        </a:p>
      </dsp:txBody>
      <dsp:txXfrm>
        <a:off x="257729" y="2639556"/>
        <a:ext cx="1944889" cy="351588"/>
      </dsp:txXfrm>
    </dsp:sp>
    <dsp:sp modelId="{40483804-8215-47E8-A6BE-3F29459215FF}">
      <dsp:nvSpPr>
        <dsp:cNvPr id="0" name=""/>
        <dsp:cNvSpPr/>
      </dsp:nvSpPr>
      <dsp:spPr>
        <a:xfrm>
          <a:off x="246791" y="3059539"/>
          <a:ext cx="1966765" cy="3734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 Тверская область</a:t>
          </a:r>
          <a:endParaRPr lang="ru-RU" sz="1400" kern="1200" dirty="0">
            <a:latin typeface="+mn-lt"/>
          </a:endParaRPr>
        </a:p>
      </dsp:txBody>
      <dsp:txXfrm>
        <a:off x="257729" y="3070477"/>
        <a:ext cx="1944889" cy="351588"/>
      </dsp:txXfrm>
    </dsp:sp>
    <dsp:sp modelId="{7410EA08-4F2F-444A-AB71-0BB74BFD290A}">
      <dsp:nvSpPr>
        <dsp:cNvPr id="0" name=""/>
        <dsp:cNvSpPr/>
      </dsp:nvSpPr>
      <dsp:spPr>
        <a:xfrm>
          <a:off x="246791" y="3490460"/>
          <a:ext cx="1966765" cy="3734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 Республика Татарстан</a:t>
          </a:r>
          <a:endParaRPr lang="ru-RU" sz="1400" kern="1200" dirty="0">
            <a:latin typeface="+mn-lt"/>
          </a:endParaRPr>
        </a:p>
      </dsp:txBody>
      <dsp:txXfrm>
        <a:off x="257729" y="3501398"/>
        <a:ext cx="1944889" cy="351588"/>
      </dsp:txXfrm>
    </dsp:sp>
    <dsp:sp modelId="{9B910419-F695-4EF7-90BF-9FFD69DCAF77}">
      <dsp:nvSpPr>
        <dsp:cNvPr id="0" name=""/>
        <dsp:cNvSpPr/>
      </dsp:nvSpPr>
      <dsp:spPr>
        <a:xfrm>
          <a:off x="246791" y="3921381"/>
          <a:ext cx="1966765" cy="3734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 Новосибирская область</a:t>
          </a:r>
          <a:endParaRPr lang="ru-RU" sz="1400" kern="1200" dirty="0">
            <a:latin typeface="+mn-lt"/>
          </a:endParaRPr>
        </a:p>
      </dsp:txBody>
      <dsp:txXfrm>
        <a:off x="257729" y="3932319"/>
        <a:ext cx="1944889" cy="351588"/>
      </dsp:txXfrm>
    </dsp:sp>
    <dsp:sp modelId="{1EB3683A-CACE-4FD0-B160-0F7682A65B28}">
      <dsp:nvSpPr>
        <dsp:cNvPr id="0" name=""/>
        <dsp:cNvSpPr/>
      </dsp:nvSpPr>
      <dsp:spPr>
        <a:xfrm>
          <a:off x="246791" y="4352302"/>
          <a:ext cx="1966765" cy="3734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г.  Санкт-Петербург</a:t>
          </a:r>
          <a:endParaRPr lang="ru-RU" sz="1400" kern="1200" dirty="0">
            <a:latin typeface="+mn-lt"/>
          </a:endParaRPr>
        </a:p>
      </dsp:txBody>
      <dsp:txXfrm>
        <a:off x="257729" y="4363240"/>
        <a:ext cx="1944889" cy="351588"/>
      </dsp:txXfrm>
    </dsp:sp>
    <dsp:sp modelId="{6F743AF6-FFF4-4C15-8C9E-F19E9A7D3A7A}">
      <dsp:nvSpPr>
        <dsp:cNvPr id="0" name=""/>
        <dsp:cNvSpPr/>
      </dsp:nvSpPr>
      <dsp:spPr>
        <a:xfrm>
          <a:off x="246791" y="4783223"/>
          <a:ext cx="1966765" cy="3734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 Красноярский край</a:t>
          </a:r>
          <a:endParaRPr lang="ru-RU" sz="1400" kern="1200" dirty="0">
            <a:latin typeface="+mn-lt"/>
          </a:endParaRPr>
        </a:p>
      </dsp:txBody>
      <dsp:txXfrm>
        <a:off x="257729" y="4794161"/>
        <a:ext cx="1944889" cy="351588"/>
      </dsp:txXfrm>
    </dsp:sp>
    <dsp:sp modelId="{E96084C9-5DDE-47FA-B0A5-B48E2F9FC44C}">
      <dsp:nvSpPr>
        <dsp:cNvPr id="0" name=""/>
        <dsp:cNvSpPr/>
      </dsp:nvSpPr>
      <dsp:spPr>
        <a:xfrm>
          <a:off x="246791" y="5214144"/>
          <a:ext cx="1966765" cy="3734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+mn-lt"/>
            </a:rPr>
            <a:t> </a:t>
          </a:r>
          <a:r>
            <a:rPr lang="ru-RU" sz="1400" kern="1200" dirty="0" smtClean="0">
              <a:latin typeface="+mn-lt"/>
            </a:rPr>
            <a:t>Кировская область</a:t>
          </a:r>
          <a:endParaRPr lang="ru-RU" sz="1400" kern="1200" dirty="0">
            <a:latin typeface="+mn-lt"/>
          </a:endParaRPr>
        </a:p>
      </dsp:txBody>
      <dsp:txXfrm>
        <a:off x="257729" y="5225082"/>
        <a:ext cx="1944889" cy="351588"/>
      </dsp:txXfrm>
    </dsp:sp>
    <dsp:sp modelId="{64185130-A72B-4D0F-926D-EEE0E7A8C566}">
      <dsp:nvSpPr>
        <dsp:cNvPr id="0" name=""/>
        <dsp:cNvSpPr/>
      </dsp:nvSpPr>
      <dsp:spPr>
        <a:xfrm>
          <a:off x="2643786" y="0"/>
          <a:ext cx="2458457" cy="5883509"/>
        </a:xfrm>
        <a:prstGeom prst="roundRect">
          <a:avLst>
            <a:gd name="adj" fmla="val 10000"/>
          </a:avLst>
        </a:prstGeom>
        <a:solidFill>
          <a:srgbClr val="00688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  <a:latin typeface="+mn-lt"/>
            </a:rPr>
            <a:t>Действующие клубы молодого педагога</a:t>
          </a:r>
          <a:endParaRPr lang="ru-RU" sz="1900" kern="1200" dirty="0">
            <a:solidFill>
              <a:schemeClr val="bg1"/>
            </a:solidFill>
            <a:latin typeface="+mn-lt"/>
          </a:endParaRPr>
        </a:p>
      </dsp:txBody>
      <dsp:txXfrm>
        <a:off x="2643786" y="0"/>
        <a:ext cx="2458457" cy="1765052"/>
      </dsp:txXfrm>
    </dsp:sp>
    <dsp:sp modelId="{D586548F-A41A-4CD0-B9D5-D02F903744F1}">
      <dsp:nvSpPr>
        <dsp:cNvPr id="0" name=""/>
        <dsp:cNvSpPr/>
      </dsp:nvSpPr>
      <dsp:spPr>
        <a:xfrm>
          <a:off x="2889632" y="1766076"/>
          <a:ext cx="1966765" cy="304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Республика Калмыкия</a:t>
          </a:r>
          <a:endParaRPr lang="ru-RU" sz="1400" kern="1200" dirty="0">
            <a:latin typeface="+mn-lt"/>
          </a:endParaRPr>
        </a:p>
      </dsp:txBody>
      <dsp:txXfrm>
        <a:off x="2898560" y="1775004"/>
        <a:ext cx="1948909" cy="286984"/>
      </dsp:txXfrm>
    </dsp:sp>
    <dsp:sp modelId="{397130DD-BA87-438C-8D5A-88691035527C}">
      <dsp:nvSpPr>
        <dsp:cNvPr id="0" name=""/>
        <dsp:cNvSpPr/>
      </dsp:nvSpPr>
      <dsp:spPr>
        <a:xfrm>
          <a:off x="2889632" y="2117815"/>
          <a:ext cx="1966765" cy="304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 г.  Москва</a:t>
          </a:r>
          <a:endParaRPr lang="ru-RU" sz="1400" kern="1200" dirty="0">
            <a:latin typeface="+mn-lt"/>
          </a:endParaRPr>
        </a:p>
      </dsp:txBody>
      <dsp:txXfrm>
        <a:off x="2898560" y="2126743"/>
        <a:ext cx="1948909" cy="286984"/>
      </dsp:txXfrm>
    </dsp:sp>
    <dsp:sp modelId="{364D72B8-EDCA-4D4B-9552-88479D6C5E67}">
      <dsp:nvSpPr>
        <dsp:cNvPr id="0" name=""/>
        <dsp:cNvSpPr/>
      </dsp:nvSpPr>
      <dsp:spPr>
        <a:xfrm>
          <a:off x="2889632" y="2469554"/>
          <a:ext cx="1966765" cy="304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 Ярославская область</a:t>
          </a:r>
          <a:endParaRPr lang="ru-RU" sz="1400" kern="1200" dirty="0">
            <a:latin typeface="+mn-lt"/>
          </a:endParaRPr>
        </a:p>
      </dsp:txBody>
      <dsp:txXfrm>
        <a:off x="2898560" y="2478482"/>
        <a:ext cx="1948909" cy="286984"/>
      </dsp:txXfrm>
    </dsp:sp>
    <dsp:sp modelId="{DDB38101-97E2-48EA-BFB5-1AFF74036CFE}">
      <dsp:nvSpPr>
        <dsp:cNvPr id="0" name=""/>
        <dsp:cNvSpPr/>
      </dsp:nvSpPr>
      <dsp:spPr>
        <a:xfrm>
          <a:off x="2889632" y="2821294"/>
          <a:ext cx="1966765" cy="304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 Оренбургская область</a:t>
          </a:r>
          <a:endParaRPr lang="ru-RU" sz="1400" kern="1200" dirty="0">
            <a:latin typeface="+mn-lt"/>
          </a:endParaRPr>
        </a:p>
      </dsp:txBody>
      <dsp:txXfrm>
        <a:off x="2898560" y="2830222"/>
        <a:ext cx="1948909" cy="286984"/>
      </dsp:txXfrm>
    </dsp:sp>
    <dsp:sp modelId="{B7856B5F-0F55-4542-8A38-8B086F92D09F}">
      <dsp:nvSpPr>
        <dsp:cNvPr id="0" name=""/>
        <dsp:cNvSpPr/>
      </dsp:nvSpPr>
      <dsp:spPr>
        <a:xfrm>
          <a:off x="2889632" y="3173033"/>
          <a:ext cx="1966765" cy="304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г.  Санкт-Петербург</a:t>
          </a:r>
          <a:endParaRPr lang="ru-RU" sz="1400" kern="1200" dirty="0">
            <a:latin typeface="+mn-lt"/>
          </a:endParaRPr>
        </a:p>
      </dsp:txBody>
      <dsp:txXfrm>
        <a:off x="2898560" y="3181961"/>
        <a:ext cx="1948909" cy="286984"/>
      </dsp:txXfrm>
    </dsp:sp>
    <dsp:sp modelId="{98483F43-864E-4BB2-9C14-0FCB31F49E09}">
      <dsp:nvSpPr>
        <dsp:cNvPr id="0" name=""/>
        <dsp:cNvSpPr/>
      </dsp:nvSpPr>
      <dsp:spPr>
        <a:xfrm>
          <a:off x="2889632" y="3524772"/>
          <a:ext cx="1966765" cy="304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Тюменская область</a:t>
          </a:r>
          <a:endParaRPr lang="ru-RU" sz="1400" kern="1200" dirty="0">
            <a:latin typeface="+mn-lt"/>
          </a:endParaRPr>
        </a:p>
      </dsp:txBody>
      <dsp:txXfrm>
        <a:off x="2898560" y="3533700"/>
        <a:ext cx="1948909" cy="286984"/>
      </dsp:txXfrm>
    </dsp:sp>
    <dsp:sp modelId="{FDD9BB12-70BE-414A-A79B-E0E7AC542FD3}">
      <dsp:nvSpPr>
        <dsp:cNvPr id="0" name=""/>
        <dsp:cNvSpPr/>
      </dsp:nvSpPr>
      <dsp:spPr>
        <a:xfrm>
          <a:off x="2889632" y="3876512"/>
          <a:ext cx="1966765" cy="304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Ямало-Ненецкий АО</a:t>
          </a:r>
          <a:endParaRPr lang="ru-RU" sz="1400" kern="1200" dirty="0">
            <a:latin typeface="+mn-lt"/>
          </a:endParaRPr>
        </a:p>
      </dsp:txBody>
      <dsp:txXfrm>
        <a:off x="2898560" y="3885440"/>
        <a:ext cx="1948909" cy="286984"/>
      </dsp:txXfrm>
    </dsp:sp>
    <dsp:sp modelId="{7B095872-240B-4D27-9826-B47D6F19549F}">
      <dsp:nvSpPr>
        <dsp:cNvPr id="0" name=""/>
        <dsp:cNvSpPr/>
      </dsp:nvSpPr>
      <dsp:spPr>
        <a:xfrm>
          <a:off x="2889632" y="4228251"/>
          <a:ext cx="1966765" cy="304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Ульяновская область</a:t>
          </a:r>
          <a:endParaRPr lang="ru-RU" sz="1400" kern="1200" dirty="0">
            <a:latin typeface="+mn-lt"/>
          </a:endParaRPr>
        </a:p>
      </dsp:txBody>
      <dsp:txXfrm>
        <a:off x="2898560" y="4237179"/>
        <a:ext cx="1948909" cy="286984"/>
      </dsp:txXfrm>
    </dsp:sp>
    <dsp:sp modelId="{87559AC3-E21D-454D-A707-AA6C46530041}">
      <dsp:nvSpPr>
        <dsp:cNvPr id="0" name=""/>
        <dsp:cNvSpPr/>
      </dsp:nvSpPr>
      <dsp:spPr>
        <a:xfrm>
          <a:off x="2889632" y="4579990"/>
          <a:ext cx="1966765" cy="304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Республика Адыгея</a:t>
          </a:r>
          <a:endParaRPr lang="ru-RU" sz="1400" kern="1200" dirty="0">
            <a:latin typeface="+mn-lt"/>
          </a:endParaRPr>
        </a:p>
      </dsp:txBody>
      <dsp:txXfrm>
        <a:off x="2898560" y="4588918"/>
        <a:ext cx="1948909" cy="286984"/>
      </dsp:txXfrm>
    </dsp:sp>
    <dsp:sp modelId="{CE277252-BC1D-48D2-9EE3-94DA5432A89D}">
      <dsp:nvSpPr>
        <dsp:cNvPr id="0" name=""/>
        <dsp:cNvSpPr/>
      </dsp:nvSpPr>
      <dsp:spPr>
        <a:xfrm>
          <a:off x="2889632" y="4931730"/>
          <a:ext cx="1966765" cy="304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n-lt"/>
            </a:rPr>
            <a:t>Ханты-Мансийский АО – Югра</a:t>
          </a:r>
          <a:endParaRPr lang="ru-RU" sz="1200" kern="1200" dirty="0">
            <a:latin typeface="+mn-lt"/>
          </a:endParaRPr>
        </a:p>
      </dsp:txBody>
      <dsp:txXfrm>
        <a:off x="2898560" y="4940658"/>
        <a:ext cx="1948909" cy="286984"/>
      </dsp:txXfrm>
    </dsp:sp>
    <dsp:sp modelId="{13DD02ED-395A-4D30-9844-5CE06836F0EB}">
      <dsp:nvSpPr>
        <dsp:cNvPr id="0" name=""/>
        <dsp:cNvSpPr/>
      </dsp:nvSpPr>
      <dsp:spPr>
        <a:xfrm>
          <a:off x="2889632" y="5283469"/>
          <a:ext cx="1966765" cy="304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+mn-lt"/>
            </a:rPr>
            <a:t>Саратовская </a:t>
          </a:r>
          <a:r>
            <a:rPr lang="ru-RU" sz="1400" kern="1200" dirty="0" smtClean="0">
              <a:latin typeface="+mn-lt"/>
            </a:rPr>
            <a:t>область</a:t>
          </a:r>
          <a:endParaRPr lang="ru-RU" sz="1400" kern="1200" dirty="0">
            <a:latin typeface="+mn-lt"/>
          </a:endParaRPr>
        </a:p>
      </dsp:txBody>
      <dsp:txXfrm>
        <a:off x="2898560" y="5292397"/>
        <a:ext cx="1948909" cy="286984"/>
      </dsp:txXfrm>
    </dsp:sp>
    <dsp:sp modelId="{A4A0DA36-54BB-4B94-9621-F5169E7CA5AA}">
      <dsp:nvSpPr>
        <dsp:cNvPr id="0" name=""/>
        <dsp:cNvSpPr/>
      </dsp:nvSpPr>
      <dsp:spPr>
        <a:xfrm>
          <a:off x="5286628" y="0"/>
          <a:ext cx="2458457" cy="5883509"/>
        </a:xfrm>
        <a:prstGeom prst="roundRect">
          <a:avLst>
            <a:gd name="adj" fmla="val 10000"/>
          </a:avLst>
        </a:prstGeom>
        <a:solidFill>
          <a:srgbClr val="00688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  <a:latin typeface="+mn-lt"/>
            </a:rPr>
            <a:t>Регионы, где отмечено наибольшее число общественных объединений молодых педагогов </a:t>
          </a:r>
          <a:endParaRPr lang="ru-RU" sz="1900" kern="1200" dirty="0">
            <a:solidFill>
              <a:schemeClr val="bg1"/>
            </a:solidFill>
            <a:latin typeface="+mn-lt"/>
          </a:endParaRPr>
        </a:p>
      </dsp:txBody>
      <dsp:txXfrm>
        <a:off x="5286628" y="0"/>
        <a:ext cx="2458457" cy="1765052"/>
      </dsp:txXfrm>
    </dsp:sp>
    <dsp:sp modelId="{04966197-F294-49B2-9827-D7A491A4DE61}">
      <dsp:nvSpPr>
        <dsp:cNvPr id="0" name=""/>
        <dsp:cNvSpPr/>
      </dsp:nvSpPr>
      <dsp:spPr>
        <a:xfrm>
          <a:off x="5532474" y="1765986"/>
          <a:ext cx="1966765" cy="2791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kern="1200" dirty="0" smtClean="0">
              <a:latin typeface="+mn-lt"/>
              <a:cs typeface="Times New Roman" pitchFamily="18" charset="0"/>
            </a:rPr>
            <a:t>г.  Москва</a:t>
          </a:r>
          <a:endParaRPr lang="ru-RU" sz="1400" kern="1200" dirty="0">
            <a:latin typeface="+mn-lt"/>
          </a:endParaRPr>
        </a:p>
      </dsp:txBody>
      <dsp:txXfrm>
        <a:off x="5540650" y="1774162"/>
        <a:ext cx="1950413" cy="262813"/>
      </dsp:txXfrm>
    </dsp:sp>
    <dsp:sp modelId="{7AC61211-3577-4F67-BCCB-D2BDB94A4A65}">
      <dsp:nvSpPr>
        <dsp:cNvPr id="0" name=""/>
        <dsp:cNvSpPr/>
      </dsp:nvSpPr>
      <dsp:spPr>
        <a:xfrm>
          <a:off x="5532474" y="2088099"/>
          <a:ext cx="1966765" cy="2791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kern="1200" dirty="0" smtClean="0">
              <a:latin typeface="+mn-lt"/>
              <a:cs typeface="Times New Roman" pitchFamily="18" charset="0"/>
            </a:rPr>
            <a:t>Республика Саха (Якутия)</a:t>
          </a:r>
          <a:endParaRPr lang="ru-RU" sz="1200" kern="1200" dirty="0">
            <a:latin typeface="+mn-lt"/>
          </a:endParaRPr>
        </a:p>
      </dsp:txBody>
      <dsp:txXfrm>
        <a:off x="5540650" y="2096275"/>
        <a:ext cx="1950413" cy="262813"/>
      </dsp:txXfrm>
    </dsp:sp>
    <dsp:sp modelId="{8327E213-AD5F-486F-BBD6-EE80B3762F47}">
      <dsp:nvSpPr>
        <dsp:cNvPr id="0" name=""/>
        <dsp:cNvSpPr/>
      </dsp:nvSpPr>
      <dsp:spPr>
        <a:xfrm>
          <a:off x="5532474" y="2410213"/>
          <a:ext cx="1966765" cy="2791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kern="1200" dirty="0" smtClean="0">
              <a:latin typeface="+mn-lt"/>
              <a:cs typeface="Times New Roman" pitchFamily="18" charset="0"/>
            </a:rPr>
            <a:t>г.  Санкт-Петербург</a:t>
          </a:r>
          <a:endParaRPr lang="ru-RU" sz="1400" kern="1200" dirty="0">
            <a:latin typeface="+mn-lt"/>
          </a:endParaRPr>
        </a:p>
      </dsp:txBody>
      <dsp:txXfrm>
        <a:off x="5540650" y="2418389"/>
        <a:ext cx="1950413" cy="262813"/>
      </dsp:txXfrm>
    </dsp:sp>
    <dsp:sp modelId="{E92C69C9-565A-48ED-82FA-312979680184}">
      <dsp:nvSpPr>
        <dsp:cNvPr id="0" name=""/>
        <dsp:cNvSpPr/>
      </dsp:nvSpPr>
      <dsp:spPr>
        <a:xfrm>
          <a:off x="5532474" y="2732326"/>
          <a:ext cx="1966765" cy="2791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kern="1200" dirty="0" smtClean="0">
              <a:latin typeface="+mn-lt"/>
              <a:cs typeface="Times New Roman" pitchFamily="18" charset="0"/>
            </a:rPr>
            <a:t> Алтайский край</a:t>
          </a:r>
          <a:endParaRPr lang="ru-RU" sz="1400" kern="1200" dirty="0">
            <a:latin typeface="+mn-lt"/>
          </a:endParaRPr>
        </a:p>
      </dsp:txBody>
      <dsp:txXfrm>
        <a:off x="5540650" y="2740502"/>
        <a:ext cx="1950413" cy="262813"/>
      </dsp:txXfrm>
    </dsp:sp>
    <dsp:sp modelId="{EAD13F43-1A0B-4058-BBA3-65BE244C0CC7}">
      <dsp:nvSpPr>
        <dsp:cNvPr id="0" name=""/>
        <dsp:cNvSpPr/>
      </dsp:nvSpPr>
      <dsp:spPr>
        <a:xfrm>
          <a:off x="5532474" y="3054440"/>
          <a:ext cx="1966765" cy="2791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kern="1200" dirty="0" smtClean="0">
              <a:latin typeface="+mn-lt"/>
              <a:cs typeface="Times New Roman" pitchFamily="18" charset="0"/>
            </a:rPr>
            <a:t>Иркутская область</a:t>
          </a:r>
          <a:endParaRPr lang="ru-RU" sz="1400" kern="1200" dirty="0">
            <a:latin typeface="+mn-lt"/>
          </a:endParaRPr>
        </a:p>
      </dsp:txBody>
      <dsp:txXfrm>
        <a:off x="5540650" y="3062616"/>
        <a:ext cx="1950413" cy="262813"/>
      </dsp:txXfrm>
    </dsp:sp>
    <dsp:sp modelId="{7A9FD31C-8494-451A-8F60-1DC12C01A485}">
      <dsp:nvSpPr>
        <dsp:cNvPr id="0" name=""/>
        <dsp:cNvSpPr/>
      </dsp:nvSpPr>
      <dsp:spPr>
        <a:xfrm>
          <a:off x="5532474" y="3376553"/>
          <a:ext cx="1966765" cy="2791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kern="1200" dirty="0" smtClean="0">
              <a:latin typeface="+mn-lt"/>
              <a:cs typeface="Times New Roman" pitchFamily="18" charset="0"/>
            </a:rPr>
            <a:t>Ямало-Ненецкий АО</a:t>
          </a:r>
          <a:endParaRPr lang="ru-RU" sz="1400" kern="1200" dirty="0">
            <a:latin typeface="+mn-lt"/>
          </a:endParaRPr>
        </a:p>
      </dsp:txBody>
      <dsp:txXfrm>
        <a:off x="5540650" y="3384729"/>
        <a:ext cx="1950413" cy="262813"/>
      </dsp:txXfrm>
    </dsp:sp>
    <dsp:sp modelId="{60E917D3-3072-4269-9F0E-71A609AEA5CC}">
      <dsp:nvSpPr>
        <dsp:cNvPr id="0" name=""/>
        <dsp:cNvSpPr/>
      </dsp:nvSpPr>
      <dsp:spPr>
        <a:xfrm>
          <a:off x="5532474" y="3698667"/>
          <a:ext cx="1966765" cy="2791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kern="1200" dirty="0" smtClean="0">
              <a:latin typeface="+mn-lt"/>
              <a:cs typeface="Times New Roman" pitchFamily="18" charset="0"/>
            </a:rPr>
            <a:t>Республика Калмыкия</a:t>
          </a:r>
          <a:endParaRPr lang="ru-RU" sz="1400" kern="1200" dirty="0">
            <a:latin typeface="+mn-lt"/>
          </a:endParaRPr>
        </a:p>
      </dsp:txBody>
      <dsp:txXfrm>
        <a:off x="5540650" y="3706843"/>
        <a:ext cx="1950413" cy="262813"/>
      </dsp:txXfrm>
    </dsp:sp>
    <dsp:sp modelId="{9BBCCDA2-B848-49E8-B32A-8D2AD3E36F5A}">
      <dsp:nvSpPr>
        <dsp:cNvPr id="0" name=""/>
        <dsp:cNvSpPr/>
      </dsp:nvSpPr>
      <dsp:spPr>
        <a:xfrm>
          <a:off x="5532474" y="4020780"/>
          <a:ext cx="1966765" cy="2791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kern="1200" dirty="0" smtClean="0">
              <a:latin typeface="+mn-lt"/>
              <a:cs typeface="Times New Roman" pitchFamily="18" charset="0"/>
            </a:rPr>
            <a:t>Тюменская область</a:t>
          </a:r>
          <a:endParaRPr lang="ru-RU" sz="1400" kern="1200" dirty="0">
            <a:latin typeface="+mn-lt"/>
          </a:endParaRPr>
        </a:p>
      </dsp:txBody>
      <dsp:txXfrm>
        <a:off x="5540650" y="4028956"/>
        <a:ext cx="1950413" cy="262813"/>
      </dsp:txXfrm>
    </dsp:sp>
    <dsp:sp modelId="{416ED6C4-7763-419E-9012-C5C9B268077B}">
      <dsp:nvSpPr>
        <dsp:cNvPr id="0" name=""/>
        <dsp:cNvSpPr/>
      </dsp:nvSpPr>
      <dsp:spPr>
        <a:xfrm>
          <a:off x="5532474" y="4342894"/>
          <a:ext cx="1966765" cy="2791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kern="1200" dirty="0" smtClean="0">
              <a:latin typeface="+mn-lt"/>
              <a:cs typeface="Times New Roman" pitchFamily="18" charset="0"/>
            </a:rPr>
            <a:t>Красноярский край</a:t>
          </a:r>
          <a:endParaRPr lang="ru-RU" sz="1400" kern="1200" dirty="0">
            <a:latin typeface="+mn-lt"/>
          </a:endParaRPr>
        </a:p>
      </dsp:txBody>
      <dsp:txXfrm>
        <a:off x="5540650" y="4351070"/>
        <a:ext cx="1950413" cy="262813"/>
      </dsp:txXfrm>
    </dsp:sp>
    <dsp:sp modelId="{9790C1FF-E3A1-4721-A3DD-5D9ABF8D59AE}">
      <dsp:nvSpPr>
        <dsp:cNvPr id="0" name=""/>
        <dsp:cNvSpPr/>
      </dsp:nvSpPr>
      <dsp:spPr>
        <a:xfrm>
          <a:off x="5532474" y="4665007"/>
          <a:ext cx="1966765" cy="2791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kern="1200" dirty="0" smtClean="0">
              <a:latin typeface="+mn-lt"/>
              <a:cs typeface="Times New Roman" pitchFamily="18" charset="0"/>
            </a:rPr>
            <a:t>Воронежская область</a:t>
          </a:r>
          <a:endParaRPr lang="ru-RU" sz="1400" kern="1200" dirty="0">
            <a:latin typeface="+mn-lt"/>
          </a:endParaRPr>
        </a:p>
      </dsp:txBody>
      <dsp:txXfrm>
        <a:off x="5540650" y="4673183"/>
        <a:ext cx="1950413" cy="262813"/>
      </dsp:txXfrm>
    </dsp:sp>
    <dsp:sp modelId="{68EA3AE2-B731-474C-ABB9-02CACB6BCE7F}">
      <dsp:nvSpPr>
        <dsp:cNvPr id="0" name=""/>
        <dsp:cNvSpPr/>
      </dsp:nvSpPr>
      <dsp:spPr>
        <a:xfrm>
          <a:off x="5532474" y="4987121"/>
          <a:ext cx="1966765" cy="2791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kern="1200" dirty="0" smtClean="0">
              <a:latin typeface="+mn-lt"/>
              <a:cs typeface="Times New Roman" pitchFamily="18" charset="0"/>
            </a:rPr>
            <a:t>Томская область</a:t>
          </a:r>
          <a:endParaRPr lang="ru-RU" sz="1400" kern="1200" dirty="0">
            <a:latin typeface="+mn-lt"/>
          </a:endParaRPr>
        </a:p>
      </dsp:txBody>
      <dsp:txXfrm>
        <a:off x="5540650" y="4995297"/>
        <a:ext cx="1950413" cy="262813"/>
      </dsp:txXfrm>
    </dsp:sp>
    <dsp:sp modelId="{65FB8395-A07A-4990-938B-64A5DBC00350}">
      <dsp:nvSpPr>
        <dsp:cNvPr id="0" name=""/>
        <dsp:cNvSpPr/>
      </dsp:nvSpPr>
      <dsp:spPr>
        <a:xfrm>
          <a:off x="5532474" y="5309234"/>
          <a:ext cx="1966765" cy="2791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kern="1200" smtClean="0">
              <a:latin typeface="+mn-lt"/>
              <a:cs typeface="Times New Roman" pitchFamily="18" charset="0"/>
            </a:rPr>
            <a:t>Ивановская </a:t>
          </a:r>
          <a:r>
            <a:rPr kumimoji="0" lang="ru-RU" sz="1400" kern="1200" dirty="0" smtClean="0">
              <a:latin typeface="+mn-lt"/>
              <a:cs typeface="Times New Roman" pitchFamily="18" charset="0"/>
            </a:rPr>
            <a:t>область</a:t>
          </a:r>
          <a:endParaRPr lang="ru-RU" sz="1400" kern="1200" dirty="0">
            <a:latin typeface="+mn-lt"/>
          </a:endParaRPr>
        </a:p>
      </dsp:txBody>
      <dsp:txXfrm>
        <a:off x="5540650" y="5317410"/>
        <a:ext cx="1950413" cy="2628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6D6C6-9AA7-4577-A867-9907297D707A}">
      <dsp:nvSpPr>
        <dsp:cNvPr id="0" name=""/>
        <dsp:cNvSpPr/>
      </dsp:nvSpPr>
      <dsp:spPr>
        <a:xfrm>
          <a:off x="37" y="253682"/>
          <a:ext cx="3558487" cy="1413368"/>
        </a:xfrm>
        <a:prstGeom prst="rect">
          <a:avLst/>
        </a:prstGeom>
        <a:solidFill>
          <a:srgbClr val="006885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Современные формы профессионального развития в</a:t>
          </a:r>
          <a:endParaRPr lang="ru-RU" sz="2200" kern="1200" dirty="0"/>
        </a:p>
      </dsp:txBody>
      <dsp:txXfrm>
        <a:off x="37" y="253682"/>
        <a:ext cx="3558487" cy="1413368"/>
      </dsp:txXfrm>
    </dsp:sp>
    <dsp:sp modelId="{624E537D-D99B-4F86-A862-8A9CF138057B}">
      <dsp:nvSpPr>
        <dsp:cNvPr id="0" name=""/>
        <dsp:cNvSpPr/>
      </dsp:nvSpPr>
      <dsp:spPr>
        <a:xfrm>
          <a:off x="37" y="1667050"/>
          <a:ext cx="3558487" cy="3019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Брянской области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 Республике</a:t>
          </a:r>
          <a:br>
            <a:rPr lang="ru-RU" sz="2200" kern="1200" dirty="0" smtClean="0"/>
          </a:br>
          <a:r>
            <a:rPr lang="ru-RU" sz="2200" kern="1200" dirty="0" smtClean="0"/>
            <a:t>Кабардино-Балкария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 Республике Адыгея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 Республике Крым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 Республике Марий-Эл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Ямало-Нененецкого автономного округа</a:t>
          </a:r>
          <a:endParaRPr lang="ru-RU" sz="2200" kern="1200" dirty="0"/>
        </a:p>
      </dsp:txBody>
      <dsp:txXfrm>
        <a:off x="37" y="1667050"/>
        <a:ext cx="3558487" cy="3019500"/>
      </dsp:txXfrm>
    </dsp:sp>
    <dsp:sp modelId="{76DFDD6C-0286-4FA0-82FD-A9A101E6830B}">
      <dsp:nvSpPr>
        <dsp:cNvPr id="0" name=""/>
        <dsp:cNvSpPr/>
      </dsp:nvSpPr>
      <dsp:spPr>
        <a:xfrm>
          <a:off x="4056713" y="253682"/>
          <a:ext cx="3558487" cy="1413368"/>
        </a:xfrm>
        <a:prstGeom prst="rect">
          <a:avLst/>
        </a:prstGeom>
        <a:solidFill>
          <a:srgbClr val="006885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Признание достижений в профессиональном педагогическом сообществе в</a:t>
          </a:r>
          <a:endParaRPr lang="ru-RU" sz="2200" kern="1200" dirty="0"/>
        </a:p>
      </dsp:txBody>
      <dsp:txXfrm>
        <a:off x="4056713" y="253682"/>
        <a:ext cx="3558487" cy="1413368"/>
      </dsp:txXfrm>
    </dsp:sp>
    <dsp:sp modelId="{FDE4E112-79F6-4BE0-B559-2B825D70B40C}">
      <dsp:nvSpPr>
        <dsp:cNvPr id="0" name=""/>
        <dsp:cNvSpPr/>
      </dsp:nvSpPr>
      <dsp:spPr>
        <a:xfrm>
          <a:off x="4056713" y="1667050"/>
          <a:ext cx="3558487" cy="3019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Алтайском крае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Республике  Алтай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Республике Ингушетия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Республике Татарстан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Республике Хакассия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 dirty="0"/>
        </a:p>
      </dsp:txBody>
      <dsp:txXfrm>
        <a:off x="4056713" y="1667050"/>
        <a:ext cx="3558487" cy="30195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B0A9D-66A7-426A-BAE3-BD9160AD9EF4}">
      <dsp:nvSpPr>
        <dsp:cNvPr id="0" name=""/>
        <dsp:cNvSpPr/>
      </dsp:nvSpPr>
      <dsp:spPr>
        <a:xfrm>
          <a:off x="0" y="13222"/>
          <a:ext cx="7615238" cy="1558878"/>
        </a:xfrm>
        <a:prstGeom prst="roundRect">
          <a:avLst/>
        </a:prstGeom>
        <a:solidFill>
          <a:srgbClr val="0068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 разрезе субъектов РФ выделяются три категории территорий: </a:t>
          </a:r>
          <a:endParaRPr lang="ru-RU" sz="2200" kern="1200" dirty="0"/>
        </a:p>
      </dsp:txBody>
      <dsp:txXfrm>
        <a:off x="76098" y="89320"/>
        <a:ext cx="7463042" cy="1406682"/>
      </dsp:txXfrm>
    </dsp:sp>
    <dsp:sp modelId="{B0AB6139-BC20-4470-A84C-D3154778B289}">
      <dsp:nvSpPr>
        <dsp:cNvPr id="0" name=""/>
        <dsp:cNvSpPr/>
      </dsp:nvSpPr>
      <dsp:spPr>
        <a:xfrm>
          <a:off x="0" y="1572101"/>
          <a:ext cx="7615238" cy="159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78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 территории, в которых  молодые педагоги в большей степени оценивают себя как владеющих теми или иными </a:t>
          </a:r>
          <a:r>
            <a:rPr lang="ru-RU" sz="1700" kern="1200" dirty="0" err="1" smtClean="0"/>
            <a:t>метапредметными</a:t>
          </a:r>
          <a:r>
            <a:rPr lang="ru-RU" sz="1700" kern="1200" dirty="0" smtClean="0"/>
            <a:t> умениями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территории, в которых молодые педагоги в большей степени оценивают себя как не владеющих </a:t>
          </a:r>
          <a:r>
            <a:rPr lang="ru-RU" sz="1700" kern="1200" dirty="0" err="1" smtClean="0"/>
            <a:t>метапредметными</a:t>
          </a:r>
          <a:r>
            <a:rPr lang="ru-RU" sz="1700" kern="1200" dirty="0" smtClean="0"/>
            <a:t> умениями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территории со «средними» оценками владения </a:t>
          </a:r>
          <a:r>
            <a:rPr lang="ru-RU" sz="1700" kern="1200" dirty="0" err="1" smtClean="0"/>
            <a:t>метапредметными</a:t>
          </a:r>
          <a:r>
            <a:rPr lang="ru-RU" sz="1700" kern="1200" dirty="0" smtClean="0"/>
            <a:t> умениями</a:t>
          </a:r>
          <a:endParaRPr lang="ru-RU" sz="1700" kern="1200" dirty="0"/>
        </a:p>
      </dsp:txBody>
      <dsp:txXfrm>
        <a:off x="0" y="1572101"/>
        <a:ext cx="7615238" cy="1593900"/>
      </dsp:txXfrm>
    </dsp:sp>
    <dsp:sp modelId="{06614191-8D5D-4CFD-8B3B-2F0991BFDD57}">
      <dsp:nvSpPr>
        <dsp:cNvPr id="0" name=""/>
        <dsp:cNvSpPr/>
      </dsp:nvSpPr>
      <dsp:spPr>
        <a:xfrm>
          <a:off x="0" y="3166001"/>
          <a:ext cx="7615238" cy="1558878"/>
        </a:xfrm>
        <a:prstGeom prst="roundRect">
          <a:avLst/>
        </a:prstGeom>
        <a:solidFill>
          <a:srgbClr val="0068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Более высоко себя оценивают молодые педагоги Белгородской области, г. Москва, г. Санкт-Петербург, Курской, Липецкой Орловской, Тамбовской областей, Республик  Дагестан и Ингушетии</a:t>
          </a:r>
          <a:endParaRPr lang="ru-RU" sz="2200" kern="1200" dirty="0"/>
        </a:p>
      </dsp:txBody>
      <dsp:txXfrm>
        <a:off x="76098" y="3242099"/>
        <a:ext cx="7463042" cy="1406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ru-RU" smtClean="0"/>
              <a:t>08.06.2015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ru-RU" smtClean="0"/>
              <a:t>08.06.2015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" y="755780"/>
            <a:ext cx="7045187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" y="3956180"/>
            <a:ext cx="7045187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75">
                <a:solidFill>
                  <a:schemeClr val="bg2">
                    <a:lumMod val="90000"/>
                  </a:schemeClr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90473" y="381000"/>
            <a:ext cx="163449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09725" y="381000"/>
            <a:ext cx="5748323" cy="6096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93" y="0"/>
            <a:ext cx="314140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822960"/>
            <a:ext cx="6269293" cy="201168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2834640"/>
            <a:ext cx="6269293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75"/>
            </a:lvl1pPr>
            <a:lvl2pPr marL="371475" indent="0">
              <a:buNone/>
              <a:defRPr sz="1625"/>
            </a:lvl2pPr>
            <a:lvl3pPr marL="742950" indent="0">
              <a:buNone/>
              <a:defRPr sz="1463"/>
            </a:lvl3pPr>
            <a:lvl4pPr marL="1114425" indent="0">
              <a:buNone/>
              <a:defRPr sz="1300"/>
            </a:lvl4pPr>
            <a:lvl5pPr marL="1485900" indent="0">
              <a:buNone/>
              <a:defRPr sz="1300"/>
            </a:lvl5pPr>
            <a:lvl6pPr marL="1857375" indent="0">
              <a:buNone/>
              <a:defRPr sz="1300"/>
            </a:lvl6pPr>
            <a:lvl7pPr marL="2228850" indent="0">
              <a:buNone/>
              <a:defRPr sz="1300"/>
            </a:lvl7pPr>
            <a:lvl8pPr marL="2600325" indent="0">
              <a:buNone/>
              <a:defRPr sz="1300"/>
            </a:lvl8pPr>
            <a:lvl9pPr marL="297180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09725" y="1981200"/>
            <a:ext cx="3714750" cy="4480560"/>
          </a:xfrm>
        </p:spPr>
        <p:txBody>
          <a:bodyPr>
            <a:normAutofit/>
          </a:bodyPr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10213" y="1981200"/>
            <a:ext cx="3714750" cy="4480560"/>
          </a:xfrm>
        </p:spPr>
        <p:txBody>
          <a:bodyPr>
            <a:normAutofit/>
          </a:bodyPr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9725" y="1679448"/>
            <a:ext cx="371475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09725" y="2509936"/>
            <a:ext cx="3714750" cy="3967065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10213" y="1679448"/>
            <a:ext cx="371475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10213" y="2509936"/>
            <a:ext cx="3714750" cy="3967065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290" y="0"/>
            <a:ext cx="6757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9529" y="408993"/>
            <a:ext cx="3900761" cy="1828800"/>
          </a:xfrm>
        </p:spPr>
        <p:txBody>
          <a:bodyPr anchor="b">
            <a:noAutofit/>
          </a:bodyPr>
          <a:lstStyle>
            <a:lvl1pPr>
              <a:defRPr sz="3575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774" y="381000"/>
            <a:ext cx="4460227" cy="5791200"/>
          </a:xfrm>
        </p:spPr>
        <p:txBody>
          <a:bodyPr>
            <a:normAutofit/>
          </a:bodyPr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29529" y="2237792"/>
            <a:ext cx="3900761" cy="3934407"/>
          </a:xfrm>
        </p:spPr>
        <p:txBody>
          <a:bodyPr>
            <a:normAutofit/>
          </a:bodyPr>
          <a:lstStyle>
            <a:lvl1pPr marL="0" indent="0">
              <a:spcBef>
                <a:spcPts val="975"/>
              </a:spcBef>
              <a:buNone/>
              <a:defRPr sz="1625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951" y="384048"/>
            <a:ext cx="3900488" cy="1828800"/>
          </a:xfrm>
        </p:spPr>
        <p:txBody>
          <a:bodyPr anchor="b">
            <a:noAutofit/>
          </a:bodyPr>
          <a:lstStyle>
            <a:lvl1pPr>
              <a:defRPr sz="3575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953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195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26952" y="2240280"/>
            <a:ext cx="3899301" cy="1828800"/>
          </a:xfrm>
        </p:spPr>
        <p:txBody>
          <a:bodyPr>
            <a:normAutofit/>
          </a:bodyPr>
          <a:lstStyle>
            <a:lvl1pPr marL="0" indent="0">
              <a:spcBef>
                <a:spcPts val="975"/>
              </a:spcBef>
              <a:buNone/>
              <a:defRPr sz="1625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5" y="0"/>
            <a:ext cx="139960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381000"/>
            <a:ext cx="7615238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9725" y="1987420"/>
            <a:ext cx="7615238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450830" y="5691674"/>
            <a:ext cx="228094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6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450829" y="365125"/>
            <a:ext cx="228093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6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4574" y="6268940"/>
            <a:ext cx="586931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742950" rtl="0" eaLnBrk="1" latinLnBrk="0" hangingPunct="1">
        <a:lnSpc>
          <a:spcPct val="85000"/>
        </a:lnSpc>
        <a:spcBef>
          <a:spcPct val="0"/>
        </a:spcBef>
        <a:buNone/>
        <a:defRPr sz="3575" kern="1200" cap="all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742950" rtl="0" eaLnBrk="1" latinLnBrk="0" hangingPunct="1">
        <a:lnSpc>
          <a:spcPct val="90000"/>
        </a:lnSpc>
        <a:spcBef>
          <a:spcPts val="1463"/>
        </a:spcBef>
        <a:buSzPct val="100000"/>
        <a:buFont typeface="Arial" pitchFamily="34" charset="0"/>
        <a:buChar char="▪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22885" algn="l" defTabSz="742950" rtl="0" eaLnBrk="1" latinLnBrk="0" hangingPunct="1">
        <a:lnSpc>
          <a:spcPct val="90000"/>
        </a:lnSpc>
        <a:spcBef>
          <a:spcPts val="975"/>
        </a:spcBef>
        <a:buSzPct val="100000"/>
        <a:buFont typeface="Arial" pitchFamily="34" charset="0"/>
        <a:buChar char="▪"/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17245" indent="-185738" algn="l" defTabSz="742950" rtl="0" eaLnBrk="1" latinLnBrk="0" hangingPunct="1">
        <a:lnSpc>
          <a:spcPct val="90000"/>
        </a:lnSpc>
        <a:spcBef>
          <a:spcPts val="650"/>
        </a:spcBef>
        <a:buSzPct val="100000"/>
        <a:buFont typeface="Arial" pitchFamily="34" charset="0"/>
        <a:buChar char="▪"/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002983" indent="-148590" algn="l" defTabSz="742950" rtl="0" eaLnBrk="1" latinLnBrk="0" hangingPunct="1">
        <a:lnSpc>
          <a:spcPct val="90000"/>
        </a:lnSpc>
        <a:spcBef>
          <a:spcPts val="488"/>
        </a:spcBef>
        <a:buSzPct val="100000"/>
        <a:buFont typeface="Arial" pitchFamily="34" charset="0"/>
        <a:buChar char="▪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48590" algn="l" defTabSz="742950" rtl="0" eaLnBrk="1" latinLnBrk="0" hangingPunct="1">
        <a:lnSpc>
          <a:spcPct val="90000"/>
        </a:lnSpc>
        <a:spcBef>
          <a:spcPts val="488"/>
        </a:spcBef>
        <a:buSzPct val="100000"/>
        <a:buFont typeface="Arial" pitchFamily="34" charset="0"/>
        <a:buChar char="▪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374458" indent="-148590" algn="l" defTabSz="742950" rtl="0" eaLnBrk="1" latinLnBrk="0" hangingPunct="1">
        <a:lnSpc>
          <a:spcPct val="90000"/>
        </a:lnSpc>
        <a:spcBef>
          <a:spcPts val="488"/>
        </a:spcBef>
        <a:buSzPct val="100000"/>
        <a:buFont typeface="Arial" pitchFamily="34" charset="0"/>
        <a:buChar char="▪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23048" indent="-148590" algn="l" defTabSz="742950" rtl="0" eaLnBrk="1" latinLnBrk="0" hangingPunct="1">
        <a:lnSpc>
          <a:spcPct val="90000"/>
        </a:lnSpc>
        <a:spcBef>
          <a:spcPts val="488"/>
        </a:spcBef>
        <a:buSzPct val="100000"/>
        <a:buFont typeface="Arial" pitchFamily="34" charset="0"/>
        <a:buChar char="▪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08785" indent="-148590" algn="l" defTabSz="742950" rtl="0" eaLnBrk="1" latinLnBrk="0" hangingPunct="1">
        <a:lnSpc>
          <a:spcPct val="90000"/>
        </a:lnSpc>
        <a:spcBef>
          <a:spcPts val="488"/>
        </a:spcBef>
        <a:buSzPct val="100000"/>
        <a:buFont typeface="Arial" pitchFamily="34" charset="0"/>
        <a:buChar char="▪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894523" indent="-148590" algn="l" defTabSz="742950" rtl="0" eaLnBrk="1" latinLnBrk="0" hangingPunct="1">
        <a:lnSpc>
          <a:spcPct val="90000"/>
        </a:lnSpc>
        <a:spcBef>
          <a:spcPts val="488"/>
        </a:spcBef>
        <a:buSzPct val="100000"/>
        <a:buFont typeface="Arial" pitchFamily="34" charset="0"/>
        <a:buChar char="▪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4146997"/>
            <a:ext cx="9906000" cy="2498502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27" y="1584108"/>
            <a:ext cx="8890747" cy="204925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Современное состояние работы с молодыми </a:t>
            </a:r>
            <a:r>
              <a:rPr lang="ru-RU" sz="3200" dirty="0" smtClean="0">
                <a:solidFill>
                  <a:schemeClr val="bg1"/>
                </a:solidFill>
              </a:rPr>
              <a:t>кадрами </a:t>
            </a:r>
            <a:r>
              <a:rPr lang="ru-RU" sz="3200" dirty="0">
                <a:solidFill>
                  <a:schemeClr val="bg1"/>
                </a:solidFill>
              </a:rPr>
              <a:t>в образовательной отрасли </a:t>
            </a:r>
            <a:r>
              <a:rPr lang="ru-RU" sz="3200" dirty="0" smtClean="0">
                <a:solidFill>
                  <a:schemeClr val="bg1"/>
                </a:solidFill>
              </a:rPr>
              <a:t>по итогам </a:t>
            </a:r>
            <a:r>
              <a:rPr lang="ru-RU" sz="3200" dirty="0">
                <a:solidFill>
                  <a:schemeClr val="bg1"/>
                </a:solidFill>
              </a:rPr>
              <a:t>исследования </a:t>
            </a:r>
            <a:r>
              <a:rPr lang="ru-RU" sz="3200" dirty="0" smtClean="0">
                <a:solidFill>
                  <a:schemeClr val="bg1"/>
                </a:solidFill>
              </a:rPr>
              <a:t>эффективности существующих условий </a:t>
            </a:r>
            <a:r>
              <a:rPr lang="ru-RU" sz="3200" dirty="0">
                <a:solidFill>
                  <a:schemeClr val="bg1"/>
                </a:solidFill>
              </a:rPr>
              <a:t>адаптации, закрепления </a:t>
            </a:r>
            <a:r>
              <a:rPr lang="ru-RU" sz="3200" dirty="0" smtClean="0">
                <a:solidFill>
                  <a:schemeClr val="bg1"/>
                </a:solidFill>
              </a:rPr>
              <a:t>и профессионального </a:t>
            </a:r>
            <a:r>
              <a:rPr lang="ru-RU" sz="3200" dirty="0">
                <a:solidFill>
                  <a:schemeClr val="bg1"/>
                </a:solidFill>
              </a:rPr>
              <a:t>развития молодых педагогов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665" y="4272677"/>
            <a:ext cx="485533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Новопашина Лариса </a:t>
            </a:r>
            <a:r>
              <a:rPr lang="ru-RU" b="1" dirty="0" smtClean="0"/>
              <a:t>Александровна</a:t>
            </a:r>
          </a:p>
          <a:p>
            <a:r>
              <a:rPr lang="ru-RU" sz="1700" i="1" dirty="0"/>
              <a:t>заместитель директора АНОО «Институт психологии практик развития», доцент кафедры управления человеческими ресурсами Института </a:t>
            </a:r>
            <a:r>
              <a:rPr lang="ru-RU" sz="1700" i="1" dirty="0" smtClean="0"/>
              <a:t>экономики, управления </a:t>
            </a:r>
            <a:r>
              <a:rPr lang="ru-RU" sz="1700" i="1" dirty="0"/>
              <a:t>и природопользования </a:t>
            </a:r>
            <a:r>
              <a:rPr lang="ru-RU" sz="1700" i="1" dirty="0" smtClean="0"/>
              <a:t>Сибирского Федерального Университета, </a:t>
            </a:r>
            <a:r>
              <a:rPr lang="ru-RU" sz="1700" i="1" dirty="0" smtClean="0"/>
              <a:t>кандидат </a:t>
            </a:r>
            <a:r>
              <a:rPr lang="ru-RU" sz="1700" i="1" dirty="0" smtClean="0"/>
              <a:t>психологических </a:t>
            </a:r>
            <a:r>
              <a:rPr lang="ru-RU" sz="1700" i="1" dirty="0"/>
              <a:t>наук, доцент, </a:t>
            </a:r>
            <a:r>
              <a:rPr lang="ru-RU" sz="1700" i="1" dirty="0" smtClean="0"/>
              <a:t>г. Красноярск</a:t>
            </a:r>
            <a:endParaRPr lang="ru-RU" sz="1700" i="1" dirty="0"/>
          </a:p>
          <a:p>
            <a:endParaRPr lang="ru-RU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4272676"/>
            <a:ext cx="49530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Хасан Борис Иосифович</a:t>
            </a:r>
          </a:p>
          <a:p>
            <a:r>
              <a:rPr lang="ru-RU" sz="1700" i="1" dirty="0"/>
              <a:t>директор АНОО «Институт психологии практик развития», </a:t>
            </a:r>
            <a:r>
              <a:rPr lang="ru-RU" sz="1700" i="1" dirty="0" smtClean="0"/>
              <a:t>заведующий лабораторией </a:t>
            </a:r>
            <a:r>
              <a:rPr lang="ru-RU" sz="1700" i="1" dirty="0"/>
              <a:t>мониторинга профессиональных компетенций Института </a:t>
            </a:r>
            <a:r>
              <a:rPr lang="ru-RU" sz="1700" i="1" dirty="0" smtClean="0"/>
              <a:t>экономики, управления </a:t>
            </a:r>
            <a:r>
              <a:rPr lang="ru-RU" sz="1700" i="1" dirty="0"/>
              <a:t>и </a:t>
            </a:r>
            <a:r>
              <a:rPr lang="ru-RU" sz="1700" i="1" dirty="0" smtClean="0"/>
              <a:t>природопользования </a:t>
            </a:r>
            <a:r>
              <a:rPr lang="ru-RU" sz="1700" i="1" dirty="0"/>
              <a:t>Сибирского Федерального Университета, </a:t>
            </a:r>
            <a:r>
              <a:rPr lang="ru-RU" sz="1700" i="1" dirty="0" smtClean="0"/>
              <a:t>доктор психологических </a:t>
            </a:r>
            <a:r>
              <a:rPr lang="ru-RU" sz="1700" i="1" dirty="0"/>
              <a:t>наук, профессор, </a:t>
            </a:r>
            <a:r>
              <a:rPr lang="ru-RU" sz="1700" i="1" dirty="0" smtClean="0"/>
              <a:t>г. Красноярск</a:t>
            </a:r>
            <a:endParaRPr lang="ru-RU" sz="17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" y="251146"/>
            <a:ext cx="9906000" cy="1012509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29" y="102319"/>
            <a:ext cx="1921939" cy="140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219075"/>
            <a:ext cx="7615238" cy="88582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/>
              <a:t>Мнение молодых педагогов о достоинствах профессии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7" t="2084" r="1244" b="1472"/>
          <a:stretch/>
        </p:blipFill>
        <p:spPr>
          <a:xfrm>
            <a:off x="1713299" y="1222408"/>
            <a:ext cx="7565458" cy="5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/>
              <a:t>Оценка молодыми педагогами собственного самочувствия в профессии и образовательной Организации (коллективе) (по результатам фокус-групп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08" t="2207" r="937" b="2379"/>
          <a:stretch/>
        </p:blipFill>
        <p:spPr>
          <a:xfrm>
            <a:off x="1609724" y="1751609"/>
            <a:ext cx="7928911" cy="47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6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266700"/>
            <a:ext cx="7615238" cy="8382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/>
              <a:t>Значимость форм профессиональной поддержки для молодых педагогов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5" t="716" r="884" b="1333"/>
          <a:stretch/>
        </p:blipFill>
        <p:spPr>
          <a:xfrm>
            <a:off x="1771048" y="1145406"/>
            <a:ext cx="7084194" cy="554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1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/>
              <a:t>Значимость форм социальной и финансово-экономической поддержки молодых педагогов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5" t="1182" r="1233" b="1558"/>
          <a:stretch/>
        </p:blipFill>
        <p:spPr>
          <a:xfrm>
            <a:off x="1684421" y="1781469"/>
            <a:ext cx="7373270" cy="48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7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380999"/>
            <a:ext cx="7615238" cy="111442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/>
              <a:t>Оценка молодыми педагогами условий их профессиональной деятельности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4" t="1611" r="2026" b="1987"/>
          <a:stretch/>
        </p:blipFill>
        <p:spPr>
          <a:xfrm>
            <a:off x="1740350" y="1761423"/>
            <a:ext cx="7220769" cy="484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380999"/>
            <a:ext cx="7615238" cy="132267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/>
              <a:t>Мнения сотрудников региональных и муниципальных управлений образования о причинах ухода молодых педагогов из образовательных </a:t>
            </a:r>
            <a:r>
              <a:rPr lang="ru-RU" sz="2800" dirty="0" smtClean="0"/>
              <a:t>организаций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2009"/>
              </p:ext>
            </p:extLst>
          </p:nvPr>
        </p:nvGraphicFramePr>
        <p:xfrm>
          <a:off x="1609725" y="1929800"/>
          <a:ext cx="7615238" cy="454800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196363"/>
                <a:gridCol w="1418875"/>
              </a:tblGrid>
              <a:tr h="413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Отсутствие/трудности жилищных условий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26,9%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350" marR="6350" marT="6350" marB="0" anchor="ctr" horzOverflow="overflow"/>
                </a:tc>
              </a:tr>
              <a:tr h="413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Низкая заработная плата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18,8%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350" marR="6350" marT="6350" marB="0" anchor="ctr" horzOverflow="overflow"/>
                </a:tc>
              </a:tr>
              <a:tr h="413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Понимание, что выбрал не ту профессию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18,3%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350" marR="6350" marT="6350" marB="0" anchor="ctr" horzOverflow="overflow"/>
                </a:tc>
              </a:tr>
              <a:tr h="413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Низкий уровень профессиональной компетентности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9,6%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350" marR="6350" marT="6350" marB="0" anchor="ctr" horzOverflow="overflow"/>
                </a:tc>
              </a:tr>
              <a:tr h="413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Низкий престиж учительской профессии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8,6%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350" marR="6350" marT="6350" marB="0" anchor="ctr" horzOverflow="overflow"/>
                </a:tc>
              </a:tr>
              <a:tr h="413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Большая нагрузка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5,6%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350" marR="6350" marT="6350" marB="0" anchor="ctr" horzOverflow="overflow"/>
                </a:tc>
              </a:tr>
              <a:tr h="413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Отсутствие перспектив карьерного и профессионального роста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3,7%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350" marR="6350" marT="6350" marB="0" anchor="ctr" horzOverflow="overflow"/>
                </a:tc>
              </a:tr>
              <a:tr h="413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Другое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3,1%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350" marR="6350" marT="6350" marB="0" anchor="ctr" horzOverflow="overflow"/>
                </a:tc>
              </a:tr>
              <a:tr h="413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Отсутствие взаимодействия с педагогическим коллективом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350" marR="6350" marT="6350" marB="0" anchor="ctr" horzOverflow="overflow"/>
                </a:tc>
              </a:tr>
              <a:tr h="413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Конфликты с учениками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1,9%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350" marR="6350" marT="6350" marB="0" anchor="ctr" horzOverflow="overflow"/>
                </a:tc>
              </a:tr>
              <a:tr h="413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Конфликты с родителями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350" marR="6350" marT="635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1,4%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350" marR="6350" marT="635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18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380999"/>
            <a:ext cx="7615238" cy="111442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/>
              <a:t>Оценка соответствия и готовности молодых педагогов отвечать современных вызовам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7" t="968" r="1075" b="1557"/>
          <a:stretch/>
        </p:blipFill>
        <p:spPr>
          <a:xfrm>
            <a:off x="1751586" y="1608475"/>
            <a:ext cx="7584919" cy="485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В области профессионального развития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Оценка производилась по показателям выборки молодых педагогов об условиях для реализации притязаний профессионального роста и совершенствования в сравнительных отношениях с показателями администраторов образовательных организаций и муниципалитетов о программах и других возможностях профессионального развития, предлагаемых молодым </a:t>
            </a:r>
            <a:r>
              <a:rPr lang="ru-RU" sz="2000" dirty="0" smtClean="0"/>
              <a:t>педагогам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74118" y="735794"/>
            <a:ext cx="3141407" cy="1035424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3" y="515996"/>
            <a:ext cx="2196055" cy="160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380999"/>
            <a:ext cx="7615238" cy="132267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/>
              <a:t>Мнения сотрудников региональных и муниципальных управлений образования о причинах ухода молодых педагогов из образовательных </a:t>
            </a:r>
            <a:r>
              <a:rPr lang="ru-RU" sz="2800" dirty="0" smtClean="0"/>
              <a:t>организаций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757616"/>
              </p:ext>
            </p:extLst>
          </p:nvPr>
        </p:nvGraphicFramePr>
        <p:xfrm>
          <a:off x="1725226" y="1771049"/>
          <a:ext cx="7615240" cy="49860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03810"/>
                <a:gridCol w="1903810"/>
                <a:gridCol w="1903810"/>
                <a:gridCol w="1903810"/>
              </a:tblGrid>
              <a:tr h="383588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rgbClr val="D1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Первый приоритет</a:t>
                      </a:r>
                      <a:endParaRPr lang="ru-RU" sz="1600" b="0" dirty="0"/>
                    </a:p>
                  </a:txBody>
                  <a:tcPr>
                    <a:solidFill>
                      <a:srgbClr val="D1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Второй приоритет</a:t>
                      </a:r>
                      <a:endParaRPr lang="ru-RU" sz="1600" b="0" dirty="0"/>
                    </a:p>
                  </a:txBody>
                  <a:tcPr>
                    <a:solidFill>
                      <a:srgbClr val="D1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Третий приоритет</a:t>
                      </a:r>
                      <a:endParaRPr lang="ru-RU" sz="1600" b="0" dirty="0"/>
                    </a:p>
                  </a:txBody>
                  <a:tcPr>
                    <a:solidFill>
                      <a:srgbClr val="D1F8FF"/>
                    </a:solidFill>
                  </a:tcPr>
                </a:tc>
              </a:tr>
              <a:tr h="10170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Нет, такого выбора не было, я давно решил идти работать в школу</a:t>
                      </a:r>
                    </a:p>
                  </a:txBody>
                  <a:tcPr>
                    <a:solidFill>
                      <a:srgbClr val="D1F8F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нахождение общего языка с детьми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техники и способы преподавания</a:t>
                      </a:r>
                      <a:endParaRPr lang="ru-RU" sz="16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ru-RU" sz="1600" dirty="0" smtClean="0"/>
                        <a:t>повышение качества успеваемости учащихся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78642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Да, был, но я все-таки решил пойти работать в школу </a:t>
                      </a:r>
                    </a:p>
                  </a:txBody>
                  <a:tcPr>
                    <a:solidFill>
                      <a:srgbClr val="D1F8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642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Да, был, и я решил не идти работать в школу </a:t>
                      </a:r>
                      <a:endParaRPr lang="ru-RU" sz="1600" dirty="0"/>
                    </a:p>
                  </a:txBody>
                  <a:tcPr>
                    <a:solidFill>
                      <a:srgbClr val="D1F8F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адаптация к учительской профессии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работа с документацией</a:t>
                      </a:r>
                      <a:endParaRPr lang="ru-RU" sz="16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170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Нет, такого выбора не было, я давно решил не идти работать в школу </a:t>
                      </a:r>
                      <a:endParaRPr lang="ru-RU" sz="1600" dirty="0"/>
                    </a:p>
                  </a:txBody>
                  <a:tcPr>
                    <a:solidFill>
                      <a:srgbClr val="D1F8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642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Затрудняюсь ответить </a:t>
                      </a:r>
                      <a:endParaRPr lang="ru-RU" sz="1600" dirty="0"/>
                    </a:p>
                  </a:txBody>
                  <a:tcPr>
                    <a:solidFill>
                      <a:srgbClr val="D1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адаптация к учительской профессии</a:t>
                      </a:r>
                      <a:endParaRPr lang="ru-RU" sz="16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техники и способы преподавания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0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380999"/>
            <a:ext cx="7615238" cy="114941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/>
              <a:t>Факторы привлекательности профессиональной деятельности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481843"/>
              </p:ext>
            </p:extLst>
          </p:nvPr>
        </p:nvGraphicFramePr>
        <p:xfrm>
          <a:off x="1684421" y="1655545"/>
          <a:ext cx="7863840" cy="510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286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381000"/>
            <a:ext cx="7615238" cy="609600"/>
          </a:xfrm>
        </p:spPr>
        <p:txBody>
          <a:bodyPr>
            <a:normAutofit/>
          </a:bodyPr>
          <a:lstStyle/>
          <a:p>
            <a:r>
              <a:rPr lang="ru-RU" dirty="0"/>
              <a:t>Задачи исследования</a:t>
            </a:r>
          </a:p>
        </p:txBody>
      </p:sp>
      <p:graphicFrame>
        <p:nvGraphicFramePr>
          <p:cNvPr id="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356659"/>
              </p:ext>
            </p:extLst>
          </p:nvPr>
        </p:nvGraphicFramePr>
        <p:xfrm>
          <a:off x="1609724" y="1200150"/>
          <a:ext cx="7953375" cy="527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380999"/>
            <a:ext cx="7615238" cy="92803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/>
              <a:t>Динамика профессионального интереса молодых педагогов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036" t="1335" r="2677" b="10954"/>
          <a:stretch/>
        </p:blipFill>
        <p:spPr>
          <a:xfrm>
            <a:off x="5568518" y="1309036"/>
            <a:ext cx="3960000" cy="324738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6547" y="1824155"/>
            <a:ext cx="4517607" cy="26614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7"/>
          <a:stretch/>
        </p:blipFill>
        <p:spPr>
          <a:xfrm>
            <a:off x="2535482" y="3232967"/>
            <a:ext cx="5373053" cy="3189010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58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380999"/>
            <a:ext cx="7615238" cy="92803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/>
              <a:t>Структура профессиональных компетентностей молодых педагогов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9" t="754" r="1487" b="1774"/>
          <a:stretch/>
        </p:blipFill>
        <p:spPr>
          <a:xfrm>
            <a:off x="1694046" y="1665170"/>
            <a:ext cx="7771104" cy="47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380999"/>
            <a:ext cx="7615238" cy="92803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/>
              <a:t>Динамика профессиональных компетентностей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28" t="1612" r="821" b="3061"/>
          <a:stretch/>
        </p:blipFill>
        <p:spPr>
          <a:xfrm>
            <a:off x="1703671" y="1504013"/>
            <a:ext cx="7425500" cy="50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9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380999"/>
            <a:ext cx="7615238" cy="118791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/>
              <a:t>Приоритетные задачи регионального и муниципального уровней по работе с молодыми педагогами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7" t="1826" r="1000" b="6281"/>
          <a:stretch/>
        </p:blipFill>
        <p:spPr>
          <a:xfrm>
            <a:off x="1692875" y="1963554"/>
            <a:ext cx="7847199" cy="45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380999"/>
            <a:ext cx="7615238" cy="118791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/>
              <a:t>В результате исследования были выявлены три типа рассогласований: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129093"/>
              </p:ext>
            </p:extLst>
          </p:nvPr>
        </p:nvGraphicFramePr>
        <p:xfrm>
          <a:off x="1609724" y="1568917"/>
          <a:ext cx="7928911" cy="5082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10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929865"/>
            <a:ext cx="6269293" cy="1746985"/>
          </a:xfrm>
        </p:spPr>
        <p:txBody>
          <a:bodyPr>
            <a:normAutofit/>
          </a:bodyPr>
          <a:lstStyle/>
          <a:p>
            <a:r>
              <a:rPr lang="ru-RU" sz="2800" dirty="0"/>
              <a:t>Успешные практики в субъектах </a:t>
            </a:r>
            <a:r>
              <a:rPr lang="ru-RU" sz="2800" dirty="0" smtClean="0"/>
              <a:t>Российской федерации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74118" y="735794"/>
            <a:ext cx="3141407" cy="1035424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3" y="515996"/>
            <a:ext cx="2196055" cy="160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313624"/>
            <a:ext cx="7938536" cy="139004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/>
              <a:t>Эффективные формы профессиональной поддержки для молодых педагогов, сравнение субъектов </a:t>
            </a:r>
            <a:r>
              <a:rPr lang="ru-RU" sz="2800" dirty="0" smtClean="0"/>
              <a:t>Российской федерации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065331"/>
              </p:ext>
            </p:extLst>
          </p:nvPr>
        </p:nvGraphicFramePr>
        <p:xfrm>
          <a:off x="1609724" y="1799924"/>
          <a:ext cx="7871159" cy="488338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54649"/>
                <a:gridCol w="3416510"/>
              </a:tblGrid>
              <a:tr h="440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/>
                        <a:t>«Лидерские» регионы</a:t>
                      </a:r>
                      <a:endParaRPr lang="ru-RU" sz="1800" b="0" dirty="0"/>
                    </a:p>
                  </a:txBody>
                  <a:tcPr/>
                </a:tc>
              </a:tr>
              <a:tr h="1304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ведение рефлексивного дневника, 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составление портфолио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Волгоградская область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Республика Дагестан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Республика Калмыкия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Тюменская область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1304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обсуждение с директором, муниципальным администратором возможностей карьерного продвижения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Курская область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Ненецкий АО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Чукотский 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АО</a:t>
                      </a: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68580" marR="68580" marT="0" marB="0" horzOverflow="overflow"/>
                </a:tc>
              </a:tr>
              <a:tr h="978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составление личного плана развития и обсуждение его с руководством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Республика Дагестан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Тамбовская 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область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855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расширенная практика в школе при обучении на последнем курсе вуза (типа Педагогическая интернатура)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Ненецкий АО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9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313624"/>
            <a:ext cx="7938536" cy="139004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/>
              <a:t>Эффективные формы профессиональной поддержки для молодых педагогов, сравнение субъектов </a:t>
            </a:r>
            <a:r>
              <a:rPr lang="ru-RU" sz="2800" dirty="0" smtClean="0"/>
              <a:t>Российской федерации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269495"/>
              </p:ext>
            </p:extLst>
          </p:nvPr>
        </p:nvGraphicFramePr>
        <p:xfrm>
          <a:off x="1609725" y="1987550"/>
          <a:ext cx="7615238" cy="448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26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381000"/>
            <a:ext cx="7615238" cy="98578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/>
              <a:t>Задачи, решаемые общественными объединениями молодых педагогов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5" t="2256" r="1017" b="5423"/>
          <a:stretch/>
        </p:blipFill>
        <p:spPr>
          <a:xfrm>
            <a:off x="1609725" y="1771049"/>
            <a:ext cx="7643644" cy="468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752329"/>
              </p:ext>
            </p:extLst>
          </p:nvPr>
        </p:nvGraphicFramePr>
        <p:xfrm>
          <a:off x="1609724" y="587141"/>
          <a:ext cx="7746031" cy="588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32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381000"/>
            <a:ext cx="7615238" cy="609600"/>
          </a:xfrm>
        </p:spPr>
        <p:txBody>
          <a:bodyPr>
            <a:normAutofit/>
          </a:bodyPr>
          <a:lstStyle/>
          <a:p>
            <a:r>
              <a:rPr lang="ru-RU" dirty="0"/>
              <a:t>Терминология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628635"/>
              </p:ext>
            </p:extLst>
          </p:nvPr>
        </p:nvGraphicFramePr>
        <p:xfrm>
          <a:off x="1609725" y="915244"/>
          <a:ext cx="8016180" cy="5857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92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381000"/>
            <a:ext cx="7615238" cy="98578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/>
              <a:t>Значимые формы поддержки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451621"/>
              </p:ext>
            </p:extLst>
          </p:nvPr>
        </p:nvGraphicFramePr>
        <p:xfrm>
          <a:off x="1609725" y="1530417"/>
          <a:ext cx="7615238" cy="4940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0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381000"/>
            <a:ext cx="7615238" cy="98578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/>
              <a:t>Оценка </a:t>
            </a:r>
            <a:r>
              <a:rPr lang="ru-RU" sz="2800" dirty="0" err="1"/>
              <a:t>метапредметных</a:t>
            </a:r>
            <a:r>
              <a:rPr lang="ru-RU" sz="2800" dirty="0"/>
              <a:t> </a:t>
            </a:r>
            <a:r>
              <a:rPr lang="ru-RU" sz="2800" dirty="0" smtClean="0"/>
              <a:t>компетенций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475436"/>
              </p:ext>
            </p:extLst>
          </p:nvPr>
        </p:nvGraphicFramePr>
        <p:xfrm>
          <a:off x="1609725" y="1732547"/>
          <a:ext cx="7615238" cy="473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99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381000"/>
            <a:ext cx="7615238" cy="70665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 smtClean="0"/>
              <a:t>действующие целевые программы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148080"/>
              </p:ext>
            </p:extLst>
          </p:nvPr>
        </p:nvGraphicFramePr>
        <p:xfrm>
          <a:off x="1609724" y="1087654"/>
          <a:ext cx="7823033" cy="5678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28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929865"/>
            <a:ext cx="6269293" cy="1746985"/>
          </a:xfrm>
        </p:spPr>
        <p:txBody>
          <a:bodyPr>
            <a:normAutofit/>
          </a:bodyPr>
          <a:lstStyle/>
          <a:p>
            <a:r>
              <a:rPr lang="ru-RU" sz="2800" dirty="0"/>
              <a:t>Благодарим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74118" y="735794"/>
            <a:ext cx="3141407" cy="1035424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3" y="515996"/>
            <a:ext cx="2196055" cy="160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9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381000"/>
            <a:ext cx="7615238" cy="609600"/>
          </a:xfrm>
        </p:spPr>
        <p:txBody>
          <a:bodyPr>
            <a:normAutofit/>
          </a:bodyPr>
          <a:lstStyle/>
          <a:p>
            <a:r>
              <a:rPr lang="ru-RU" dirty="0"/>
              <a:t>Исследовательский аппарат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009612"/>
              </p:ext>
            </p:extLst>
          </p:nvPr>
        </p:nvGraphicFramePr>
        <p:xfrm>
          <a:off x="1609725" y="1257400"/>
          <a:ext cx="78486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107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708785"/>
            <a:ext cx="6269293" cy="2011680"/>
          </a:xfrm>
        </p:spPr>
        <p:txBody>
          <a:bodyPr>
            <a:noAutofit/>
          </a:bodyPr>
          <a:lstStyle/>
          <a:p>
            <a:r>
              <a:rPr lang="ru-RU" sz="2800" dirty="0"/>
              <a:t>Наилучшие и наихудшие  результаты предлагается понимать через показатели относительного «профессионального комфорта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3720465"/>
            <a:ext cx="6269293" cy="10972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(</a:t>
            </a:r>
            <a:r>
              <a:rPr lang="ru-RU" sz="2000" dirty="0"/>
              <a:t>профессиональной приемлемости, достаточности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74118" y="735794"/>
            <a:ext cx="3141407" cy="1035424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3" y="515996"/>
            <a:ext cx="2196055" cy="160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В области адаптации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По показателям выборки молодых педагогов приемлемости условий и характера профессиональной деятельности в профессии в целом и в конкретном коллективе, в частности; </a:t>
            </a:r>
            <a:endParaRPr lang="en-US" sz="2000" dirty="0" smtClean="0"/>
          </a:p>
          <a:p>
            <a:r>
              <a:rPr lang="ru-RU" sz="2000" dirty="0" smtClean="0"/>
              <a:t>восприятия </a:t>
            </a:r>
            <a:r>
              <a:rPr lang="ru-RU" sz="2000" dirty="0"/>
              <a:t>своей уместности и востребованности (не чужеродности) в сфере образования и на конкретном рабочем </a:t>
            </a:r>
            <a:r>
              <a:rPr lang="ru-RU" sz="2000" dirty="0" smtClean="0"/>
              <a:t>месте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74118" y="735794"/>
            <a:ext cx="3141407" cy="1035424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3" y="515996"/>
            <a:ext cx="2196055" cy="160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4" y="381000"/>
            <a:ext cx="7856247" cy="12954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/>
              <a:t>Оценка молодыми педагогами собственного самочувствия в профессии и </a:t>
            </a:r>
            <a:r>
              <a:rPr lang="ru-RU" sz="2800" dirty="0" smtClean="0"/>
              <a:t>образовательной Организации (коллективе)</a:t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/>
              <a:t>по результатам фокус-групп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1" t="753" r="1425" b="1988"/>
          <a:stretch/>
        </p:blipFill>
        <p:spPr>
          <a:xfrm>
            <a:off x="1751966" y="1799924"/>
            <a:ext cx="7476343" cy="46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В области закрепления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Оценка состояния производилась по показателям выборки молодых педагогов о намерениях в области социальной и профессиональной мобильности и по показателям выборки администраторов ОУ и муниципалитетов об эффективности мероприятий по закреплению, их профессиональной успешности и соответствия требованиям новых ФГОС и современных </a:t>
            </a:r>
            <a:r>
              <a:rPr lang="ru-RU" sz="2000" dirty="0" smtClean="0"/>
              <a:t>тенденций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74118" y="735794"/>
            <a:ext cx="3141407" cy="1035424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3" y="515996"/>
            <a:ext cx="2196055" cy="160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8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/>
              <a:t>Оценка молодыми педагогами собственного самочувствия в профессии и образовательной Организации (коллективе) (по результатам фокус-групп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12" t="1826" r="961" b="5423"/>
          <a:stretch/>
        </p:blipFill>
        <p:spPr>
          <a:xfrm>
            <a:off x="1681075" y="1915428"/>
            <a:ext cx="7626553" cy="454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5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Широкоформатная презентация построения каркаса</Template>
  <TotalTime>0</TotalTime>
  <Words>1335</Words>
  <Application>Microsoft Office PowerPoint</Application>
  <PresentationFormat>Лист A4 (210x297 мм)</PresentationFormat>
  <Paragraphs>193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Wireframe Building 16x9</vt:lpstr>
      <vt:lpstr>Презентация PowerPoint</vt:lpstr>
      <vt:lpstr>Задачи исследования</vt:lpstr>
      <vt:lpstr>Терминология</vt:lpstr>
      <vt:lpstr>Исследовательский аппарат</vt:lpstr>
      <vt:lpstr>Наилучшие и наихудшие  результаты предлагается понимать через показатели относительного «профессионального комфорта»</vt:lpstr>
      <vt:lpstr>В области адаптации</vt:lpstr>
      <vt:lpstr>Оценка молодыми педагогами собственного самочувствия в профессии и образовательной Организации (коллективе) (по результатам фокус-групп)</vt:lpstr>
      <vt:lpstr>В области закрепления</vt:lpstr>
      <vt:lpstr>Оценка молодыми педагогами собственного самочувствия в профессии и образовательной Организации (коллективе) (по результатам фокус-групп)</vt:lpstr>
      <vt:lpstr>Мнение молодых педагогов о достоинствах профессии</vt:lpstr>
      <vt:lpstr>Оценка молодыми педагогами собственного самочувствия в профессии и образовательной Организации (коллективе) (по результатам фокус-групп)</vt:lpstr>
      <vt:lpstr>Значимость форм профессиональной поддержки для молодых педагогов</vt:lpstr>
      <vt:lpstr>Значимость форм социальной и финансово-экономической поддержки молодых педагогов</vt:lpstr>
      <vt:lpstr>Оценка молодыми педагогами условий их профессиональной деятельности</vt:lpstr>
      <vt:lpstr>Мнения сотрудников региональных и муниципальных управлений образования о причинах ухода молодых педагогов из образовательных организаций</vt:lpstr>
      <vt:lpstr>Оценка соответствия и готовности молодых педагогов отвечать современных вызовам</vt:lpstr>
      <vt:lpstr>В области профессионального развития</vt:lpstr>
      <vt:lpstr>Мнения сотрудников региональных и муниципальных управлений образования о причинах ухода молодых педагогов из образовательных организаций</vt:lpstr>
      <vt:lpstr>Факторы привлекательности профессиональной деятельности</vt:lpstr>
      <vt:lpstr>Динамика профессионального интереса молодых педагогов </vt:lpstr>
      <vt:lpstr>Структура профессиональных компетентностей молодых педагогов</vt:lpstr>
      <vt:lpstr>Динамика профессиональных компетентностей</vt:lpstr>
      <vt:lpstr>Приоритетные задачи регионального и муниципального уровней по работе с молодыми педагогами</vt:lpstr>
      <vt:lpstr>В результате исследования были выявлены три типа рассогласований:</vt:lpstr>
      <vt:lpstr>Успешные практики в субъектах Российской федерации</vt:lpstr>
      <vt:lpstr>Эффективные формы профессиональной поддержки для молодых педагогов, сравнение субъектов Российской федерации</vt:lpstr>
      <vt:lpstr>Эффективные формы профессиональной поддержки для молодых педагогов, сравнение субъектов Российской федерации</vt:lpstr>
      <vt:lpstr>Задачи, решаемые общественными объединениями молодых педагогов</vt:lpstr>
      <vt:lpstr>Презентация PowerPoint</vt:lpstr>
      <vt:lpstr>Значимые формы поддержки </vt:lpstr>
      <vt:lpstr>Оценка метапредметных компетенций</vt:lpstr>
      <vt:lpstr>действующие целевые программы</vt:lpstr>
      <vt:lpstr>Благодарим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2015-06-05T09:15:53Z</dcterms:created>
  <dcterms:modified xsi:type="dcterms:W3CDTF">2015-06-08T08:02:43Z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